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9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8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71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7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0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5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1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4F87-98CA-43E3-8B89-B8425CB8434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B34E1D-5552-4C8E-8127-E04CCA75E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B16FC-3BC6-46FD-9B58-E693918B0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/>
              <a:t>Michael Long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854ECA8-7936-45CE-84E0-1CC78696B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5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BF1B-1B4B-4124-96D3-1C941CD8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learn2cook?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76E0-2757-4E47-9B4C-EDCDFF52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to cook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BBB-8F4C-4EC4-97C8-852C1B55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learn2cook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D474-71C7-47A0-9FA7-71CE5802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numbers and measurements</a:t>
            </a:r>
          </a:p>
          <a:p>
            <a:pPr lvl="1"/>
            <a:r>
              <a:rPr lang="en-US" dirty="0"/>
              <a:t>‘to taste’</a:t>
            </a:r>
          </a:p>
          <a:p>
            <a:r>
              <a:rPr lang="en-US" dirty="0"/>
              <a:t>No cook times</a:t>
            </a:r>
          </a:p>
          <a:p>
            <a:pPr lvl="1"/>
            <a:r>
              <a:rPr lang="en-US" dirty="0"/>
              <a:t>‘until done’</a:t>
            </a:r>
          </a:p>
        </p:txBody>
      </p:sp>
    </p:spTree>
    <p:extLst>
      <p:ext uri="{BB962C8B-B14F-4D97-AF65-F5344CB8AC3E}">
        <p14:creationId xmlns:p14="http://schemas.microsoft.com/office/powerpoint/2010/main" val="8082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F961-C031-4A35-BAC2-178B908F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85A9-BA69-416C-976C-6193F795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https://learn2cooktoday.wordpress.com/</a:t>
            </a:r>
          </a:p>
        </p:txBody>
      </p:sp>
    </p:spTree>
    <p:extLst>
      <p:ext uri="{BB962C8B-B14F-4D97-AF65-F5344CB8AC3E}">
        <p14:creationId xmlns:p14="http://schemas.microsoft.com/office/powerpoint/2010/main" val="82445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988D-479D-4672-BA79-E4B6B61C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BB99-8338-44CC-8ABD-E267E63B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upload on-site</a:t>
            </a:r>
          </a:p>
          <a:p>
            <a:r>
              <a:rPr lang="en-US" dirty="0"/>
              <a:t>Favorites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820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PowerPoint Presentation</vt:lpstr>
      <vt:lpstr>What is learn2cook?</vt:lpstr>
      <vt:lpstr>How is learn2cook different?</vt:lpstr>
      <vt:lpstr>url</vt:lpstr>
      <vt:lpstr>Incomplete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Michael</dc:creator>
  <cp:lastModifiedBy>Long, Michael</cp:lastModifiedBy>
  <cp:revision>3</cp:revision>
  <dcterms:created xsi:type="dcterms:W3CDTF">2020-11-30T01:01:04Z</dcterms:created>
  <dcterms:modified xsi:type="dcterms:W3CDTF">2020-11-30T02:32:14Z</dcterms:modified>
</cp:coreProperties>
</file>