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Rajdhani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ajdhani-bold.fntdata"/><Relationship Id="rId21" Type="http://schemas.openxmlformats.org/officeDocument/2006/relationships/slide" Target="slides/slide17.xml"/><Relationship Id="rId43" Type="http://schemas.openxmlformats.org/officeDocument/2006/relationships/font" Target="fonts/Rajdhani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.fntdata"/><Relationship Id="rId23" Type="http://schemas.openxmlformats.org/officeDocument/2006/relationships/slide" Target="slides/slide19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1.xml"/><Relationship Id="rId47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7137d9a4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7137d9a4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137d9a4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137d9a4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137d9a44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7137d9a44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137d9a4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7137d9a4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7137d9a4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7137d9a4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7137d9a44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7137d9a4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7137d9a4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7137d9a4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7137d9a44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7137d9a44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7137d9a4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7137d9a4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7137d9a44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7137d9a44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137d9a44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137d9a44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7137d9a4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7137d9a4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7137d9a44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7137d9a44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7137d9a44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7137d9a44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7137d9a44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7137d9a44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7137d9a4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7137d9a4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7137d9a44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7137d9a44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7137d9a44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7137d9a44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7137d9a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7137d9a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7137d9a44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7137d9a44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7137d9a44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7137d9a44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137d9a44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137d9a44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7137d9a44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7137d9a44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7137d9a44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7137d9a44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7137d9a44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7137d9a44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7137d9a44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7137d9a44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7137d9a44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7137d9a44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7137d9a44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7137d9a44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7137d9a44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7137d9a44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7137d9a44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7137d9a44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7137d9a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7137d9a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7137d9a4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7137d9a4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137d9a44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137d9a4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137d9a4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137d9a4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137d9a4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137d9a4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7137d9a4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7137d9a4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12.xml"/><Relationship Id="rId6" Type="http://schemas.openxmlformats.org/officeDocument/2006/relationships/slide" Target="/ppt/slides/slide21.xml"/><Relationship Id="rId7" Type="http://schemas.openxmlformats.org/officeDocument/2006/relationships/slide" Target="/ppt/slides/slide3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Métodos </a:t>
            </a:r>
            <a:r>
              <a:rPr lang="es">
                <a:solidFill>
                  <a:schemeClr val="lt1"/>
                </a:solidFill>
              </a:rPr>
              <a:t>de un a</a:t>
            </a:r>
            <a:r>
              <a:rPr lang="es">
                <a:solidFill>
                  <a:schemeClr val="lt1"/>
                </a:solidFill>
              </a:rPr>
              <a:t>rray</a:t>
            </a:r>
            <a:r>
              <a:rPr lang="es">
                <a:solidFill>
                  <a:schemeClr val="lt1"/>
                </a:solidFill>
              </a:rPr>
              <a:t> (Parte 2)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5802450" y="1506550"/>
            <a:ext cx="2622900" cy="766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elDoble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vamos a almacenar el array que nos va a devolver el método map.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735175" y="1696298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47" name="Google Shape;147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numeros = [2, 4, 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elD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oble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= numeros.map(function(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Multiplicamos por 2 cada número</a:t>
            </a:r>
            <a:endParaRPr i="1"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num * 2;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console.log(elDoble);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5802450" y="2840725"/>
            <a:ext cx="2622900" cy="140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Mostramos por consola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elDoble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contiene un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nuevo array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 la misma cantidad de elementos que el original, pero con valores modificados.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735175" y="3350270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58" name="Google Shape;158;p2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numeros = [2, 4, 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 elDoble = numeros.map(function(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Multiplicamos por 2 cada número</a:t>
            </a:r>
            <a:endParaRPr i="1"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num * 2;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elDoble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41431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filter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2738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39718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7"/>
          <p:cNvGrpSpPr/>
          <p:nvPr/>
        </p:nvGrpSpPr>
        <p:grpSpPr>
          <a:xfrm>
            <a:off x="732715" y="3096145"/>
            <a:ext cx="7692650" cy="1548343"/>
            <a:chOff x="630644" y="2191938"/>
            <a:chExt cx="6913498" cy="530709"/>
          </a:xfrm>
        </p:grpSpPr>
        <p:sp>
          <p:nvSpPr>
            <p:cNvPr id="178" name="Google Shape;178;p2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filter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elemento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   // definimos la condición que queremos utilizar</a:t>
              </a:r>
              <a:endParaRPr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   // como filtro para cada elemento del array</a:t>
              </a:r>
              <a:endParaRPr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0" name="Google Shape;180;p2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.filter()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método también recibe una función como parámetro.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Recorre el array y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filtra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los elementos según una condición que exista en el callback.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Devuelve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nuevo 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contiene únicamente los elementos que hayan cumplido con esa condición. Es decir, que nuestro nuevo array puede contener menos elementos que el original.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edades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mayores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edades.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(edad){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(mayores);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16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/>
          <p:nvPr/>
        </p:nvSpPr>
        <p:spPr>
          <a:xfrm>
            <a:off x="5802450" y="1168744"/>
            <a:ext cx="2622900" cy="772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Declaramos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edades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almacenamos un array con cinco números.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735175" y="1361594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03" name="Google Shape;203;p29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edades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mayores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edades.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(edad){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(mayores);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16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5802450" y="1588675"/>
            <a:ext cx="2622900" cy="586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Aplicamos el método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 array de edades.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735175" y="168882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14" name="Google Shape;214;p30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edades = [22, 8, 17, 14, 30];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mayores =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edades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function(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return edad &gt; 18;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mayores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5802450" y="601950"/>
            <a:ext cx="2622900" cy="2575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 método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filter()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le pasamos una función como parámetro (callback).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Esa función, a su vez, recibe un parámetro (puede tener el nombre que queramos).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va a representar a cada elemento de nuestro array, en este caso, una edad.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735175" y="168882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25" name="Google Shape;225;p31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edades = [22, 8, 17, 14, 30];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mayores = edades.filter(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return edad &gt; 18;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console.log(mayores);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5802450" y="733125"/>
            <a:ext cx="2622900" cy="2952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el comportamiento interno que va a tener esa función.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 se va a ejecutar 5 veces, una por cada elemento de este array, y los va a filtrar según la condición que definimos: que las edades sean mayores a 18.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Esto quiere decir que las que no cumplan con la condición, serán excluidas.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735175" y="2016050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36" name="Google Shape;236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edades = [22, 8, 17, 14, 30];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mayores = edades.filter(function(edad){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console.log(mayores);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5802450" y="1484075"/>
            <a:ext cx="2622900" cy="796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mayores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almacenamos el array que nos devuelve el método filter.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735175" y="168882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47" name="Google Shape;247;p33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edades = [22, 8, 17, 14, 30];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mayores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= edades.filter(function(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return edad &gt; 18;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console.log(mayores);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map()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 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filter()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reduce()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7"/>
              </a:rPr>
              <a:t>forEach()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2" name="Google Shape;62;p16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3" name="Google Shape;63;p16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/>
          <p:nvPr/>
        </p:nvSpPr>
        <p:spPr>
          <a:xfrm>
            <a:off x="5802450" y="2647049"/>
            <a:ext cx="2622900" cy="113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Mostramos por consola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mayores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tiene el array con los elementos que cumplieron con la condición establecida.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735175" y="302160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58" name="Google Shape;258;p34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edades = [22, 8, 17, 14, 30];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mayores = edades.filter(function(edad){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return edad &gt; 18;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mayores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reduce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6"/>
          <p:cNvGrpSpPr/>
          <p:nvPr/>
        </p:nvGrpSpPr>
        <p:grpSpPr>
          <a:xfrm>
            <a:off x="732715" y="2638945"/>
            <a:ext cx="7692650" cy="1548343"/>
            <a:chOff x="630644" y="2191938"/>
            <a:chExt cx="6913498" cy="530709"/>
          </a:xfrm>
        </p:grpSpPr>
        <p:sp>
          <p:nvSpPr>
            <p:cNvPr id="275" name="Google Shape;275;p3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reduce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acumulador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i="1"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emento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   // </a:t>
              </a: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definimos el comportamiento que queremos</a:t>
              </a:r>
              <a:endParaRPr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   // </a:t>
              </a: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implementar sobre el acumulador y el elemento</a:t>
              </a:r>
              <a:endParaRPr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7" name="Google Shape;277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.reduce()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método recorre el array y devuelve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único valor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 un callback que se va a ejecutar sobre cada elemento del array. Este, a su vez, recibe dos parámetros: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acumulador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y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elemento actual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esté recorriendo.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nums.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(acum, num){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acum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16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/>
          <p:nvPr/>
        </p:nvSpPr>
        <p:spPr>
          <a:xfrm>
            <a:off x="5802450" y="1168744"/>
            <a:ext cx="2622900" cy="772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Declaramos la variable edades y almacenamos un array con tres números.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735175" y="1361594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00" name="Google Shape;300;p38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suma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nums.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(acum, num){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acum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(suma);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16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/>
          <p:nvPr/>
        </p:nvSpPr>
        <p:spPr>
          <a:xfrm>
            <a:off x="5802450" y="1588675"/>
            <a:ext cx="2622900" cy="586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 aplicamos el método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reduce()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 array de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números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735175" y="168882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11" name="Google Shape;311;p39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nums = [5, 7, 16];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suma =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(function(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acum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acum + num;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console.log(suma);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/>
          <p:nvPr/>
        </p:nvSpPr>
        <p:spPr>
          <a:xfrm>
            <a:off x="5802450" y="474600"/>
            <a:ext cx="2622900" cy="2829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reduce()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le pasamos una función como parámetro (callback).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Esa función recibe dos parámetros (pueden tener el nombre que queramos).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primero va a representar el acumulador; el segundo, el elemento que esté recorriendo en ese momento, en este caso un número.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735175" y="168882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22" name="Google Shape;322;p40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nums = [5, 7, 16];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suma = nums.reduce(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acum + num;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console.log(suma);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-16050" y="49242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/>
          <p:nvPr/>
        </p:nvSpPr>
        <p:spPr>
          <a:xfrm>
            <a:off x="5802450" y="1077075"/>
            <a:ext cx="2622900" cy="226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el comportamiento interno de la función. En este caso, queremos devolver la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suma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total de los elementos.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acumulador irá almacenando el resultado y por cada iteración sumará el elemento actual.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735175" y="2016050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33" name="Google Shape;333;p41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nums = [5, 7, 16];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suma = nums.reduce(function(acum, num){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console.log(suma);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/>
          <p:nvPr/>
        </p:nvSpPr>
        <p:spPr>
          <a:xfrm>
            <a:off x="5802450" y="1379500"/>
            <a:ext cx="2622900" cy="1005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la variable suma almacenamos lo que devuelva el método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reduce()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 aplicarlo al array n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meros.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735175" y="168882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44" name="Google Shape;344;p42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nums = [5, 7, 16];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acum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acum + num;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console.log(suma);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/>
          <p:nvPr/>
        </p:nvSpPr>
        <p:spPr>
          <a:xfrm>
            <a:off x="5802450" y="2721800"/>
            <a:ext cx="2622900" cy="986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Mostramos por consola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suma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tiene la suma total de los números del array.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3"/>
          <p:cNvSpPr/>
          <p:nvPr/>
        </p:nvSpPr>
        <p:spPr>
          <a:xfrm>
            <a:off x="735175" y="302160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55" name="Google Shape;355;p43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nums = [5, 7, 16];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suma = nums.reduce(function(acum, num){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acum + num;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2955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map()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34262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41242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forEach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3" name="Google Shape;363;p4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45"/>
          <p:cNvGrpSpPr/>
          <p:nvPr/>
        </p:nvGrpSpPr>
        <p:grpSpPr>
          <a:xfrm>
            <a:off x="732715" y="2410345"/>
            <a:ext cx="7692650" cy="1548343"/>
            <a:chOff x="630644" y="2191938"/>
            <a:chExt cx="6913498" cy="530709"/>
          </a:xfrm>
        </p:grpSpPr>
        <p:sp>
          <p:nvSpPr>
            <p:cNvPr id="372" name="Google Shape;372;p4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forEach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elemento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   // definimos el comportamiento que queremos</a:t>
              </a:r>
              <a:endParaRPr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   // </a:t>
              </a: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implementar </a:t>
              </a:r>
              <a:r>
                <a:rPr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sobre cada elemento</a:t>
              </a:r>
              <a:endParaRPr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74" name="Google Shape;374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.forEach()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finalidad de este método es iterar sobre un array.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Recibe un callback como parámetro y, a diferencia de los métodos anteriores, este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retorna nada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paises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'Argentina'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'Cuba'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50A14F"/>
                </a:solidFill>
                <a:latin typeface="Consolas"/>
                <a:ea typeface="Consolas"/>
                <a:cs typeface="Consolas"/>
                <a:sym typeface="Consolas"/>
              </a:rPr>
              <a:t>'Perú'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paises.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(pais){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console.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(pais);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/>
          <p:nvPr/>
        </p:nvSpPr>
        <p:spPr>
          <a:xfrm>
            <a:off x="5802450" y="1168744"/>
            <a:ext cx="2622900" cy="772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Declaramos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paises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almacenamos un array con tres países.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735175" y="1361594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397" name="Google Shape;397;p47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paises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'Argentina'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'Cuba'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'Peru'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paises.forEach(function(pais){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console.log(pais);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4" name="Google Shape;404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8"/>
          <p:cNvSpPr/>
          <p:nvPr/>
        </p:nvSpPr>
        <p:spPr>
          <a:xfrm>
            <a:off x="5802450" y="1932295"/>
            <a:ext cx="2622900" cy="586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 aplicamos el método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forEach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 array de países.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735175" y="203244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408" name="Google Shape;408;p48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paises = ['Argentina', 'Cuba', 'Peru'];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paises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function(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pais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console.log(pais);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9"/>
          <p:cNvSpPr/>
          <p:nvPr/>
        </p:nvSpPr>
        <p:spPr>
          <a:xfrm>
            <a:off x="5802450" y="1229273"/>
            <a:ext cx="2622900" cy="199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 método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forEach()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le pasamos una función como parámetro (callback).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Esa función recibe un parámetro, que va a representar a cada elemento del array, en este caso, a cada país.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49"/>
          <p:cNvSpPr/>
          <p:nvPr/>
        </p:nvSpPr>
        <p:spPr>
          <a:xfrm>
            <a:off x="735175" y="2032442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419" name="Google Shape;419;p49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paises = ['Argentina', 'Cuba', 'Peru'];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paises.forEach(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pais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console.log(pais);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26" name="Google Shape;426;p5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0"/>
          <p:cNvSpPr/>
          <p:nvPr/>
        </p:nvSpPr>
        <p:spPr>
          <a:xfrm>
            <a:off x="5802450" y="1879100"/>
            <a:ext cx="2622900" cy="1365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el comportamiento interno de la función.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este caso, queremos mostrar por consola a cada país.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50"/>
          <p:cNvSpPr/>
          <p:nvPr/>
        </p:nvSpPr>
        <p:spPr>
          <a:xfrm>
            <a:off x="735175" y="2368586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430" name="Google Shape;430;p50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paises = ['Argentina', 'Cuba', 'Peru'];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paises.forEach(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pais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pais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5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51"/>
          <p:cNvGrpSpPr/>
          <p:nvPr/>
        </p:nvGrpSpPr>
        <p:grpSpPr>
          <a:xfrm>
            <a:off x="1366883" y="3441082"/>
            <a:ext cx="6408174" cy="1489936"/>
            <a:chOff x="914975" y="1425198"/>
            <a:chExt cx="7290300" cy="1489936"/>
          </a:xfrm>
        </p:grpSpPr>
        <p:sp>
          <p:nvSpPr>
            <p:cNvPr id="437" name="Google Shape;437;p51"/>
            <p:cNvSpPr/>
            <p:nvPr/>
          </p:nvSpPr>
          <p:spPr>
            <a:xfrm>
              <a:off x="914975" y="1833634"/>
              <a:ext cx="7290300" cy="1081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270000" spcFirstLastPara="1" rIns="0" wrap="square" tIns="180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0A1A7"/>
                  </a:solidFill>
                  <a:latin typeface="Consolas"/>
                  <a:ea typeface="Consolas"/>
                  <a:cs typeface="Consolas"/>
                  <a:sym typeface="Consolas"/>
                </a:rPr>
                <a:t>Argentina</a:t>
              </a:r>
              <a:endParaRPr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0A1A7"/>
                  </a:solidFill>
                  <a:latin typeface="Consolas"/>
                  <a:ea typeface="Consolas"/>
                  <a:cs typeface="Consolas"/>
                  <a:sym typeface="Consolas"/>
                </a:rPr>
                <a:t>Cuba</a:t>
              </a:r>
              <a:endParaRPr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A0A1A7"/>
                  </a:solidFill>
                  <a:latin typeface="Consolas"/>
                  <a:ea typeface="Consolas"/>
                  <a:cs typeface="Consolas"/>
                  <a:sym typeface="Consolas"/>
                </a:rPr>
                <a:t>Perú</a:t>
              </a:r>
              <a:endParaRPr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11881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5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41" name="Google Shape;441;p5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1"/>
          <p:cNvSpPr/>
          <p:nvPr/>
        </p:nvSpPr>
        <p:spPr>
          <a:xfrm>
            <a:off x="5802450" y="2021325"/>
            <a:ext cx="2622900" cy="1081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método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forEach()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imprimirá por consola todos los elementos del array.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51"/>
          <p:cNvSpPr/>
          <p:nvPr/>
        </p:nvSpPr>
        <p:spPr>
          <a:xfrm>
            <a:off x="735175" y="2021028"/>
            <a:ext cx="5220000" cy="1081500"/>
          </a:xfrm>
          <a:prstGeom prst="rightArrow">
            <a:avLst>
              <a:gd fmla="val 100000" name="adj1"/>
              <a:gd fmla="val 523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445" name="Google Shape;445;p51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var paises = ['Argentina', 'Cuba', 'Perú'];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paises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pais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pais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8"/>
          <p:cNvGrpSpPr/>
          <p:nvPr/>
        </p:nvGrpSpPr>
        <p:grpSpPr>
          <a:xfrm>
            <a:off x="732715" y="2715145"/>
            <a:ext cx="7692650" cy="1548343"/>
            <a:chOff x="630644" y="2191938"/>
            <a:chExt cx="6913498" cy="530709"/>
          </a:xfrm>
        </p:grpSpPr>
        <p:sp>
          <p:nvSpPr>
            <p:cNvPr id="81" name="Google Shape;81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function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s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elemento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i="1"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definimos las modificaciones que queremos</a:t>
              </a:r>
              <a:endParaRPr i="1"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i="1" lang="es" sz="16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aplicar sobre cada elemento del array</a:t>
              </a:r>
              <a:endParaRPr i="1" sz="1600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6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3" name="Google Shape;83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.map()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método recibe una función como parámetro (callback).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Recorre el array y devuelve un nuevo array modificado.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Las modificaciones serán aquellas que programemos en nuestra función de callback.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numeros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elD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oble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numeros.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(num){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Multiplicamos por 2 cada número</a:t>
            </a:r>
            <a:endParaRPr i="1"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s" sz="1600">
                <a:solidFill>
                  <a:srgbClr val="0184BC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8680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3A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es" sz="1600">
                <a:solidFill>
                  <a:srgbClr val="4078F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elDoble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5802450" y="1168744"/>
            <a:ext cx="2622900" cy="772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Declaramos la variable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numeros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almacenamos un array con tres números.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735175" y="1361594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03" name="Google Shape;103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elDoble = numeros.map(function(num){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Multiplicamos por 2 cada número</a:t>
            </a:r>
            <a:endParaRPr i="1"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num * 2;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console.log(elDoble);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5802450" y="1575775"/>
            <a:ext cx="2622900" cy="627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Aplicamos el método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map()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 array de números.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735175" y="1696298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14" name="Google Shape;114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numeros = [2, 4, 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elD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oble =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function(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Multiplicamos por 2 cada número</a:t>
            </a:r>
            <a:endParaRPr i="1"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num * 2;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elDoble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5802450" y="654225"/>
            <a:ext cx="2622900" cy="247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 </a:t>
            </a:r>
            <a:r>
              <a:rPr b="1"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map()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le pasamos una función como parámetro (callback).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Esa función, a su vez, recibe un parámetro (puede tener el nombre que queramos).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Este va a representar a cada elemento de nuestro array, en este caso, un número.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35175" y="1696298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25" name="Google Shape;125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 numeros = [2, 4, 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 elDoble = numeros.map(</a:t>
            </a: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Multiplicamos por 2 cada número</a:t>
            </a:r>
            <a:endParaRPr i="1"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return num * 2;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elDoble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5802450" y="1644724"/>
            <a:ext cx="2622900" cy="1786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el comportamiento interno que va a tener la función.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 se va a ejecutar 3 veces, una por cada elemento de este array, y a cada uno lo va a multiplicar por 2.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735175" y="2344718"/>
            <a:ext cx="52200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36" name="Google Shape;136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717750" y="1176675"/>
            <a:ext cx="5084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34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numeros = [2, 4, 6];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elDoble = numeros.map(function(num){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Multiplicamos por 2 cada número</a:t>
            </a:r>
            <a:endParaRPr i="1"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626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elDoble</a:t>
            </a:r>
            <a:r>
              <a:rPr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i="1" lang="es" sz="1600">
                <a:solidFill>
                  <a:srgbClr val="A0A1A7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1600">
              <a:solidFill>
                <a:srgbClr val="A0A1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de un array (Parte 2)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