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159787a0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159787a0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1e662fe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1e662fe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6f2bd67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6f2bd67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f2bd676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f2bd676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f2bd676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f2bd676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6f2bd67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6f2bd67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f2bd676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f2bd67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6f2bd676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6f2bd676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f2bd676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f2bd676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Destructuring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desestructuración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modifica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 array u objeto literal de origen.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 único objetivo es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copiar los valores</a:t>
            </a: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una manera más práctica y rápida.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96" name="Google Shape;196;p2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99" name="Google Shape;199;p2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Nos permite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extraer datos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arrays 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objetos literales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una manera más sencilla y fácil de implementar.</a:t>
            </a:r>
            <a:endParaRPr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64" name="Google Shape;64;p1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6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67" name="Google Shape;67;p1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Sin usar destructuring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extraer datos de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necesario crear una variable y asignarle un elemento del mismo, usando el operador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732874" y="1996539"/>
            <a:ext cx="7692650" cy="891846"/>
            <a:chOff x="630644" y="2191940"/>
            <a:chExt cx="6913499" cy="468308"/>
          </a:xfrm>
        </p:grpSpPr>
        <p:sp>
          <p:nvSpPr>
            <p:cNvPr id="79" name="Google Shape;79;p17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'Amarillo'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azul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1" name="Google Shape;81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17750" y="300952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extraer datos de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 necesario crear una variable y asignarle una propiedad específica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del mismo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732874" y="3820489"/>
            <a:ext cx="7692650" cy="891846"/>
            <a:chOff x="630644" y="2191940"/>
            <a:chExt cx="6913499" cy="468308"/>
          </a:xfrm>
        </p:grpSpPr>
        <p:sp>
          <p:nvSpPr>
            <p:cNvPr id="86" name="Google Shape;86;p17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'Ford'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anio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1998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marcaAuto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arrays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desestructurar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declaramos una variable (podemos usar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 y, entre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corchetes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escribimos el nombre que queremos. Podemos declarar más de una variable, separando cada una con una coma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Luego, igualamos esa estructura al array del cual queremos extraer los datos.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8"/>
          <p:cNvGrpSpPr/>
          <p:nvPr/>
        </p:nvGrpSpPr>
        <p:grpSpPr>
          <a:xfrm>
            <a:off x="732874" y="2851826"/>
            <a:ext cx="7692650" cy="891846"/>
            <a:chOff x="630644" y="2191940"/>
            <a:chExt cx="6913499" cy="468308"/>
          </a:xfrm>
        </p:grpSpPr>
        <p:sp>
          <p:nvSpPr>
            <p:cNvPr id="98" name="Google Shape;98;p18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'Amarillo'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rojo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azul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amarillo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arrays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Partiendo de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previamente definido, se transfiere cada dato a las variables que definimos nosotros.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JavaScript le asignará a cada variable el dato extraído de la estructura que elijamos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respetando el orden original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9"/>
          <p:cNvGrpSpPr/>
          <p:nvPr/>
        </p:nvGrpSpPr>
        <p:grpSpPr>
          <a:xfrm>
            <a:off x="734825" y="3717723"/>
            <a:ext cx="7675800" cy="530702"/>
            <a:chOff x="697125" y="1521450"/>
            <a:chExt cx="7675800" cy="530702"/>
          </a:xfrm>
        </p:grpSpPr>
        <p:sp>
          <p:nvSpPr>
            <p:cNvPr id="110" name="Google Shape;110;p19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color2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2" name="Google Shape;112;p19"/>
          <p:cNvGrpSpPr/>
          <p:nvPr/>
        </p:nvGrpSpPr>
        <p:grpSpPr>
          <a:xfrm>
            <a:off x="734825" y="2807923"/>
            <a:ext cx="7675800" cy="530702"/>
            <a:chOff x="697125" y="2191950"/>
            <a:chExt cx="7675800" cy="530702"/>
          </a:xfrm>
        </p:grpSpPr>
        <p:sp>
          <p:nvSpPr>
            <p:cNvPr id="113" name="Google Shape;113;p19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'Amarillo'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15" name="Google Shape;115;p19"/>
          <p:cNvCxnSpPr/>
          <p:nvPr/>
        </p:nvCxnSpPr>
        <p:spPr>
          <a:xfrm>
            <a:off x="2128850" y="3209925"/>
            <a:ext cx="2814600" cy="6096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6" name="Google Shape;116;p19"/>
          <p:cNvCxnSpPr/>
          <p:nvPr/>
        </p:nvCxnSpPr>
        <p:spPr>
          <a:xfrm flipH="1">
            <a:off x="32100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>
            <a:off x="40782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23418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arrays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queremos saltar un valor, podemos dejar vacío el nombre de la variable que correspondería con esa posición.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0"/>
          <p:cNvGrpSpPr/>
          <p:nvPr/>
        </p:nvGrpSpPr>
        <p:grpSpPr>
          <a:xfrm>
            <a:off x="734825" y="3002748"/>
            <a:ext cx="7675800" cy="530702"/>
            <a:chOff x="697125" y="1521450"/>
            <a:chExt cx="7675800" cy="530702"/>
          </a:xfrm>
        </p:grpSpPr>
        <p:sp>
          <p:nvSpPr>
            <p:cNvPr id="129" name="Google Shape;129;p20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color3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734825" y="2092948"/>
            <a:ext cx="7675800" cy="530702"/>
            <a:chOff x="697125" y="2191950"/>
            <a:chExt cx="7675800" cy="530702"/>
          </a:xfrm>
        </p:grpSpPr>
        <p:sp>
          <p:nvSpPr>
            <p:cNvPr id="132" name="Google Shape;132;p20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'Rojo'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'Amarillo'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34" name="Google Shape;134;p20"/>
          <p:cNvCxnSpPr/>
          <p:nvPr/>
        </p:nvCxnSpPr>
        <p:spPr>
          <a:xfrm>
            <a:off x="2128850" y="2494950"/>
            <a:ext cx="2314200" cy="6132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3385200" y="2487850"/>
            <a:ext cx="1437300" cy="6129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flipH="1">
            <a:off x="2341800" y="2487850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0"/>
          <p:cNvSpPr/>
          <p:nvPr/>
        </p:nvSpPr>
        <p:spPr>
          <a:xfrm rot="5400000">
            <a:off x="2669200" y="3542300"/>
            <a:ext cx="150600" cy="27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981075" y="3640225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Espacio vacío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objetos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desestructurar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 literal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creamos una variable (podemos usar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) y, entre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llaves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declaramos el o los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nombres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las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propiedades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queremos extraer.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esa estructura la igualamos al objeto del cual queremos extraer los datos.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1"/>
          <p:cNvGrpSpPr/>
          <p:nvPr/>
        </p:nvGrpSpPr>
        <p:grpSpPr>
          <a:xfrm>
            <a:off x="732874" y="2851826"/>
            <a:ext cx="7692650" cy="891846"/>
            <a:chOff x="630644" y="2191940"/>
            <a:chExt cx="6913499" cy="468308"/>
          </a:xfrm>
        </p:grpSpPr>
        <p:sp>
          <p:nvSpPr>
            <p:cNvPr id="149" name="Google Shape;149;p21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objetos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Partiendo de un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previamente definido, se transfiere cada propiedad o método a una o más variables que definamos.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JavaScript le asignará a cada variable el valor de la propiedad que hayamos elegido.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2"/>
          <p:cNvGrpSpPr/>
          <p:nvPr/>
        </p:nvGrpSpPr>
        <p:grpSpPr>
          <a:xfrm>
            <a:off x="734825" y="3717723"/>
            <a:ext cx="7675800" cy="530702"/>
            <a:chOff x="697125" y="1521450"/>
            <a:chExt cx="7675800" cy="530702"/>
          </a:xfrm>
        </p:grpSpPr>
        <p:sp>
          <p:nvSpPr>
            <p:cNvPr id="161" name="Google Shape;161;p22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3" name="Google Shape;163;p22"/>
          <p:cNvGrpSpPr/>
          <p:nvPr/>
        </p:nvGrpSpPr>
        <p:grpSpPr>
          <a:xfrm>
            <a:off x="734825" y="2807923"/>
            <a:ext cx="7675800" cy="530702"/>
            <a:chOff x="697125" y="2191950"/>
            <a:chExt cx="7675800" cy="530702"/>
          </a:xfrm>
        </p:grpSpPr>
        <p:sp>
          <p:nvSpPr>
            <p:cNvPr id="164" name="Google Shape;164;p22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6" name="Google Shape;166;p22"/>
          <p:cNvCxnSpPr/>
          <p:nvPr/>
        </p:nvCxnSpPr>
        <p:spPr>
          <a:xfrm>
            <a:off x="2128850" y="3209925"/>
            <a:ext cx="2226600" cy="6423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3210025" y="3217425"/>
            <a:ext cx="2918400" cy="6129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2400350" y="3224725"/>
            <a:ext cx="941100" cy="6201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Desestructurando objetos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posible que en algún caso necesitemos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cambiarle el nombre a la variable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que estamos creando.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 ese caso, a continuación de la propiedad que estamos extrayendo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colocamos dos puntos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seguidos del nuevo nombre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Destructuring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3"/>
          <p:cNvGrpSpPr/>
          <p:nvPr/>
        </p:nvGrpSpPr>
        <p:grpSpPr>
          <a:xfrm>
            <a:off x="734825" y="3717723"/>
            <a:ext cx="7675800" cy="530702"/>
            <a:chOff x="697125" y="1521450"/>
            <a:chExt cx="7675800" cy="530702"/>
          </a:xfrm>
        </p:grpSpPr>
        <p:sp>
          <p:nvSpPr>
            <p:cNvPr id="179" name="Google Shape;179;p23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totalFaltas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23"/>
          <p:cNvGrpSpPr/>
          <p:nvPr/>
        </p:nvGrpSpPr>
        <p:grpSpPr>
          <a:xfrm>
            <a:off x="734825" y="2807923"/>
            <a:ext cx="7675800" cy="530702"/>
            <a:chOff x="697125" y="2191950"/>
            <a:chExt cx="7675800" cy="530702"/>
          </a:xfrm>
        </p:grpSpPr>
        <p:sp>
          <p:nvSpPr>
            <p:cNvPr id="182" name="Google Shape;182;p23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persona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84" name="Google Shape;184;p23"/>
          <p:cNvCxnSpPr/>
          <p:nvPr/>
        </p:nvCxnSpPr>
        <p:spPr>
          <a:xfrm>
            <a:off x="2128850" y="3209925"/>
            <a:ext cx="3510900" cy="6276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3210025" y="3217425"/>
            <a:ext cx="2918400" cy="6129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400350" y="3224725"/>
            <a:ext cx="941100" cy="6201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/>
          <p:nvPr/>
        </p:nvSpPr>
        <p:spPr>
          <a:xfrm rot="5400000">
            <a:off x="4167150" y="3870375"/>
            <a:ext cx="150600" cy="111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06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215700" y="4386500"/>
            <a:ext cx="2053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06C75"/>
                </a:solidFill>
                <a:latin typeface="Open Sans"/>
                <a:ea typeface="Open Sans"/>
                <a:cs typeface="Open Sans"/>
                <a:sym typeface="Open Sans"/>
              </a:rPr>
              <a:t>Nuevo nombre</a:t>
            </a:r>
            <a:endParaRPr>
              <a:solidFill>
                <a:srgbClr val="E06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