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408604c4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408604c4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08604c42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08604c4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625d4f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5625d4f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408604c4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408604c4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625d4f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625d4f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408604c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408604c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e662fe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e662f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08604c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08604c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08604c4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408604c4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08604c42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408604c42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08604c4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08604c4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408604c4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408604c4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" name="Google Shape;10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Spread Operator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Rest Parameter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1006375" y="1902050"/>
            <a:ext cx="5800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Utilizado como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último parámetro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una función nos permite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capturar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cada uno de los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argumentos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adicionales pasados a esa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24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74" name="Google Shape;174;p2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4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77" name="Google Shape;177;p2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El parámetro rest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717750" y="12108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parámetro rest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 escribe de la misma manera que el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operador spread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 …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La diferencia es que se utiliza durante la definición de la función, y no durante su ejecución.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parámetro rest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generará un array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todos los argumentos adicionales que se le pasen a la función.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5"/>
          <p:cNvGrpSpPr/>
          <p:nvPr/>
        </p:nvGrpSpPr>
        <p:grpSpPr>
          <a:xfrm>
            <a:off x="732704" y="2901205"/>
            <a:ext cx="7692650" cy="1529875"/>
            <a:chOff x="630644" y="2191938"/>
            <a:chExt cx="6913498" cy="530709"/>
          </a:xfrm>
        </p:grpSpPr>
        <p:sp>
          <p:nvSpPr>
            <p:cNvPr id="192" name="Google Shape;192;p2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8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miFuncion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param1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param2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otros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{  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otros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miFuncion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'b'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'c'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'd'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'e'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retornará ['c', 'd', 'e']</a:t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El parámetro rest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26"/>
          <p:cNvGrpSpPr/>
          <p:nvPr/>
        </p:nvGrpSpPr>
        <p:grpSpPr>
          <a:xfrm>
            <a:off x="733742" y="2110003"/>
            <a:ext cx="7691958" cy="2490086"/>
            <a:chOff x="630644" y="2191938"/>
            <a:chExt cx="6913498" cy="530709"/>
          </a:xfrm>
        </p:grpSpPr>
        <p:sp>
          <p:nvSpPr>
            <p:cNvPr id="203" name="Google Shape;203;p2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sumar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(...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numeros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i="1" lang="es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Sabiendo que </a:t>
              </a:r>
              <a:r>
                <a:rPr i="1" lang="es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números</a:t>
              </a:r>
              <a:r>
                <a:rPr i="1" lang="es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es ahora un array utilizamos</a:t>
              </a:r>
              <a:endParaRPr i="1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s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  // el método reduce para obtener la sumatoria</a:t>
              </a:r>
              <a:endParaRPr i="1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   return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numeros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reduce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acum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acum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+=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sumar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i="1" lang="es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5</a:t>
              </a:r>
              <a:endParaRPr i="1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sumar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i="1" lang="es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99</a:t>
              </a:r>
              <a:endParaRPr i="1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5" name="Google Shape;205;p26"/>
          <p:cNvSpPr txBox="1"/>
          <p:nvPr/>
        </p:nvSpPr>
        <p:spPr>
          <a:xfrm>
            <a:off x="717750" y="12108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Implementando el parámetro rest, podemos definir una función que acepte cualquier número de argumentos.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El parámetro rest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7"/>
          <p:cNvGrpSpPr/>
          <p:nvPr/>
        </p:nvGrpSpPr>
        <p:grpSpPr>
          <a:xfrm>
            <a:off x="732749" y="2367600"/>
            <a:ext cx="7692650" cy="1840817"/>
            <a:chOff x="630644" y="2191938"/>
            <a:chExt cx="6913498" cy="530709"/>
          </a:xfrm>
        </p:grpSpPr>
        <p:sp>
          <p:nvSpPr>
            <p:cNvPr id="215" name="Google Shape;215;p2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61AFE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sumar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(...</a:t>
              </a:r>
              <a:r>
                <a:rPr i="1"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numeros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otroParámetro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i="1" lang="es">
                  <a:solidFill>
                    <a:srgbClr val="7F848E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// Utilizamos el método reduce para obtener la suma</a:t>
              </a:r>
              <a:endParaRPr i="1">
                <a:solidFill>
                  <a:srgbClr val="7F848E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numeros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56B6C2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reduce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acum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s">
                  <a:solidFill>
                    <a:srgbClr val="C678DD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acum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+=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E06C75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SyntaxError: parameter after rest parameter</a:t>
              </a:r>
              <a:endParaRPr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717750" y="12108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Como el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parámetro rest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captura todos los argumentos restantes,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siempre debe ser el último parámetro de la función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 lo contrario, recibiremos un error.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Spread Operator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Rest Parameter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7" name="Google Shape;67;p16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Spread Operator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operador permite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expandir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cada uno de los datos de un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elemento iterable</a:t>
            </a:r>
            <a:r>
              <a:rPr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dentro de otro elemento.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88" name="Google Shape;88;p1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8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91" name="Google Shape;91;p1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926600" y="2158250"/>
            <a:ext cx="6737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...variable</a:t>
            </a:r>
            <a:endParaRPr sz="2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1" name="Google Shape;101;p19"/>
          <p:cNvGrpSpPr/>
          <p:nvPr/>
        </p:nvGrpSpPr>
        <p:grpSpPr>
          <a:xfrm>
            <a:off x="5714825" y="3126275"/>
            <a:ext cx="2501405" cy="1330705"/>
            <a:chOff x="937374" y="2647942"/>
            <a:chExt cx="2501405" cy="1236600"/>
          </a:xfrm>
        </p:grpSpPr>
        <p:sp>
          <p:nvSpPr>
            <p:cNvPr id="102" name="Google Shape;102;p19"/>
            <p:cNvSpPr txBox="1"/>
            <p:nvPr/>
          </p:nvSpPr>
          <p:spPr>
            <a:xfrm>
              <a:off x="937374" y="2647942"/>
              <a:ext cx="2501400" cy="1236600"/>
            </a:xfrm>
            <a:prstGeom prst="rect">
              <a:avLst/>
            </a:prstGeom>
            <a:noFill/>
            <a:ln cap="flat" cmpd="sng" w="38100">
              <a:solidFill>
                <a:srgbClr val="FF5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396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La variable puede contener un </a:t>
              </a:r>
              <a:r>
                <a:rPr b="1"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array</a:t>
              </a:r>
              <a:r>
                <a:rPr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, un </a:t>
              </a:r>
              <a:r>
                <a:rPr b="1"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string</a:t>
              </a:r>
              <a:r>
                <a:rPr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, un </a:t>
              </a:r>
              <a:r>
                <a:rPr b="1"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objeto</a:t>
              </a:r>
              <a:r>
                <a:rPr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937378" y="2647950"/>
              <a:ext cx="2501400" cy="3420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txBody>
            <a:bodyPr anchorCtr="0" anchor="ctr" bIns="45700" lIns="450000" spcFirstLastPara="1" rIns="91425" wrap="square" tIns="19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Elemento iterable</a:t>
              </a:r>
              <a:endParaRPr b="1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" name="Google Shape;104;p19"/>
          <p:cNvGrpSpPr/>
          <p:nvPr/>
        </p:nvGrpSpPr>
        <p:grpSpPr>
          <a:xfrm>
            <a:off x="905325" y="3126275"/>
            <a:ext cx="2501405" cy="1330705"/>
            <a:chOff x="937374" y="2647942"/>
            <a:chExt cx="2501405" cy="1236600"/>
          </a:xfrm>
        </p:grpSpPr>
        <p:sp>
          <p:nvSpPr>
            <p:cNvPr id="105" name="Google Shape;105;p19"/>
            <p:cNvSpPr txBox="1"/>
            <p:nvPr/>
          </p:nvSpPr>
          <p:spPr>
            <a:xfrm>
              <a:off x="937374" y="2647942"/>
              <a:ext cx="2501400" cy="1236600"/>
            </a:xfrm>
            <a:prstGeom prst="rect">
              <a:avLst/>
            </a:prstGeom>
            <a:noFill/>
            <a:ln cap="flat" cmpd="sng" w="38100">
              <a:solidFill>
                <a:srgbClr val="4C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396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Se escribe con </a:t>
              </a:r>
              <a:r>
                <a:rPr b="1"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3 puntos seguidos</a:t>
              </a:r>
              <a:r>
                <a:rPr lang="es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, antecediendo al nombre de la variable.</a:t>
              </a:r>
              <a:endPara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937378" y="2647950"/>
              <a:ext cx="2501400" cy="342000"/>
            </a:xfrm>
            <a:prstGeom prst="rect">
              <a:avLst/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45700" lIns="450000" spcFirstLastPara="1" rIns="91425" wrap="square" tIns="19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Operador Spread (...)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" name="Google Shape;107;p19"/>
          <p:cNvSpPr/>
          <p:nvPr/>
        </p:nvSpPr>
        <p:spPr>
          <a:xfrm>
            <a:off x="3129875" y="2357050"/>
            <a:ext cx="693000" cy="45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8" name="Google Shape;108;p19"/>
          <p:cNvCxnSpPr>
            <a:stCxn id="106" idx="0"/>
            <a:endCxn id="107" idx="1"/>
          </p:cNvCxnSpPr>
          <p:nvPr/>
        </p:nvCxnSpPr>
        <p:spPr>
          <a:xfrm rot="-5400000">
            <a:off x="2371280" y="2367734"/>
            <a:ext cx="543300" cy="973800"/>
          </a:xfrm>
          <a:prstGeom prst="bentConnector2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3774000" y="2357050"/>
            <a:ext cx="1697700" cy="45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10" name="Google Shape;110;p19"/>
          <p:cNvCxnSpPr>
            <a:stCxn id="103" idx="0"/>
            <a:endCxn id="109" idx="3"/>
          </p:cNvCxnSpPr>
          <p:nvPr/>
        </p:nvCxnSpPr>
        <p:spPr>
          <a:xfrm flipH="1" rot="5400000">
            <a:off x="5947030" y="2107784"/>
            <a:ext cx="543300" cy="1493700"/>
          </a:xfrm>
          <a:prstGeom prst="bentConnector2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Uso y sintaxis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operador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propagación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 puede usar sobre cualquier elemento iterable. Nos sirve para copiar y mover datos de un lugar a otro de una forma eficaz.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Spread en arrays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17750" y="12108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Implementando este operador, podemos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copiar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todos los datos de un array en un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array nuevo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732693" y="2098266"/>
            <a:ext cx="7692650" cy="1018802"/>
            <a:chOff x="630644" y="2191938"/>
            <a:chExt cx="6913498" cy="530709"/>
          </a:xfrm>
        </p:grpSpPr>
        <p:sp>
          <p:nvSpPr>
            <p:cNvPr id="123" name="Google Shape;123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clubesUno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'Boca'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'River'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'Racing'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clubesDos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'San Lorenzo'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'Lanús'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'Gimnasia'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todosLosClubes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[...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clubesUno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clubesDos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5" name="Google Shape;125;p20"/>
          <p:cNvSpPr txBox="1"/>
          <p:nvPr/>
        </p:nvSpPr>
        <p:spPr>
          <a:xfrm>
            <a:off x="717750" y="3156788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 podemos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agregar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todos los datos de un array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array existente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732698" y="4049362"/>
            <a:ext cx="7692650" cy="782424"/>
            <a:chOff x="630644" y="2191938"/>
            <a:chExt cx="6913498" cy="530709"/>
          </a:xfrm>
        </p:grpSpPr>
        <p:sp>
          <p:nvSpPr>
            <p:cNvPr id="127" name="Google Shape;127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parte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'los'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'cumplas'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oracion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'Que'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parte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'feliz'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Spread en objetos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717750" y="12108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Implementando este operador, podemos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copiar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todas las propiedades de un objeto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otro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objeto existente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1"/>
          <p:cNvGrpSpPr/>
          <p:nvPr/>
        </p:nvGrpSpPr>
        <p:grpSpPr>
          <a:xfrm>
            <a:off x="732693" y="2098266"/>
            <a:ext cx="7692650" cy="1018802"/>
            <a:chOff x="630644" y="2191938"/>
            <a:chExt cx="6913498" cy="530709"/>
          </a:xfrm>
        </p:grpSpPr>
        <p:sp>
          <p:nvSpPr>
            <p:cNvPr id="142" name="Google Shape;142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'Ferrari'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kms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anio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2019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corredorUno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'Vettel'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corredorDos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'Leclerc'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s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...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4" name="Google Shape;144;p21"/>
          <p:cNvSpPr txBox="1"/>
          <p:nvPr/>
        </p:nvSpPr>
        <p:spPr>
          <a:xfrm>
            <a:off x="717750" y="3156788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Tanto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corredorUno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corredorDos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ahora tienen todas las propiedades que definimos en el objeto auto sin tener que definirlas a mano en cada uno de ellos.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717750" y="549075"/>
            <a:ext cx="7692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Spread y funciones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717750" y="12108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Implementando este operador, podemos pasarle a una función un array como argumento. El operador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 encargará de expandir los datos para que la función los tome como argumentos separados.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ejemplificar usaremos el método de JavaScript </a:t>
            </a:r>
            <a:r>
              <a:rPr lang="es" sz="1600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Math.min()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que recibe N cantidad de argumentos y devuelve el menor.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2"/>
          <p:cNvGrpSpPr/>
          <p:nvPr/>
        </p:nvGrpSpPr>
        <p:grpSpPr>
          <a:xfrm>
            <a:off x="732698" y="2912494"/>
            <a:ext cx="7692650" cy="850833"/>
            <a:chOff x="630644" y="2191938"/>
            <a:chExt cx="6913498" cy="530709"/>
          </a:xfrm>
        </p:grpSpPr>
        <p:sp>
          <p:nvSpPr>
            <p:cNvPr id="155" name="Google Shape;155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8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9.3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8.5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3.2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min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(...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i="1" lang="es" sz="15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Devuelve 3.2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Rest Parameter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 y Rest Parameter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