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70fb03fa_0_8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70fb03fa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671bd47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671bd47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671bd47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671bd47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70fb03fa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70fb03fa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70fb03fa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570fb03fa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70fb03fa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70fb03fa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5bc702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5bc702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71bd4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71bd4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5bc702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a5bc70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71bd47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71bd47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671bd47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671bd47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929300" y="1256950"/>
            <a:ext cx="44187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Los módulos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(Node.js modules)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1006375" y="21306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poder ver </a:t>
            </a:r>
            <a:r>
              <a:rPr b="1" lang="es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lo que trae consigo un módulo podemos hacer un </a:t>
            </a:r>
            <a:r>
              <a:rPr b="1" lang="es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console.log() de la variable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la que lo almacenamos.</a:t>
            </a:r>
            <a:endParaRPr sz="19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3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14" name="Google Shape;214;p3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17" name="Google Shape;217;p3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8"/>
          <p:cNvSpPr txBox="1"/>
          <p:nvPr/>
        </p:nvSpPr>
        <p:spPr>
          <a:xfrm>
            <a:off x="1006375" y="21306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módulo es </a:t>
            </a:r>
            <a:r>
              <a:rPr b="1" lang="es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 bloque de código reutilizable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cuya existencia o no, no altera el comportamiento de otros bloques de código.</a:t>
            </a:r>
            <a:endParaRPr sz="19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eso, Node.js propone fragmentar nuestro código en pequeños módulos, en donde </a:t>
            </a:r>
            <a:r>
              <a:rPr b="1" lang="es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uno tendrá una funcionalidad específica para alcanzar un objetivo definido</a:t>
            </a:r>
            <a:r>
              <a:rPr lang="es" sz="1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9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8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16" name="Google Shape;116;p2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9" name="Google Shape;119;p2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Tipos de módulos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717750" y="1176675"/>
            <a:ext cx="77076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Existen tres tipos de módulos: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módulos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nativos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ya vienen instalados cuando creamos un proyecto de Node.js.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módulos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terceros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podemos instalarlos usando algo llamado npm que vamos a conocer más adelante.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módulos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creados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aquellos que escribimos nosotros.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0" name="Google Shape;130;p29"/>
          <p:cNvGrpSpPr/>
          <p:nvPr/>
        </p:nvGrpSpPr>
        <p:grpSpPr>
          <a:xfrm>
            <a:off x="1916725" y="3667850"/>
            <a:ext cx="4926126" cy="978300"/>
            <a:chOff x="1916818" y="3515450"/>
            <a:chExt cx="5526900" cy="978300"/>
          </a:xfrm>
        </p:grpSpPr>
        <p:sp>
          <p:nvSpPr>
            <p:cNvPr id="131" name="Google Shape;131;p29"/>
            <p:cNvSpPr/>
            <p:nvPr/>
          </p:nvSpPr>
          <p:spPr>
            <a:xfrm>
              <a:off x="1916818" y="3515450"/>
              <a:ext cx="5526900" cy="978300"/>
            </a:xfrm>
            <a:prstGeom prst="roundRect">
              <a:avLst>
                <a:gd fmla="val 16667" name="adj"/>
              </a:avLst>
            </a:prstGeom>
            <a:solidFill>
              <a:srgbClr val="4CAF50">
                <a:alpha val="96080"/>
              </a:srgbClr>
            </a:solidFill>
            <a:ln>
              <a:noFill/>
            </a:ln>
          </p:spPr>
          <p:txBody>
            <a:bodyPr anchorCtr="0" anchor="ctr" bIns="91425" lIns="306000" spcFirstLastPara="1" rIns="0" wrap="square" tIns="54000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Por convención</a:t>
              </a: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</a:t>
              </a: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el nombre de la variable que almacene el módulo que estamos requiriendo suele recibir </a:t>
              </a: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el mismo nombre del módulo</a:t>
              </a: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</a:t>
              </a: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o una abreviatura.</a:t>
              </a:r>
              <a:endParaRPr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132" name="Google Shape;132;p29"/>
            <p:cNvGrpSpPr/>
            <p:nvPr/>
          </p:nvGrpSpPr>
          <p:grpSpPr>
            <a:xfrm>
              <a:off x="2218800" y="3735195"/>
              <a:ext cx="644051" cy="538822"/>
              <a:chOff x="1220250" y="7654952"/>
              <a:chExt cx="2515825" cy="2104775"/>
            </a:xfrm>
          </p:grpSpPr>
          <p:sp>
            <p:nvSpPr>
              <p:cNvPr id="133" name="Google Shape;133;p29"/>
              <p:cNvSpPr/>
              <p:nvPr/>
            </p:nvSpPr>
            <p:spPr>
              <a:xfrm>
                <a:off x="1220250" y="8234252"/>
                <a:ext cx="936750" cy="1472925"/>
              </a:xfrm>
              <a:custGeom>
                <a:rect b="b" l="l" r="r" t="t"/>
                <a:pathLst>
                  <a:path extrusionOk="0" h="58917" w="37470">
                    <a:moveTo>
                      <a:pt x="2524" y="0"/>
                    </a:moveTo>
                    <a:lnTo>
                      <a:pt x="1977" y="42"/>
                    </a:lnTo>
                    <a:lnTo>
                      <a:pt x="1094" y="463"/>
                    </a:lnTo>
                    <a:lnTo>
                      <a:pt x="421" y="1178"/>
                    </a:lnTo>
                    <a:lnTo>
                      <a:pt x="42" y="2061"/>
                    </a:lnTo>
                    <a:lnTo>
                      <a:pt x="0" y="2607"/>
                    </a:lnTo>
                    <a:lnTo>
                      <a:pt x="0" y="56267"/>
                    </a:lnTo>
                    <a:lnTo>
                      <a:pt x="42" y="56772"/>
                    </a:lnTo>
                    <a:lnTo>
                      <a:pt x="421" y="57697"/>
                    </a:lnTo>
                    <a:lnTo>
                      <a:pt x="1136" y="58412"/>
                    </a:lnTo>
                    <a:lnTo>
                      <a:pt x="2061" y="58790"/>
                    </a:lnTo>
                    <a:lnTo>
                      <a:pt x="2566" y="58832"/>
                    </a:lnTo>
                    <a:lnTo>
                      <a:pt x="16359" y="58748"/>
                    </a:lnTo>
                    <a:lnTo>
                      <a:pt x="30026" y="58916"/>
                    </a:lnTo>
                    <a:lnTo>
                      <a:pt x="31582" y="58916"/>
                    </a:lnTo>
                    <a:lnTo>
                      <a:pt x="34063" y="58664"/>
                    </a:lnTo>
                    <a:lnTo>
                      <a:pt x="35871" y="58033"/>
                    </a:lnTo>
                    <a:lnTo>
                      <a:pt x="36755" y="57234"/>
                    </a:lnTo>
                    <a:lnTo>
                      <a:pt x="37217" y="56519"/>
                    </a:lnTo>
                    <a:lnTo>
                      <a:pt x="37385" y="56057"/>
                    </a:lnTo>
                    <a:lnTo>
                      <a:pt x="37469" y="55720"/>
                    </a:lnTo>
                    <a:lnTo>
                      <a:pt x="37469" y="55300"/>
                    </a:lnTo>
                    <a:lnTo>
                      <a:pt x="37469" y="3659"/>
                    </a:lnTo>
                    <a:lnTo>
                      <a:pt x="37427" y="3028"/>
                    </a:lnTo>
                    <a:lnTo>
                      <a:pt x="37217" y="2439"/>
                    </a:lnTo>
                    <a:lnTo>
                      <a:pt x="36797" y="1724"/>
                    </a:lnTo>
                    <a:lnTo>
                      <a:pt x="35871" y="757"/>
                    </a:lnTo>
                    <a:lnTo>
                      <a:pt x="34694" y="210"/>
                    </a:lnTo>
                    <a:lnTo>
                      <a:pt x="33012" y="42"/>
                    </a:lnTo>
                    <a:lnTo>
                      <a:pt x="31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>
                <a:off x="2162225" y="7654952"/>
                <a:ext cx="1573850" cy="2104775"/>
              </a:xfrm>
              <a:custGeom>
                <a:rect b="b" l="l" r="r" t="t"/>
                <a:pathLst>
                  <a:path extrusionOk="0" h="84191" w="62954">
                    <a:moveTo>
                      <a:pt x="16359" y="1"/>
                    </a:moveTo>
                    <a:lnTo>
                      <a:pt x="14972" y="337"/>
                    </a:lnTo>
                    <a:lnTo>
                      <a:pt x="13878" y="1010"/>
                    </a:lnTo>
                    <a:lnTo>
                      <a:pt x="13079" y="2062"/>
                    </a:lnTo>
                    <a:lnTo>
                      <a:pt x="12238" y="4164"/>
                    </a:lnTo>
                    <a:lnTo>
                      <a:pt x="11818" y="6099"/>
                    </a:lnTo>
                    <a:lnTo>
                      <a:pt x="11649" y="6729"/>
                    </a:lnTo>
                    <a:lnTo>
                      <a:pt x="11439" y="7360"/>
                    </a:lnTo>
                    <a:lnTo>
                      <a:pt x="8285" y="18378"/>
                    </a:lnTo>
                    <a:lnTo>
                      <a:pt x="5131" y="29396"/>
                    </a:lnTo>
                    <a:lnTo>
                      <a:pt x="253" y="29396"/>
                    </a:lnTo>
                    <a:lnTo>
                      <a:pt x="127" y="29606"/>
                    </a:lnTo>
                    <a:lnTo>
                      <a:pt x="1" y="34232"/>
                    </a:lnTo>
                    <a:lnTo>
                      <a:pt x="1" y="38059"/>
                    </a:lnTo>
                    <a:lnTo>
                      <a:pt x="127" y="38059"/>
                    </a:lnTo>
                    <a:lnTo>
                      <a:pt x="127" y="37975"/>
                    </a:lnTo>
                    <a:lnTo>
                      <a:pt x="7234" y="37975"/>
                    </a:lnTo>
                    <a:lnTo>
                      <a:pt x="8453" y="37933"/>
                    </a:lnTo>
                    <a:lnTo>
                      <a:pt x="10262" y="37554"/>
                    </a:lnTo>
                    <a:lnTo>
                      <a:pt x="11481" y="36671"/>
                    </a:lnTo>
                    <a:lnTo>
                      <a:pt x="12364" y="35073"/>
                    </a:lnTo>
                    <a:lnTo>
                      <a:pt x="12701" y="33938"/>
                    </a:lnTo>
                    <a:lnTo>
                      <a:pt x="16023" y="22499"/>
                    </a:lnTo>
                    <a:lnTo>
                      <a:pt x="19303" y="11061"/>
                    </a:lnTo>
                    <a:lnTo>
                      <a:pt x="19555" y="10346"/>
                    </a:lnTo>
                    <a:lnTo>
                      <a:pt x="19808" y="9631"/>
                    </a:lnTo>
                    <a:lnTo>
                      <a:pt x="20943" y="10052"/>
                    </a:lnTo>
                    <a:lnTo>
                      <a:pt x="22835" y="11355"/>
                    </a:lnTo>
                    <a:lnTo>
                      <a:pt x="24181" y="13206"/>
                    </a:lnTo>
                    <a:lnTo>
                      <a:pt x="24938" y="15603"/>
                    </a:lnTo>
                    <a:lnTo>
                      <a:pt x="25064" y="16948"/>
                    </a:lnTo>
                    <a:lnTo>
                      <a:pt x="25106" y="20481"/>
                    </a:lnTo>
                    <a:lnTo>
                      <a:pt x="25064" y="24013"/>
                    </a:lnTo>
                    <a:lnTo>
                      <a:pt x="25106" y="25485"/>
                    </a:lnTo>
                    <a:lnTo>
                      <a:pt x="25527" y="27167"/>
                    </a:lnTo>
                    <a:lnTo>
                      <a:pt x="25989" y="28008"/>
                    </a:lnTo>
                    <a:lnTo>
                      <a:pt x="26620" y="28639"/>
                    </a:lnTo>
                    <a:lnTo>
                      <a:pt x="27461" y="29102"/>
                    </a:lnTo>
                    <a:lnTo>
                      <a:pt x="29059" y="29522"/>
                    </a:lnTo>
                    <a:lnTo>
                      <a:pt x="30531" y="29564"/>
                    </a:lnTo>
                    <a:lnTo>
                      <a:pt x="49119" y="29564"/>
                    </a:lnTo>
                    <a:lnTo>
                      <a:pt x="50548" y="29648"/>
                    </a:lnTo>
                    <a:lnTo>
                      <a:pt x="52146" y="30069"/>
                    </a:lnTo>
                    <a:lnTo>
                      <a:pt x="52987" y="30573"/>
                    </a:lnTo>
                    <a:lnTo>
                      <a:pt x="53618" y="31288"/>
                    </a:lnTo>
                    <a:lnTo>
                      <a:pt x="54081" y="32171"/>
                    </a:lnTo>
                    <a:lnTo>
                      <a:pt x="54459" y="33854"/>
                    </a:lnTo>
                    <a:lnTo>
                      <a:pt x="54459" y="35325"/>
                    </a:lnTo>
                    <a:lnTo>
                      <a:pt x="54165" y="43904"/>
                    </a:lnTo>
                    <a:lnTo>
                      <a:pt x="54039" y="56772"/>
                    </a:lnTo>
                    <a:lnTo>
                      <a:pt x="54249" y="65351"/>
                    </a:lnTo>
                    <a:lnTo>
                      <a:pt x="54417" y="69641"/>
                    </a:lnTo>
                    <a:lnTo>
                      <a:pt x="54459" y="71155"/>
                    </a:lnTo>
                    <a:lnTo>
                      <a:pt x="54123" y="72921"/>
                    </a:lnTo>
                    <a:lnTo>
                      <a:pt x="53660" y="73846"/>
                    </a:lnTo>
                    <a:lnTo>
                      <a:pt x="53029" y="74561"/>
                    </a:lnTo>
                    <a:lnTo>
                      <a:pt x="52188" y="75108"/>
                    </a:lnTo>
                    <a:lnTo>
                      <a:pt x="51137" y="75444"/>
                    </a:lnTo>
                    <a:lnTo>
                      <a:pt x="49875" y="75612"/>
                    </a:lnTo>
                    <a:lnTo>
                      <a:pt x="49119" y="75654"/>
                    </a:lnTo>
                    <a:lnTo>
                      <a:pt x="34821" y="75654"/>
                    </a:lnTo>
                    <a:lnTo>
                      <a:pt x="20523" y="75570"/>
                    </a:lnTo>
                    <a:lnTo>
                      <a:pt x="19639" y="75486"/>
                    </a:lnTo>
                    <a:lnTo>
                      <a:pt x="18252" y="74981"/>
                    </a:lnTo>
                    <a:lnTo>
                      <a:pt x="17495" y="74477"/>
                    </a:lnTo>
                    <a:lnTo>
                      <a:pt x="17200" y="74140"/>
                    </a:lnTo>
                    <a:lnTo>
                      <a:pt x="15981" y="72668"/>
                    </a:lnTo>
                    <a:lnTo>
                      <a:pt x="13374" y="70145"/>
                    </a:lnTo>
                    <a:lnTo>
                      <a:pt x="11229" y="68716"/>
                    </a:lnTo>
                    <a:lnTo>
                      <a:pt x="9715" y="67959"/>
                    </a:lnTo>
                    <a:lnTo>
                      <a:pt x="8117" y="67412"/>
                    </a:lnTo>
                    <a:lnTo>
                      <a:pt x="6393" y="67075"/>
                    </a:lnTo>
                    <a:lnTo>
                      <a:pt x="5510" y="66991"/>
                    </a:lnTo>
                    <a:lnTo>
                      <a:pt x="4038" y="66991"/>
                    </a:lnTo>
                    <a:lnTo>
                      <a:pt x="2608" y="67117"/>
                    </a:lnTo>
                    <a:lnTo>
                      <a:pt x="1052" y="67454"/>
                    </a:lnTo>
                    <a:lnTo>
                      <a:pt x="674" y="67622"/>
                    </a:lnTo>
                    <a:lnTo>
                      <a:pt x="253" y="67664"/>
                    </a:lnTo>
                    <a:lnTo>
                      <a:pt x="211" y="67706"/>
                    </a:lnTo>
                    <a:lnTo>
                      <a:pt x="127" y="67706"/>
                    </a:lnTo>
                    <a:lnTo>
                      <a:pt x="127" y="67664"/>
                    </a:lnTo>
                    <a:lnTo>
                      <a:pt x="85" y="67664"/>
                    </a:lnTo>
                    <a:lnTo>
                      <a:pt x="43" y="67706"/>
                    </a:lnTo>
                    <a:lnTo>
                      <a:pt x="85" y="73425"/>
                    </a:lnTo>
                    <a:lnTo>
                      <a:pt x="43" y="76327"/>
                    </a:lnTo>
                    <a:lnTo>
                      <a:pt x="85" y="76159"/>
                    </a:lnTo>
                    <a:lnTo>
                      <a:pt x="127" y="75949"/>
                    </a:lnTo>
                    <a:lnTo>
                      <a:pt x="2188" y="75696"/>
                    </a:lnTo>
                    <a:lnTo>
                      <a:pt x="4290" y="75612"/>
                    </a:lnTo>
                    <a:lnTo>
                      <a:pt x="5384" y="75738"/>
                    </a:lnTo>
                    <a:lnTo>
                      <a:pt x="6309" y="76075"/>
                    </a:lnTo>
                    <a:lnTo>
                      <a:pt x="7234" y="76621"/>
                    </a:lnTo>
                    <a:lnTo>
                      <a:pt x="8748" y="77925"/>
                    </a:lnTo>
                    <a:lnTo>
                      <a:pt x="10093" y="79313"/>
                    </a:lnTo>
                    <a:lnTo>
                      <a:pt x="10808" y="80028"/>
                    </a:lnTo>
                    <a:lnTo>
                      <a:pt x="12154" y="81500"/>
                    </a:lnTo>
                    <a:lnTo>
                      <a:pt x="12911" y="82046"/>
                    </a:lnTo>
                    <a:lnTo>
                      <a:pt x="14088" y="82719"/>
                    </a:lnTo>
                    <a:lnTo>
                      <a:pt x="15897" y="83644"/>
                    </a:lnTo>
                    <a:lnTo>
                      <a:pt x="17116" y="83981"/>
                    </a:lnTo>
                    <a:lnTo>
                      <a:pt x="17747" y="84023"/>
                    </a:lnTo>
                    <a:lnTo>
                      <a:pt x="34022" y="84191"/>
                    </a:lnTo>
                    <a:lnTo>
                      <a:pt x="50254" y="84107"/>
                    </a:lnTo>
                    <a:lnTo>
                      <a:pt x="51600" y="84065"/>
                    </a:lnTo>
                    <a:lnTo>
                      <a:pt x="54081" y="83560"/>
                    </a:lnTo>
                    <a:lnTo>
                      <a:pt x="56352" y="82635"/>
                    </a:lnTo>
                    <a:lnTo>
                      <a:pt x="58370" y="81289"/>
                    </a:lnTo>
                    <a:lnTo>
                      <a:pt x="60094" y="79607"/>
                    </a:lnTo>
                    <a:lnTo>
                      <a:pt x="61440" y="77589"/>
                    </a:lnTo>
                    <a:lnTo>
                      <a:pt x="62365" y="75318"/>
                    </a:lnTo>
                    <a:lnTo>
                      <a:pt x="62870" y="72837"/>
                    </a:lnTo>
                    <a:lnTo>
                      <a:pt x="62912" y="71491"/>
                    </a:lnTo>
                    <a:lnTo>
                      <a:pt x="62954" y="52609"/>
                    </a:lnTo>
                    <a:lnTo>
                      <a:pt x="62912" y="33727"/>
                    </a:lnTo>
                    <a:lnTo>
                      <a:pt x="62870" y="32424"/>
                    </a:lnTo>
                    <a:lnTo>
                      <a:pt x="62365" y="29943"/>
                    </a:lnTo>
                    <a:lnTo>
                      <a:pt x="61440" y="27630"/>
                    </a:lnTo>
                    <a:lnTo>
                      <a:pt x="60094" y="25653"/>
                    </a:lnTo>
                    <a:lnTo>
                      <a:pt x="58412" y="23929"/>
                    </a:lnTo>
                    <a:lnTo>
                      <a:pt x="56394" y="22583"/>
                    </a:lnTo>
                    <a:lnTo>
                      <a:pt x="54123" y="21658"/>
                    </a:lnTo>
                    <a:lnTo>
                      <a:pt x="51642" y="21154"/>
                    </a:lnTo>
                    <a:lnTo>
                      <a:pt x="50296" y="21112"/>
                    </a:lnTo>
                    <a:lnTo>
                      <a:pt x="43105" y="21069"/>
                    </a:lnTo>
                    <a:lnTo>
                      <a:pt x="35872" y="21069"/>
                    </a:lnTo>
                    <a:lnTo>
                      <a:pt x="34778" y="21027"/>
                    </a:lnTo>
                    <a:lnTo>
                      <a:pt x="33559" y="20901"/>
                    </a:lnTo>
                    <a:lnTo>
                      <a:pt x="33559" y="18715"/>
                    </a:lnTo>
                    <a:lnTo>
                      <a:pt x="33559" y="16738"/>
                    </a:lnTo>
                    <a:lnTo>
                      <a:pt x="33517" y="15392"/>
                    </a:lnTo>
                    <a:lnTo>
                      <a:pt x="33054" y="12743"/>
                    </a:lnTo>
                    <a:lnTo>
                      <a:pt x="32213" y="10220"/>
                    </a:lnTo>
                    <a:lnTo>
                      <a:pt x="30994" y="7907"/>
                    </a:lnTo>
                    <a:lnTo>
                      <a:pt x="29438" y="5804"/>
                    </a:lnTo>
                    <a:lnTo>
                      <a:pt x="27587" y="3954"/>
                    </a:lnTo>
                    <a:lnTo>
                      <a:pt x="25443" y="2440"/>
                    </a:lnTo>
                    <a:lnTo>
                      <a:pt x="23046" y="1263"/>
                    </a:lnTo>
                    <a:lnTo>
                      <a:pt x="21742" y="842"/>
                    </a:lnTo>
                    <a:lnTo>
                      <a:pt x="20396" y="464"/>
                    </a:lnTo>
                    <a:lnTo>
                      <a:pt x="18126" y="85"/>
                    </a:lnTo>
                    <a:lnTo>
                      <a:pt x="16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" name="Google Shape;135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Módulos creados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17750" y="1176675"/>
            <a:ext cx="77076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requerir un módulo creado por nosotros, primero hay que crear un archivo con extensión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.js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y, dentro del mismo, escribir el script que necesitemos.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Una vez definido nuestro código, tenemos que dejarlo accesible para poder importarlo dentro de nuestra aplicación. Para eso, hay que hacer uso del objeto nativo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module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 de su propiedad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.exports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A este le asignaremos el nombre de la variable que contenga la información que queremos exponer.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802450" y="1708875"/>
            <a:ext cx="2622900" cy="1418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un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series, en donde en cada posición hay una serie.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735175" y="2014875"/>
            <a:ext cx="5230800" cy="80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56" name="Google Shape;156;p31"/>
          <p:cNvSpPr txBox="1"/>
          <p:nvPr/>
        </p:nvSpPr>
        <p:spPr>
          <a:xfrm>
            <a:off x="717750" y="20148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'Friends'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'Mr. Robot'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'Breaking Bad'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module.exports = series; 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5802450" y="1716000"/>
            <a:ext cx="2622900" cy="2939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Hacemos uso del objeto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module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su propiedad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exports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y le asignamos la variable que queremos exportar, en este caso, series.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Tener en cuenta que siempre que queramos exportar módulos de un script, tendremos que escribir esta línea al final del mismo.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735175" y="2786276"/>
            <a:ext cx="5230800" cy="80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67" name="Google Shape;167;p32"/>
          <p:cNvSpPr txBox="1"/>
          <p:nvPr/>
        </p:nvSpPr>
        <p:spPr>
          <a:xfrm>
            <a:off x="717750" y="20148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let series = ['Friends', 'Mr. Robot', 'Breaking Bad'];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module.exports</a:t>
            </a: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Módulos creados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717750" y="1176675"/>
            <a:ext cx="77076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Una vez que exportamos nuestro módulo, vamos al archivo en donde lo queremos importar y usamos la función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require()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este caso, le pasamos como argumento la ruta hacia el script donde se encuentra el módulo que queremos requerir. Para eso, usamos 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./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De esta forma, le estamos indicando a Node.js que el camino para llegar a ese módulo empieza desde donde estamos parados (app.js), hasta el nombre del archivo que le pasemos.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75" name="Google Shape;175;p33"/>
          <p:cNvGrpSpPr/>
          <p:nvPr/>
        </p:nvGrpSpPr>
        <p:grpSpPr>
          <a:xfrm>
            <a:off x="1916825" y="3667850"/>
            <a:ext cx="5109000" cy="978300"/>
            <a:chOff x="1916825" y="3515450"/>
            <a:chExt cx="5109000" cy="978300"/>
          </a:xfrm>
        </p:grpSpPr>
        <p:sp>
          <p:nvSpPr>
            <p:cNvPr id="176" name="Google Shape;176;p33"/>
            <p:cNvSpPr/>
            <p:nvPr/>
          </p:nvSpPr>
          <p:spPr>
            <a:xfrm>
              <a:off x="1916825" y="3515450"/>
              <a:ext cx="5109000" cy="978300"/>
            </a:xfrm>
            <a:prstGeom prst="roundRect">
              <a:avLst>
                <a:gd fmla="val 16667" name="adj"/>
              </a:avLst>
            </a:prstGeom>
            <a:solidFill>
              <a:srgbClr val="4CAF50">
                <a:alpha val="96080"/>
              </a:srgbClr>
            </a:solidFill>
            <a:ln>
              <a:noFill/>
            </a:ln>
          </p:spPr>
          <p:txBody>
            <a:bodyPr anchorCtr="0" anchor="ctr" bIns="91425" lIns="306000" spcFirstLastPara="1" rIns="0" wrap="square" tIns="54000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Como buena práctica, se suelen almacenar los módulos que creamos dentro de una carpeta </a:t>
              </a: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con el mismo nombre del módulo que estamos por crear</a:t>
              </a:r>
              <a:r>
                <a:rPr lang="es">
                  <a:solidFill>
                    <a:srgbClr val="F3F3F3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.</a:t>
              </a:r>
              <a:endParaRPr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177" name="Google Shape;177;p33"/>
            <p:cNvGrpSpPr/>
            <p:nvPr/>
          </p:nvGrpSpPr>
          <p:grpSpPr>
            <a:xfrm>
              <a:off x="2218800" y="3735195"/>
              <a:ext cx="644051" cy="538822"/>
              <a:chOff x="1220250" y="7654952"/>
              <a:chExt cx="2515825" cy="2104775"/>
            </a:xfrm>
          </p:grpSpPr>
          <p:sp>
            <p:nvSpPr>
              <p:cNvPr id="178" name="Google Shape;178;p33"/>
              <p:cNvSpPr/>
              <p:nvPr/>
            </p:nvSpPr>
            <p:spPr>
              <a:xfrm>
                <a:off x="1220250" y="8234252"/>
                <a:ext cx="936750" cy="1472925"/>
              </a:xfrm>
              <a:custGeom>
                <a:rect b="b" l="l" r="r" t="t"/>
                <a:pathLst>
                  <a:path extrusionOk="0" h="58917" w="37470">
                    <a:moveTo>
                      <a:pt x="2524" y="0"/>
                    </a:moveTo>
                    <a:lnTo>
                      <a:pt x="1977" y="42"/>
                    </a:lnTo>
                    <a:lnTo>
                      <a:pt x="1094" y="463"/>
                    </a:lnTo>
                    <a:lnTo>
                      <a:pt x="421" y="1178"/>
                    </a:lnTo>
                    <a:lnTo>
                      <a:pt x="42" y="2061"/>
                    </a:lnTo>
                    <a:lnTo>
                      <a:pt x="0" y="2607"/>
                    </a:lnTo>
                    <a:lnTo>
                      <a:pt x="0" y="56267"/>
                    </a:lnTo>
                    <a:lnTo>
                      <a:pt x="42" y="56772"/>
                    </a:lnTo>
                    <a:lnTo>
                      <a:pt x="421" y="57697"/>
                    </a:lnTo>
                    <a:lnTo>
                      <a:pt x="1136" y="58412"/>
                    </a:lnTo>
                    <a:lnTo>
                      <a:pt x="2061" y="58790"/>
                    </a:lnTo>
                    <a:lnTo>
                      <a:pt x="2566" y="58832"/>
                    </a:lnTo>
                    <a:lnTo>
                      <a:pt x="16359" y="58748"/>
                    </a:lnTo>
                    <a:lnTo>
                      <a:pt x="30026" y="58916"/>
                    </a:lnTo>
                    <a:lnTo>
                      <a:pt x="31582" y="58916"/>
                    </a:lnTo>
                    <a:lnTo>
                      <a:pt x="34063" y="58664"/>
                    </a:lnTo>
                    <a:lnTo>
                      <a:pt x="35871" y="58033"/>
                    </a:lnTo>
                    <a:lnTo>
                      <a:pt x="36755" y="57234"/>
                    </a:lnTo>
                    <a:lnTo>
                      <a:pt x="37217" y="56519"/>
                    </a:lnTo>
                    <a:lnTo>
                      <a:pt x="37385" y="56057"/>
                    </a:lnTo>
                    <a:lnTo>
                      <a:pt x="37469" y="55720"/>
                    </a:lnTo>
                    <a:lnTo>
                      <a:pt x="37469" y="55300"/>
                    </a:lnTo>
                    <a:lnTo>
                      <a:pt x="37469" y="3659"/>
                    </a:lnTo>
                    <a:lnTo>
                      <a:pt x="37427" y="3028"/>
                    </a:lnTo>
                    <a:lnTo>
                      <a:pt x="37217" y="2439"/>
                    </a:lnTo>
                    <a:lnTo>
                      <a:pt x="36797" y="1724"/>
                    </a:lnTo>
                    <a:lnTo>
                      <a:pt x="35871" y="757"/>
                    </a:lnTo>
                    <a:lnTo>
                      <a:pt x="34694" y="210"/>
                    </a:lnTo>
                    <a:lnTo>
                      <a:pt x="33012" y="42"/>
                    </a:lnTo>
                    <a:lnTo>
                      <a:pt x="31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3"/>
              <p:cNvSpPr/>
              <p:nvPr/>
            </p:nvSpPr>
            <p:spPr>
              <a:xfrm>
                <a:off x="2162225" y="7654952"/>
                <a:ext cx="1573850" cy="2104775"/>
              </a:xfrm>
              <a:custGeom>
                <a:rect b="b" l="l" r="r" t="t"/>
                <a:pathLst>
                  <a:path extrusionOk="0" h="84191" w="62954">
                    <a:moveTo>
                      <a:pt x="16359" y="1"/>
                    </a:moveTo>
                    <a:lnTo>
                      <a:pt x="14972" y="337"/>
                    </a:lnTo>
                    <a:lnTo>
                      <a:pt x="13878" y="1010"/>
                    </a:lnTo>
                    <a:lnTo>
                      <a:pt x="13079" y="2062"/>
                    </a:lnTo>
                    <a:lnTo>
                      <a:pt x="12238" y="4164"/>
                    </a:lnTo>
                    <a:lnTo>
                      <a:pt x="11818" y="6099"/>
                    </a:lnTo>
                    <a:lnTo>
                      <a:pt x="11649" y="6729"/>
                    </a:lnTo>
                    <a:lnTo>
                      <a:pt x="11439" y="7360"/>
                    </a:lnTo>
                    <a:lnTo>
                      <a:pt x="8285" y="18378"/>
                    </a:lnTo>
                    <a:lnTo>
                      <a:pt x="5131" y="29396"/>
                    </a:lnTo>
                    <a:lnTo>
                      <a:pt x="253" y="29396"/>
                    </a:lnTo>
                    <a:lnTo>
                      <a:pt x="127" y="29606"/>
                    </a:lnTo>
                    <a:lnTo>
                      <a:pt x="1" y="34232"/>
                    </a:lnTo>
                    <a:lnTo>
                      <a:pt x="1" y="38059"/>
                    </a:lnTo>
                    <a:lnTo>
                      <a:pt x="127" y="38059"/>
                    </a:lnTo>
                    <a:lnTo>
                      <a:pt x="127" y="37975"/>
                    </a:lnTo>
                    <a:lnTo>
                      <a:pt x="7234" y="37975"/>
                    </a:lnTo>
                    <a:lnTo>
                      <a:pt x="8453" y="37933"/>
                    </a:lnTo>
                    <a:lnTo>
                      <a:pt x="10262" y="37554"/>
                    </a:lnTo>
                    <a:lnTo>
                      <a:pt x="11481" y="36671"/>
                    </a:lnTo>
                    <a:lnTo>
                      <a:pt x="12364" y="35073"/>
                    </a:lnTo>
                    <a:lnTo>
                      <a:pt x="12701" y="33938"/>
                    </a:lnTo>
                    <a:lnTo>
                      <a:pt x="16023" y="22499"/>
                    </a:lnTo>
                    <a:lnTo>
                      <a:pt x="19303" y="11061"/>
                    </a:lnTo>
                    <a:lnTo>
                      <a:pt x="19555" y="10346"/>
                    </a:lnTo>
                    <a:lnTo>
                      <a:pt x="19808" y="9631"/>
                    </a:lnTo>
                    <a:lnTo>
                      <a:pt x="20943" y="10052"/>
                    </a:lnTo>
                    <a:lnTo>
                      <a:pt x="22835" y="11355"/>
                    </a:lnTo>
                    <a:lnTo>
                      <a:pt x="24181" y="13206"/>
                    </a:lnTo>
                    <a:lnTo>
                      <a:pt x="24938" y="15603"/>
                    </a:lnTo>
                    <a:lnTo>
                      <a:pt x="25064" y="16948"/>
                    </a:lnTo>
                    <a:lnTo>
                      <a:pt x="25106" y="20481"/>
                    </a:lnTo>
                    <a:lnTo>
                      <a:pt x="25064" y="24013"/>
                    </a:lnTo>
                    <a:lnTo>
                      <a:pt x="25106" y="25485"/>
                    </a:lnTo>
                    <a:lnTo>
                      <a:pt x="25527" y="27167"/>
                    </a:lnTo>
                    <a:lnTo>
                      <a:pt x="25989" y="28008"/>
                    </a:lnTo>
                    <a:lnTo>
                      <a:pt x="26620" y="28639"/>
                    </a:lnTo>
                    <a:lnTo>
                      <a:pt x="27461" y="29102"/>
                    </a:lnTo>
                    <a:lnTo>
                      <a:pt x="29059" y="29522"/>
                    </a:lnTo>
                    <a:lnTo>
                      <a:pt x="30531" y="29564"/>
                    </a:lnTo>
                    <a:lnTo>
                      <a:pt x="49119" y="29564"/>
                    </a:lnTo>
                    <a:lnTo>
                      <a:pt x="50548" y="29648"/>
                    </a:lnTo>
                    <a:lnTo>
                      <a:pt x="52146" y="30069"/>
                    </a:lnTo>
                    <a:lnTo>
                      <a:pt x="52987" y="30573"/>
                    </a:lnTo>
                    <a:lnTo>
                      <a:pt x="53618" y="31288"/>
                    </a:lnTo>
                    <a:lnTo>
                      <a:pt x="54081" y="32171"/>
                    </a:lnTo>
                    <a:lnTo>
                      <a:pt x="54459" y="33854"/>
                    </a:lnTo>
                    <a:lnTo>
                      <a:pt x="54459" y="35325"/>
                    </a:lnTo>
                    <a:lnTo>
                      <a:pt x="54165" y="43904"/>
                    </a:lnTo>
                    <a:lnTo>
                      <a:pt x="54039" y="56772"/>
                    </a:lnTo>
                    <a:lnTo>
                      <a:pt x="54249" y="65351"/>
                    </a:lnTo>
                    <a:lnTo>
                      <a:pt x="54417" y="69641"/>
                    </a:lnTo>
                    <a:lnTo>
                      <a:pt x="54459" y="71155"/>
                    </a:lnTo>
                    <a:lnTo>
                      <a:pt x="54123" y="72921"/>
                    </a:lnTo>
                    <a:lnTo>
                      <a:pt x="53660" y="73846"/>
                    </a:lnTo>
                    <a:lnTo>
                      <a:pt x="53029" y="74561"/>
                    </a:lnTo>
                    <a:lnTo>
                      <a:pt x="52188" y="75108"/>
                    </a:lnTo>
                    <a:lnTo>
                      <a:pt x="51137" y="75444"/>
                    </a:lnTo>
                    <a:lnTo>
                      <a:pt x="49875" y="75612"/>
                    </a:lnTo>
                    <a:lnTo>
                      <a:pt x="49119" y="75654"/>
                    </a:lnTo>
                    <a:lnTo>
                      <a:pt x="34821" y="75654"/>
                    </a:lnTo>
                    <a:lnTo>
                      <a:pt x="20523" y="75570"/>
                    </a:lnTo>
                    <a:lnTo>
                      <a:pt x="19639" y="75486"/>
                    </a:lnTo>
                    <a:lnTo>
                      <a:pt x="18252" y="74981"/>
                    </a:lnTo>
                    <a:lnTo>
                      <a:pt x="17495" y="74477"/>
                    </a:lnTo>
                    <a:lnTo>
                      <a:pt x="17200" y="74140"/>
                    </a:lnTo>
                    <a:lnTo>
                      <a:pt x="15981" y="72668"/>
                    </a:lnTo>
                    <a:lnTo>
                      <a:pt x="13374" y="70145"/>
                    </a:lnTo>
                    <a:lnTo>
                      <a:pt x="11229" y="68716"/>
                    </a:lnTo>
                    <a:lnTo>
                      <a:pt x="9715" y="67959"/>
                    </a:lnTo>
                    <a:lnTo>
                      <a:pt x="8117" y="67412"/>
                    </a:lnTo>
                    <a:lnTo>
                      <a:pt x="6393" y="67075"/>
                    </a:lnTo>
                    <a:lnTo>
                      <a:pt x="5510" y="66991"/>
                    </a:lnTo>
                    <a:lnTo>
                      <a:pt x="4038" y="66991"/>
                    </a:lnTo>
                    <a:lnTo>
                      <a:pt x="2608" y="67117"/>
                    </a:lnTo>
                    <a:lnTo>
                      <a:pt x="1052" y="67454"/>
                    </a:lnTo>
                    <a:lnTo>
                      <a:pt x="674" y="67622"/>
                    </a:lnTo>
                    <a:lnTo>
                      <a:pt x="253" y="67664"/>
                    </a:lnTo>
                    <a:lnTo>
                      <a:pt x="211" y="67706"/>
                    </a:lnTo>
                    <a:lnTo>
                      <a:pt x="127" y="67706"/>
                    </a:lnTo>
                    <a:lnTo>
                      <a:pt x="127" y="67664"/>
                    </a:lnTo>
                    <a:lnTo>
                      <a:pt x="85" y="67664"/>
                    </a:lnTo>
                    <a:lnTo>
                      <a:pt x="43" y="67706"/>
                    </a:lnTo>
                    <a:lnTo>
                      <a:pt x="85" y="73425"/>
                    </a:lnTo>
                    <a:lnTo>
                      <a:pt x="43" y="76327"/>
                    </a:lnTo>
                    <a:lnTo>
                      <a:pt x="85" y="76159"/>
                    </a:lnTo>
                    <a:lnTo>
                      <a:pt x="127" y="75949"/>
                    </a:lnTo>
                    <a:lnTo>
                      <a:pt x="2188" y="75696"/>
                    </a:lnTo>
                    <a:lnTo>
                      <a:pt x="4290" y="75612"/>
                    </a:lnTo>
                    <a:lnTo>
                      <a:pt x="5384" y="75738"/>
                    </a:lnTo>
                    <a:lnTo>
                      <a:pt x="6309" y="76075"/>
                    </a:lnTo>
                    <a:lnTo>
                      <a:pt x="7234" y="76621"/>
                    </a:lnTo>
                    <a:lnTo>
                      <a:pt x="8748" y="77925"/>
                    </a:lnTo>
                    <a:lnTo>
                      <a:pt x="10093" y="79313"/>
                    </a:lnTo>
                    <a:lnTo>
                      <a:pt x="10808" y="80028"/>
                    </a:lnTo>
                    <a:lnTo>
                      <a:pt x="12154" y="81500"/>
                    </a:lnTo>
                    <a:lnTo>
                      <a:pt x="12911" y="82046"/>
                    </a:lnTo>
                    <a:lnTo>
                      <a:pt x="14088" y="82719"/>
                    </a:lnTo>
                    <a:lnTo>
                      <a:pt x="15897" y="83644"/>
                    </a:lnTo>
                    <a:lnTo>
                      <a:pt x="17116" y="83981"/>
                    </a:lnTo>
                    <a:lnTo>
                      <a:pt x="17747" y="84023"/>
                    </a:lnTo>
                    <a:lnTo>
                      <a:pt x="34022" y="84191"/>
                    </a:lnTo>
                    <a:lnTo>
                      <a:pt x="50254" y="84107"/>
                    </a:lnTo>
                    <a:lnTo>
                      <a:pt x="51600" y="84065"/>
                    </a:lnTo>
                    <a:lnTo>
                      <a:pt x="54081" y="83560"/>
                    </a:lnTo>
                    <a:lnTo>
                      <a:pt x="56352" y="82635"/>
                    </a:lnTo>
                    <a:lnTo>
                      <a:pt x="58370" y="81289"/>
                    </a:lnTo>
                    <a:lnTo>
                      <a:pt x="60094" y="79607"/>
                    </a:lnTo>
                    <a:lnTo>
                      <a:pt x="61440" y="77589"/>
                    </a:lnTo>
                    <a:lnTo>
                      <a:pt x="62365" y="75318"/>
                    </a:lnTo>
                    <a:lnTo>
                      <a:pt x="62870" y="72837"/>
                    </a:lnTo>
                    <a:lnTo>
                      <a:pt x="62912" y="71491"/>
                    </a:lnTo>
                    <a:lnTo>
                      <a:pt x="62954" y="52609"/>
                    </a:lnTo>
                    <a:lnTo>
                      <a:pt x="62912" y="33727"/>
                    </a:lnTo>
                    <a:lnTo>
                      <a:pt x="62870" y="32424"/>
                    </a:lnTo>
                    <a:lnTo>
                      <a:pt x="62365" y="29943"/>
                    </a:lnTo>
                    <a:lnTo>
                      <a:pt x="61440" y="27630"/>
                    </a:lnTo>
                    <a:lnTo>
                      <a:pt x="60094" y="25653"/>
                    </a:lnTo>
                    <a:lnTo>
                      <a:pt x="58412" y="23929"/>
                    </a:lnTo>
                    <a:lnTo>
                      <a:pt x="56394" y="22583"/>
                    </a:lnTo>
                    <a:lnTo>
                      <a:pt x="54123" y="21658"/>
                    </a:lnTo>
                    <a:lnTo>
                      <a:pt x="51642" y="21154"/>
                    </a:lnTo>
                    <a:lnTo>
                      <a:pt x="50296" y="21112"/>
                    </a:lnTo>
                    <a:lnTo>
                      <a:pt x="43105" y="21069"/>
                    </a:lnTo>
                    <a:lnTo>
                      <a:pt x="35872" y="21069"/>
                    </a:lnTo>
                    <a:lnTo>
                      <a:pt x="34778" y="21027"/>
                    </a:lnTo>
                    <a:lnTo>
                      <a:pt x="33559" y="20901"/>
                    </a:lnTo>
                    <a:lnTo>
                      <a:pt x="33559" y="18715"/>
                    </a:lnTo>
                    <a:lnTo>
                      <a:pt x="33559" y="16738"/>
                    </a:lnTo>
                    <a:lnTo>
                      <a:pt x="33517" y="15392"/>
                    </a:lnTo>
                    <a:lnTo>
                      <a:pt x="33054" y="12743"/>
                    </a:lnTo>
                    <a:lnTo>
                      <a:pt x="32213" y="10220"/>
                    </a:lnTo>
                    <a:lnTo>
                      <a:pt x="30994" y="7907"/>
                    </a:lnTo>
                    <a:lnTo>
                      <a:pt x="29438" y="5804"/>
                    </a:lnTo>
                    <a:lnTo>
                      <a:pt x="27587" y="3954"/>
                    </a:lnTo>
                    <a:lnTo>
                      <a:pt x="25443" y="2440"/>
                    </a:lnTo>
                    <a:lnTo>
                      <a:pt x="23046" y="1263"/>
                    </a:lnTo>
                    <a:lnTo>
                      <a:pt x="21742" y="842"/>
                    </a:lnTo>
                    <a:lnTo>
                      <a:pt x="20396" y="464"/>
                    </a:lnTo>
                    <a:lnTo>
                      <a:pt x="18126" y="85"/>
                    </a:lnTo>
                    <a:lnTo>
                      <a:pt x="16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Módulos creados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717750" y="1176675"/>
            <a:ext cx="7707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Cuando nos referimos a archivos de JavaScript,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hace falta escribir la extensión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10801" l="0" r="0" t="0"/>
          <a:stretch/>
        </p:blipFill>
        <p:spPr>
          <a:xfrm>
            <a:off x="821975" y="1930887"/>
            <a:ext cx="2464725" cy="191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34"/>
          <p:cNvGrpSpPr/>
          <p:nvPr/>
        </p:nvGrpSpPr>
        <p:grpSpPr>
          <a:xfrm>
            <a:off x="821975" y="4132298"/>
            <a:ext cx="7675800" cy="530702"/>
            <a:chOff x="697125" y="1521450"/>
            <a:chExt cx="7675800" cy="530702"/>
          </a:xfrm>
        </p:grpSpPr>
        <p:sp>
          <p:nvSpPr>
            <p:cNvPr id="191" name="Google Shape;191;p34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series = </a:t>
              </a:r>
              <a:r>
                <a:rPr lang="es" sz="18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‘./series/index’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3" name="Google Shape;193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¿Cómo requerir un módulo?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717750" y="1176675"/>
            <a:ext cx="770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requerir un módulo hace falta situarse dentro del archivo en el que queremos incorporarlo y hacer uso de la función nativa de Node.js: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require()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Esta recibe como parámetro un string que será el nombre del módulo.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Esta función devuelve un objeto literal, por lo tanto, es importante guardar la ejecución en una variable para poder acceder, a través del dot notation, a todas las propiedades y funcionalidades del módulo.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02" name="Google Shape;202;p35"/>
          <p:cNvGrpSpPr/>
          <p:nvPr/>
        </p:nvGrpSpPr>
        <p:grpSpPr>
          <a:xfrm>
            <a:off x="821975" y="3370298"/>
            <a:ext cx="7675800" cy="530702"/>
            <a:chOff x="697125" y="1521450"/>
            <a:chExt cx="7675800" cy="530702"/>
          </a:xfrm>
        </p:grpSpPr>
        <p:sp>
          <p:nvSpPr>
            <p:cNvPr id="203" name="Google Shape;203;p35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modulo = </a:t>
              </a:r>
              <a:r>
                <a:rPr lang="es" sz="18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‘nombreDelModulo’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5" name="Google Shape;205;p3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módulos (Node.js modules)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