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verage" panose="020B0604020202020204" charset="0"/>
      <p:regular r:id="rId27"/>
    </p:embeddedFont>
    <p:embeddedFont>
      <p:font typeface="Merriweather" panose="00000500000000000000" pitchFamily="2" charset="0"/>
      <p:regular r:id="rId28"/>
      <p:bold r:id="rId29"/>
      <p:italic r:id="rId30"/>
      <p:boldItalic r:id="rId31"/>
    </p:embeddedFont>
    <p:embeddedFont>
      <p:font typeface="Oswald" panose="00000500000000000000" pitchFamily="2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pos="50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f624ce90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ff624ce90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ff624ce9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ff624ce9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ff64ff6d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ff64ff6d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ff624ce9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ff624ce9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f624ce9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ff624ce9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ff624ce9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ff624ce90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ff624ce90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ff624ce90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ff624ce90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ff624ce90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ff64ff6d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ff64ff6d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0179e731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0179e731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ff64ff6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ff64ff6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ff624ce90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ff624ce90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0179e73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0179e73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0179e73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0179e73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ff64ff6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ff64ff6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ff64ff6d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ff64ff6d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ff64ff6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ff64ff6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0179e73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0179e73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ff64ff6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ff64ff6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ff64ff6d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ff64ff6d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ff64ff6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ff64ff6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ff64ff6d5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ff64ff6d5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ff64ff6d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ff64ff6d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85867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Project 1 - Amazon Dataset Exploratory Data Analysis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454150" y="3262363"/>
            <a:ext cx="4235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Matthew Lopez, Cherline Etienne, &amp; Mitchell Fairgrieve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125" y="4309918"/>
            <a:ext cx="2746874" cy="8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Product Category: Based off our sample, there is little to no correlation between the categories and any of these tested factors.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75325" y="2044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</a:t>
            </a:r>
            <a:r>
              <a:rPr lang="en" sz="2244">
                <a:latin typeface="Average"/>
                <a:ea typeface="Average"/>
                <a:cs typeface="Average"/>
                <a:sym typeface="Average"/>
              </a:rPr>
              <a:t>How does price affect ratings?</a:t>
            </a:r>
            <a:endParaRPr sz="3888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72725" y="3768350"/>
            <a:ext cx="37167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Discount % vs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-.155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25" y="1017725"/>
            <a:ext cx="3382626" cy="24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4643700" y="3615950"/>
            <a:ext cx="37167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Discount Price vs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.121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75" y="1017725"/>
            <a:ext cx="3180113" cy="2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3804700"/>
            <a:ext cx="35169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 Count vs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.102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5"/>
            <a:ext cx="3397594" cy="2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Discount ($ &amp; %) vs Rating: Based off our sample, there is little to no correlation between these two factors.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Rating vs Rating Count: Based off our sample, there is little to no correlation between these two factors.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75325" y="2044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</a:t>
            </a:r>
            <a:r>
              <a:rPr lang="en" sz="2244">
                <a:latin typeface="Average"/>
                <a:ea typeface="Average"/>
                <a:cs typeface="Average"/>
                <a:sym typeface="Average"/>
              </a:rPr>
              <a:t>What is the correlation between length of reviews vs rating?</a:t>
            </a:r>
            <a:endParaRPr sz="4333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72725" y="3768350"/>
            <a:ext cx="37167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of Review vs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.078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4959675" y="3768350"/>
            <a:ext cx="35169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of Product Name vs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-.085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43175" cy="24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050" y="1170125"/>
            <a:ext cx="3186153" cy="2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Review Length vs Rating: Based off our sample, there is little to no correlation between these two factors.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Product Name Length vs Rating : Based off our sample, there is little to no correlation between these two factors.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438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Hypothesis (Ha): If a there is a long review for a product, then the product will have a lower rating (rating &lt; 3)</a:t>
            </a: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H0: There is no relationship between length and rating</a:t>
            </a: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Alpha = .05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Pearson’s R: Result(statistic=0.07794718058272823,pvalue=0.0028505813032794177)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As our P value is less than alpha, we reject the null hypothesis.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025" y="1348838"/>
            <a:ext cx="3343175" cy="2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(Cont.)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11700" y="1259225"/>
            <a:ext cx="3093000" cy="27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the average Length for each separate rating.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Excluded outliers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= .723 and shows there is a significant correlation.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is still less than alpha, so we can still reject the Null 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125" y="513375"/>
            <a:ext cx="2797224" cy="21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400" y="2807512"/>
            <a:ext cx="2738666" cy="22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are using EDA to analyze a dataset containing data of 1K+ Amazon India products, ratings, and reviews.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2281925"/>
            <a:ext cx="7009201" cy="248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Question 1: Initially, we had 9 major categories, however we found our data focuses on 3 main categories (Electronics, Computers&amp;Accessories, &amp; Home&amp;Kitchen). Based off our sample, there is little to no correlation between the categories and any of these tested factors.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Question 2: For our sample set, we found that not of our factors have any significant correlation between the set factors.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Question 3: Based off of Pearson’s R, we rejected the Null Hypothesis. There appears to be some sort of relationship between length of review and average rating for a product. However, the relationship goes against our alternative still.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Limitations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set seems to be too specific in terms of products pulled: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Majority of products from only 3 categories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Majority of products with only high reviews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Ideas and expansions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Larger sample size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Perform different statistical tests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Compare to different data sets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Perform our own web scraping for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1205425" y="1710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Amazon Sales Dataset :  This dataset is contains the data of 1K+ Amazon India Product’s Ratings and Reviews - https://www.kaggle.com/datasets/karkavelrajaj/amazon-sales-dataset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31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the data breakdown by Product Category?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How does price affect ratings/reviews? Discounted-price?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the correlation between length of reviews vs rating?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Amazon India Product Data set found on Kaggle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</a:rPr>
              <a:t>1K+ Amazon India products, ratings, and reviews.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 Columns: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category - Category of the Product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discounted_price - Discounted Price of the Product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actual_price - Actual Price of the Product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discount_percentage - Percentage of Discount for the Product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rating - Rating of the Product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rating_count - Number of people who voted for the Amazon rating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review_title - Short review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review_content - Long review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7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Imported CSV data from data set found on Kaggle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Cleaned up data, dropped NA rows,  fixed formats, and converted currencies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Created various DataFrames for our analysis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Created visuals such as bar charts, pie charts, scatter plots.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Performed regression analysis and Pearson’s R test.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75325" y="2044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</a:t>
            </a:r>
            <a:r>
              <a:rPr lang="en" sz="2244">
                <a:latin typeface="Average"/>
                <a:ea typeface="Average"/>
                <a:cs typeface="Average"/>
                <a:sym typeface="Average"/>
              </a:rPr>
              <a:t>What is the data breakdown by Product Category?</a:t>
            </a:r>
            <a:endParaRPr sz="3444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Category Breakdown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067325" y="1216450"/>
            <a:ext cx="4764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Analysis: 9 categories total, breaking down each product. The 3 showing NaN for values have only a single row of data in the entire dataset.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75" y="1216450"/>
            <a:ext cx="3316443" cy="16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74" y="3171325"/>
            <a:ext cx="3316449" cy="16487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067325" y="3193350"/>
            <a:ext cx="4764900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Categories: the 3 categories with the highest counts (next highest was Office Products - 31).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300" y="982025"/>
            <a:ext cx="4123276" cy="3179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5450" y="979537"/>
            <a:ext cx="4349501" cy="31844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" name="Google Shape;107;p20"/>
          <p:cNvSpPr txBox="1"/>
          <p:nvPr/>
        </p:nvSpPr>
        <p:spPr>
          <a:xfrm>
            <a:off x="279900" y="4279000"/>
            <a:ext cx="4024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Discounted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% vs Rating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570850" y="4279000"/>
            <a:ext cx="4349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Discounted % vs Rating Count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0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40" y="982025"/>
            <a:ext cx="4161160" cy="3150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573" y="982025"/>
            <a:ext cx="4389376" cy="3150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21"/>
          <p:cNvSpPr txBox="1"/>
          <p:nvPr/>
        </p:nvSpPr>
        <p:spPr>
          <a:xfrm>
            <a:off x="336475" y="4260125"/>
            <a:ext cx="39261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Discounted Price ($) vs Rating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585500" y="4321475"/>
            <a:ext cx="4349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Discounted Price ($) vs Rating Count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0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On-screen Show (16:9)</PresentationFormat>
  <Paragraphs>103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Merriweather</vt:lpstr>
      <vt:lpstr>Arial</vt:lpstr>
      <vt:lpstr>Oswald</vt:lpstr>
      <vt:lpstr>Average</vt:lpstr>
      <vt:lpstr>Slate</vt:lpstr>
      <vt:lpstr>Project 1 - Amazon Dataset Exploratory Data Analysis</vt:lpstr>
      <vt:lpstr>Introduction</vt:lpstr>
      <vt:lpstr>Questions</vt:lpstr>
      <vt:lpstr>Data</vt:lpstr>
      <vt:lpstr>Process</vt:lpstr>
      <vt:lpstr>Question 1: What is the data breakdown by Product Category?</vt:lpstr>
      <vt:lpstr>Product Category Breakdown</vt:lpstr>
      <vt:lpstr>Analysis</vt:lpstr>
      <vt:lpstr>Analysis</vt:lpstr>
      <vt:lpstr>Findings</vt:lpstr>
      <vt:lpstr>Question 2: How does price affect ratings?</vt:lpstr>
      <vt:lpstr>Analysis</vt:lpstr>
      <vt:lpstr>Analysis</vt:lpstr>
      <vt:lpstr>Findings</vt:lpstr>
      <vt:lpstr>Question 3: What is the correlation between length of reviews vs rating?</vt:lpstr>
      <vt:lpstr>Analysis</vt:lpstr>
      <vt:lpstr>Findings</vt:lpstr>
      <vt:lpstr>Hypothesis Testing</vt:lpstr>
      <vt:lpstr>Hypothesis Testing (Cont.) </vt:lpstr>
      <vt:lpstr>Summary</vt:lpstr>
      <vt:lpstr>Main Limitations</vt:lpstr>
      <vt:lpstr>Future Ideas and expansions</vt:lpstr>
      <vt:lpstr>Sources: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 Amazon Dataset Exploratory Data Analysis</dc:title>
  <cp:lastModifiedBy>Mitchell Fairgrieve</cp:lastModifiedBy>
  <cp:revision>1</cp:revision>
  <dcterms:modified xsi:type="dcterms:W3CDTF">2024-02-06T01:09:34Z</dcterms:modified>
</cp:coreProperties>
</file>