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04AA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4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95BD-9CED-40B6-FB38-8B06EE75E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DDB53-5410-8B6E-876A-9092D838B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10643-A074-3090-D9B2-A3613D39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EF8D0-355F-A680-D9DD-C75A430B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02AF1-AAE7-8190-27F3-F060942F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2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1604-E726-7078-388D-A59F0B3C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0B94E-763D-3DA9-1082-3FF02F1D3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E4E6B-E9AD-6C51-7839-287598BF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DA9B0-BFEE-150E-1AA5-1B0B54F3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6580B-4D3E-2453-0A4F-17011EA1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7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4C6D8F-6FFC-3BB6-0A3A-1B9810326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C7111-C643-7CDB-38F2-98B4EECF8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83497-09DC-5DBD-D819-7E0A0D6A5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686C-9E64-CE03-6F1E-CF35BD96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4B92A-8E26-D9AC-2305-62CC23FE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DC3A-33DC-FE68-CAC0-AC263E13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0D93F-D37E-5891-DC7F-CCCB18116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5F85E-4EC0-2CCC-C533-30E2731E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697D1-2FAB-586A-1F45-48D03034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B147C-632C-2C9A-AB5E-5D784165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6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BE5B-5E6B-D930-E951-0BA4E1FD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7B504-79AE-E5CE-69DE-91A1F55E4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EE4A9-B3B9-110E-33A5-E8FB772E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30159-21DE-5278-87CA-639B34AB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3DCAB-624D-A73B-4C3F-495872D1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3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35B9-4FC8-1DA3-AC36-95D49BC2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9CFD5-F029-3EBB-A2B0-250C62D58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97458-B091-D1AD-AD24-57E59F96A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4E454-3759-1275-AAD3-DB348579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78EA3-84F8-BAAC-66FA-053EADD9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23E56-B0A4-7D82-E169-B1132325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5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70353-DE8D-E3E4-11FA-75E9D27C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89747-D083-3373-FDF4-D1C50AD91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86BC7-45E8-33B7-DFFE-63963D472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0EFA9-9F9E-AF28-737E-5DE0B44CA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1250F-B171-B94F-3702-A72C7DE35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5D7C4A-4D66-2A84-54FB-B31D7302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DE333C-1C49-8DF0-6651-E357DABE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47FD50-BA77-CB84-EBCE-0AD215AD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9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78AD-1318-8F51-08AF-6E8F7424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D75F5-19A0-17DC-9C8E-CA36B061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E4B09-3563-EECB-188B-9AEDC613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D3504-1348-6CA4-D357-483D0C7E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9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889393-729E-B603-C418-F115ACAD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049EC-04C2-1B77-89DB-F5C878C2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69CD4-736F-CE2E-4C2B-FF711240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1D42-77AB-A46F-3F64-27499E0F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3D7D-9186-9238-73B1-F1ADCD2A7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45058-FC87-A1BA-58B1-656A7BFAA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D94D4-29F9-DEDA-9920-DE7A6092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EAAF4-ACA2-FFBA-15F4-B86AA281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DA7BD-B7BE-003F-5D54-8F31274B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0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30D7-3A68-BB58-AE42-46F7EB3F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7E1A15-2B98-FD59-97CC-5638C2E2F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0D370-E3B5-AFED-B31D-E9B9C149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02082-9E98-5575-4B6C-0844A8AA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5028A-2B35-E61B-F17F-D4A0F5BF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B4298-DB24-968A-18B6-9833D51C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6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A4B3B-1DE4-E0D5-80EE-97216A88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03968-6CA0-6CC1-5336-12C87118B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4C959-C213-8FF5-AC9E-E247D0416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C6BEBB-36F0-4DB0-B515-F2F0409D1A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5A58A-3093-4FB8-2490-F69F92225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9432E-74FE-75AE-7F7E-83A07DD1F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2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yfinds.org/growing-own-fruit-vegetables-gardens-food-bills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vipoooool/new-plant-diseases-dataset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FCC93A-A359-E40F-2A0D-F06EB2072416}"/>
              </a:ext>
            </a:extLst>
          </p:cNvPr>
          <p:cNvSpPr/>
          <p:nvPr/>
        </p:nvSpPr>
        <p:spPr>
          <a:xfrm>
            <a:off x="234696" y="1691638"/>
            <a:ext cx="6019800" cy="3474722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1E04F-E5C1-40D1-62DA-AAC4C5CF7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212" y="1818529"/>
            <a:ext cx="5224272" cy="1196531"/>
          </a:xfrm>
        </p:spPr>
        <p:txBody>
          <a:bodyPr/>
          <a:lstStyle/>
          <a:p>
            <a:r>
              <a:rPr lang="en-US" dirty="0">
                <a:solidFill>
                  <a:srgbClr val="04AA6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Plant Doctors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FA452-3E86-76F7-7F8A-2F0179C20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568" y="3141950"/>
            <a:ext cx="3468624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Team Members: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Matthew Lopez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Mitchell </a:t>
            </a:r>
            <a:r>
              <a:rPr lang="en-US" dirty="0" err="1"/>
              <a:t>Fairgrieve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 Austin </a:t>
            </a:r>
            <a:r>
              <a:rPr lang="en-US" dirty="0" err="1"/>
              <a:t>Rothe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 Steven Carrasquillo</a:t>
            </a:r>
          </a:p>
        </p:txBody>
      </p:sp>
      <p:pic>
        <p:nvPicPr>
          <p:cNvPr id="5" name="Picture 4" descr="A collage of different leaves&#10;&#10;Description automatically generated">
            <a:extLst>
              <a:ext uri="{FF2B5EF4-FFF2-40B4-BE49-F238E27FC236}">
                <a16:creationId xmlns:a16="http://schemas.microsoft.com/office/drawing/2014/main" id="{E2515603-7165-52EA-DF34-5062A6C27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536991"/>
            <a:ext cx="8104061" cy="7931981"/>
          </a:xfrm>
          <a:prstGeom prst="ellipse">
            <a:avLst/>
          </a:prstGeom>
          <a:ln w="63500" cap="rnd">
            <a:solidFill>
              <a:srgbClr val="04AA6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4299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0F6D19-1ACB-2C4D-22B1-E49269271168}"/>
              </a:ext>
            </a:extLst>
          </p:cNvPr>
          <p:cNvSpPr/>
          <p:nvPr/>
        </p:nvSpPr>
        <p:spPr>
          <a:xfrm>
            <a:off x="838200" y="384048"/>
            <a:ext cx="10515600" cy="128930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Agenda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E46069A-ED8B-BD80-0CBC-41C3A0B4B86A}"/>
              </a:ext>
            </a:extLst>
          </p:cNvPr>
          <p:cNvSpPr/>
          <p:nvPr/>
        </p:nvSpPr>
        <p:spPr>
          <a:xfrm>
            <a:off x="838200" y="1911096"/>
            <a:ext cx="10515600" cy="30540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047E2-709D-219F-2399-E1C9F2E4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Problem </a:t>
            </a:r>
          </a:p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Solution Proposal</a:t>
            </a:r>
          </a:p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Research </a:t>
            </a:r>
          </a:p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Process</a:t>
            </a:r>
          </a:p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Results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7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13F09B-86BF-B508-7730-20340C88121B}"/>
              </a:ext>
            </a:extLst>
          </p:cNvPr>
          <p:cNvSpPr/>
          <p:nvPr/>
        </p:nvSpPr>
        <p:spPr>
          <a:xfrm>
            <a:off x="612648" y="274320"/>
            <a:ext cx="4645152" cy="1161288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EA1EB-3B4D-7DAA-F5AC-DEE544CF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AA6D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9BCA-5A9A-F089-D4E0-C567504C8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6192"/>
            <a:ext cx="5599176" cy="464077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/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Every year more and more people are getting into plants and gardening as a hobby. </a:t>
            </a:r>
          </a:p>
          <a:p>
            <a:pPr marL="0"/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Additionally, a study found that 42% of Americans have started growing their own produce recently, reflecting a broader trend towards self-sufficiency in response to rising food costs and concerns about food security​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lt1"/>
                </a:solidFill>
                <a:hlinkClick r:id="rId2"/>
              </a:rPr>
              <a:t>Study Finds</a:t>
            </a:r>
            <a:r>
              <a:rPr lang="en-US" dirty="0">
                <a:solidFill>
                  <a:schemeClr val="tx1"/>
                </a:solidFill>
              </a:rPr>
              <a:t>)​.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27C9B-0889-7871-90B1-D08EC094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4224" y="2249423"/>
            <a:ext cx="5181600" cy="3214307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However not everyone has a green thumb, has all the knowledge needed to maintain healthy plants nor know how to identify and treat diseases that could be affecting their plants.</a:t>
            </a:r>
          </a:p>
        </p:txBody>
      </p:sp>
    </p:spTree>
    <p:extLst>
      <p:ext uri="{BB962C8B-B14F-4D97-AF65-F5344CB8AC3E}">
        <p14:creationId xmlns:p14="http://schemas.microsoft.com/office/powerpoint/2010/main" val="320001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13F09B-86BF-B508-7730-20340C88121B}"/>
              </a:ext>
            </a:extLst>
          </p:cNvPr>
          <p:cNvSpPr/>
          <p:nvPr/>
        </p:nvSpPr>
        <p:spPr>
          <a:xfrm>
            <a:off x="612648" y="274320"/>
            <a:ext cx="4645152" cy="1161288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EA1EB-3B4D-7DAA-F5AC-DEE544CF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AA6D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9BCA-5A9A-F089-D4E0-C567504C8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6192"/>
            <a:ext cx="8845296" cy="464077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/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Develop a website using a machine learning algorithm where users can submit photos and can be provided an identified illness and course for treatment with 90% accuracy.</a:t>
            </a:r>
          </a:p>
          <a:p>
            <a:pPr marL="0">
              <a:lnSpc>
                <a:spcPct val="250000"/>
              </a:lnSpc>
            </a:pP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Start with more common plants and illnesses. </a:t>
            </a:r>
          </a:p>
          <a:p>
            <a:pPr marL="0"/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70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13F09B-86BF-B508-7730-20340C88121B}"/>
              </a:ext>
            </a:extLst>
          </p:cNvPr>
          <p:cNvSpPr/>
          <p:nvPr/>
        </p:nvSpPr>
        <p:spPr>
          <a:xfrm>
            <a:off x="612648" y="274320"/>
            <a:ext cx="4645152" cy="1161288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EA1EB-3B4D-7DAA-F5AC-DEE544CF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AA6D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9BCA-5A9A-F089-D4E0-C567504C8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6192"/>
            <a:ext cx="8845296" cy="464077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/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We found on Kaggle a dataset with 87K images of 38 different plants and diseases</a:t>
            </a:r>
            <a:endParaRPr lang="en-US" sz="1800" dirty="0">
              <a:solidFill>
                <a:schemeClr val="tx1"/>
              </a:solidFill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marL="0"/>
            <a:r>
              <a:rPr lang="en-US" sz="1800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  <a:hlinkClick r:id="rId2"/>
              </a:rPr>
              <a:t>new-plant-diseases-dataset</a:t>
            </a:r>
            <a:r>
              <a:rPr lang="en-US" sz="1800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marL="0"/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What libraries we used, why:</a:t>
            </a:r>
          </a:p>
          <a:p>
            <a:pPr marL="1371600" lvl="3"/>
            <a:r>
              <a:rPr lang="en-US" dirty="0" err="1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Tensorflow</a:t>
            </a: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–platform for machine learning</a:t>
            </a:r>
          </a:p>
          <a:p>
            <a:pPr marL="1371600" lvl="3"/>
            <a:r>
              <a:rPr lang="en-US" dirty="0" err="1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Keras_Tuner</a:t>
            </a: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– hyperparameter search</a:t>
            </a:r>
          </a:p>
          <a:p>
            <a:pPr marL="1371600" lvl="3"/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PIL (Pillow) – python library for image processing</a:t>
            </a:r>
          </a:p>
          <a:p>
            <a:pPr marL="1371600" lvl="3"/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Flask – display interactive webpage</a:t>
            </a:r>
          </a:p>
          <a:p>
            <a:pPr marL="0"/>
            <a:endParaRPr lang="en-US" dirty="0">
              <a:solidFill>
                <a:schemeClr val="tx1"/>
              </a:solidFill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88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13F09B-86BF-B508-7730-20340C88121B}"/>
              </a:ext>
            </a:extLst>
          </p:cNvPr>
          <p:cNvSpPr/>
          <p:nvPr/>
        </p:nvSpPr>
        <p:spPr>
          <a:xfrm>
            <a:off x="612648" y="274320"/>
            <a:ext cx="4645152" cy="1161288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EA1EB-3B4D-7DAA-F5AC-DEE544CF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AA6D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9BCA-5A9A-F089-D4E0-C567504C8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6192"/>
            <a:ext cx="8561832" cy="464077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Import files into training &amp; validation directories.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Define model building function (</a:t>
            </a:r>
            <a:r>
              <a:rPr lang="en-US" dirty="0" err="1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create_model</a:t>
            </a: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Instantiate the tuner.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Run the hyperparameter tuner search.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Using best model build (</a:t>
            </a:r>
            <a:r>
              <a:rPr lang="en-US" dirty="0" err="1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tuner.get_best_models</a:t>
            </a: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), begin training model with training data &amp; validation data.</a:t>
            </a:r>
          </a:p>
        </p:txBody>
      </p:sp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0D145C64-B228-0904-4734-848F56AE7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643" y="261167"/>
            <a:ext cx="4186825" cy="25500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330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13F09B-86BF-B508-7730-20340C88121B}"/>
              </a:ext>
            </a:extLst>
          </p:cNvPr>
          <p:cNvSpPr/>
          <p:nvPr/>
        </p:nvSpPr>
        <p:spPr>
          <a:xfrm>
            <a:off x="612648" y="274320"/>
            <a:ext cx="4645152" cy="1161288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EA1EB-3B4D-7DAA-F5AC-DEE544CF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AA6D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9BCA-5A9A-F089-D4E0-C567504C8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6192"/>
            <a:ext cx="8845296" cy="464077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Normalize pixel values (normalization layer)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Build and Train Model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View Accuracy vs Loss (accuracy: 0.9710)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Use Model to make Plant Disease Predictions!</a:t>
            </a:r>
          </a:p>
        </p:txBody>
      </p:sp>
      <p:pic>
        <p:nvPicPr>
          <p:cNvPr id="14" name="Picture 13" descr="A graph of two people&#10;&#10;Description automatically generated with medium confidence">
            <a:extLst>
              <a:ext uri="{FF2B5EF4-FFF2-40B4-BE49-F238E27FC236}">
                <a16:creationId xmlns:a16="http://schemas.microsoft.com/office/drawing/2014/main" id="{2A10C52C-E7F2-3E22-3799-6A6A9A402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70" y="470862"/>
            <a:ext cx="6391980" cy="213066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898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13F09B-86BF-B508-7730-20340C88121B}"/>
              </a:ext>
            </a:extLst>
          </p:cNvPr>
          <p:cNvSpPr/>
          <p:nvPr/>
        </p:nvSpPr>
        <p:spPr>
          <a:xfrm>
            <a:off x="612648" y="274320"/>
            <a:ext cx="4645152" cy="1161288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EA1EB-3B4D-7DAA-F5AC-DEE544CF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AA6D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9BCA-5A9A-F089-D4E0-C567504C8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6192"/>
            <a:ext cx="8845296" cy="464077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/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Introduce web page and demo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link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C7B1C0-0A6D-F643-BAA0-79C549B24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254" y="323072"/>
            <a:ext cx="6239257" cy="273523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017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13F09B-86BF-B508-7730-20340C88121B}"/>
              </a:ext>
            </a:extLst>
          </p:cNvPr>
          <p:cNvSpPr/>
          <p:nvPr/>
        </p:nvSpPr>
        <p:spPr>
          <a:xfrm>
            <a:off x="612648" y="274320"/>
            <a:ext cx="7662672" cy="1161288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EA1EB-3B4D-7DAA-F5AC-DEE544CF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AA6D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What’s Next (Theoretically)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9BCA-5A9A-F089-D4E0-C567504C8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6192"/>
            <a:ext cx="8845296" cy="464077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Next phases for The Plant Doctors</a:t>
            </a:r>
          </a:p>
          <a:p>
            <a:pPr lvl="1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Add function for approved users to submit images with known illnesses to increase training dataset.</a:t>
            </a:r>
          </a:p>
          <a:p>
            <a:pPr lvl="1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Expand dataset to include more plants species and illnesses. </a:t>
            </a:r>
          </a:p>
          <a:p>
            <a:pPr lvl="1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Add symptoms </a:t>
            </a:r>
            <a:r>
              <a:rPr lang="en-US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library for </a:t>
            </a: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users to include additional data for more accurate prediction.</a:t>
            </a:r>
          </a:p>
          <a:p>
            <a:pPr lvl="1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132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342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Sans Serif Collection</vt:lpstr>
      <vt:lpstr>Office Theme</vt:lpstr>
      <vt:lpstr>Plant Doctors</vt:lpstr>
      <vt:lpstr>PowerPoint Presentation</vt:lpstr>
      <vt:lpstr>The Problem</vt:lpstr>
      <vt:lpstr>Our Solution</vt:lpstr>
      <vt:lpstr>Research</vt:lpstr>
      <vt:lpstr>Process</vt:lpstr>
      <vt:lpstr>Process</vt:lpstr>
      <vt:lpstr>Results</vt:lpstr>
      <vt:lpstr>What’s Next (Theoretically)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Doctors</dc:title>
  <dc:creator>Steven Carrasquillo-Merly</dc:creator>
  <cp:lastModifiedBy>Steven Carrasquillo-Merly</cp:lastModifiedBy>
  <cp:revision>3</cp:revision>
  <dcterms:created xsi:type="dcterms:W3CDTF">2024-05-30T18:04:26Z</dcterms:created>
  <dcterms:modified xsi:type="dcterms:W3CDTF">2024-05-31T01:06:29Z</dcterms:modified>
</cp:coreProperties>
</file>