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4A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5BD-9CED-40B6-FB38-8B06EE75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DB53-5410-8B6E-876A-9092D838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0643-A074-3090-D9B2-A3613D39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F8D0-355F-A680-D9DD-C75A430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2AF1-AAE7-8190-27F3-F060942F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604-E726-7078-388D-A59F0B3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B94E-763D-3DA9-1082-3FF02F1D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E6B-E9AD-6C51-7839-287598B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A9B0-BFEE-150E-1AA5-1B0B54F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580B-4D3E-2453-0A4F-17011EA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6D8F-6FFC-3BB6-0A3A-1B9810326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7111-C643-7CDB-38F2-98B4EECF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3497-09DC-5DBD-D819-7E0A0D6A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686C-9E64-CE03-6F1E-CF35BD9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92A-8E26-D9AC-2305-62CC23F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DC3A-33DC-FE68-CAC0-AC263E1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3F-D37E-5891-DC7F-CCCB1811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F85E-4EC0-2CCC-C533-30E2731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97D1-2FAB-586A-1F45-48D03034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47C-632C-2C9A-AB5E-5D78416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E5B-5E6B-D930-E951-0BA4E1FD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B504-79AE-E5CE-69DE-91A1F55E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4A9-B3B9-110E-33A5-E8FB772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0159-21DE-5278-87CA-639B34A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DCAB-624D-A73B-4C3F-495872D1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5B9-4FC8-1DA3-AC36-95D49BC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CFD5-F029-3EBB-A2B0-250C62D5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7458-B091-D1AD-AD24-57E59F96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E454-3759-1275-AAD3-DB3485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8EA3-84F8-BAAC-66FA-053EADD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3E56-B0A4-7D82-E169-B11323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0353-DE8D-E3E4-11FA-75E9D27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9747-D083-3373-FDF4-D1C50AD9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BC7-45E8-33B7-DFFE-63963D47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EFA9-9F9E-AF28-737E-5DE0B44C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250F-B171-B94F-3702-A72C7DE3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D7C4A-4D66-2A84-54FB-B31D730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E333C-1C49-8DF0-6651-E357DAB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FD50-BA77-CB84-EBCE-0AD215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78AD-1318-8F51-08AF-6E8F7424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5F5-19A0-17DC-9C8E-CA36B06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4B09-3563-EECB-188B-9AEDC613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3504-1348-6CA4-D357-483D0C7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393-729E-B603-C418-F115ACA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049EC-04C2-1B77-89DB-F5C878C2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9CD4-736F-CE2E-4C2B-FF71124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1D42-77AB-A46F-3F64-27499E0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D7D-9186-9238-73B1-F1ADCD2A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5058-FC87-A1BA-58B1-656A7BF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94D4-29F9-DEDA-9920-DE7A6092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AAF4-ACA2-FFBA-15F4-B86AA28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A7BD-B7BE-003F-5D54-8F31274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0D7-3A68-BB58-AE42-46F7EB3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1A15-2B98-FD59-97CC-5638C2E2F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0D370-E3B5-AFED-B31D-E9B9C149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2082-9E98-5575-4B6C-0844A8AA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028A-2B35-E61B-F17F-D4A0F5B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4298-DB24-968A-18B6-9833D51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4B3B-1DE4-E0D5-80EE-97216A8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3968-6CA0-6CC1-5336-12C87118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C959-C213-8FF5-AC9E-E247D041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A58A-3093-4FB8-2490-F69F9222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432E-74FE-75AE-7F7E-83A07DD1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finds.org/growing-own-fruit-vegetables-gardens-food-bill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CC93A-A359-E40F-2A0D-F06EB2072416}"/>
              </a:ext>
            </a:extLst>
          </p:cNvPr>
          <p:cNvSpPr/>
          <p:nvPr/>
        </p:nvSpPr>
        <p:spPr>
          <a:xfrm>
            <a:off x="234696" y="1691638"/>
            <a:ext cx="6019800" cy="34747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E04F-E5C1-40D1-62DA-AAC4C5CF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12" y="1818529"/>
            <a:ext cx="5224272" cy="1196531"/>
          </a:xfrm>
        </p:spPr>
        <p:txBody>
          <a:bodyPr/>
          <a:lstStyle/>
          <a:p>
            <a:r>
              <a:rPr lang="en-US" dirty="0">
                <a:solidFill>
                  <a:srgbClr val="04AA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Plant Doctors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A452-3E86-76F7-7F8A-2F0179C2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68" y="3141950"/>
            <a:ext cx="346862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Team Members: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Matthew Lopez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Mitchell </a:t>
            </a:r>
            <a:r>
              <a:rPr lang="en-US" dirty="0" err="1"/>
              <a:t>Fairgrieve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Austin </a:t>
            </a:r>
            <a:r>
              <a:rPr lang="en-US" dirty="0" err="1"/>
              <a:t>Rothe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Steven Carrasquillo</a:t>
            </a:r>
          </a:p>
        </p:txBody>
      </p:sp>
      <p:pic>
        <p:nvPicPr>
          <p:cNvPr id="5" name="Picture 4" descr="A collage of different leaves&#10;&#10;Description automatically generated">
            <a:extLst>
              <a:ext uri="{FF2B5EF4-FFF2-40B4-BE49-F238E27FC236}">
                <a16:creationId xmlns:a16="http://schemas.microsoft.com/office/drawing/2014/main" id="{E2515603-7165-52EA-DF34-5062A6C2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36991"/>
            <a:ext cx="8104061" cy="7931981"/>
          </a:xfrm>
          <a:prstGeom prst="ellipse">
            <a:avLst/>
          </a:prstGeom>
          <a:ln w="63500" cap="rnd">
            <a:solidFill>
              <a:srgbClr val="04AA6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2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0F6D19-1ACB-2C4D-22B1-E49269271168}"/>
              </a:ext>
            </a:extLst>
          </p:cNvPr>
          <p:cNvSpPr/>
          <p:nvPr/>
        </p:nvSpPr>
        <p:spPr>
          <a:xfrm>
            <a:off x="838200" y="384048"/>
            <a:ext cx="10515600" cy="12893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Agenda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46069A-ED8B-BD80-0CBC-41C3A0B4B86A}"/>
              </a:ext>
            </a:extLst>
          </p:cNvPr>
          <p:cNvSpPr/>
          <p:nvPr/>
        </p:nvSpPr>
        <p:spPr>
          <a:xfrm>
            <a:off x="838200" y="1911096"/>
            <a:ext cx="10515600" cy="3054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7E2-709D-219F-2399-E1C9F2E4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Introduction – The Problem and Solution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Outcome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559917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Every year more and more people are getting into plants and gardening as a hobby. </a:t>
            </a: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Additionally, a study found that 42% of Americans have started growing their own produce recently, reflecting a broader trend towards self-sufficiency in response to rising food costs and concerns about food security​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  <a:hlinkClick r:id="rId2"/>
              </a:rPr>
              <a:t>Study Finds</a:t>
            </a:r>
            <a:r>
              <a:rPr lang="en-US" dirty="0">
                <a:solidFill>
                  <a:schemeClr val="tx1"/>
                </a:solidFill>
              </a:rPr>
              <a:t>)​.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7C9B-0889-7871-90B1-D08EC094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249423"/>
            <a:ext cx="5181600" cy="32143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However not everyone has a green thumb, has all the knowledge needed to maintain healthy plants nor know how to identify and treat diseases that could be affecting their plants.</a:t>
            </a:r>
          </a:p>
        </p:txBody>
      </p:sp>
    </p:spTree>
    <p:extLst>
      <p:ext uri="{BB962C8B-B14F-4D97-AF65-F5344CB8AC3E}">
        <p14:creationId xmlns:p14="http://schemas.microsoft.com/office/powerpoint/2010/main" val="32000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Develop a website using a machine learning algorithm where users can submit photos and can be provided an identified illness and course for treatment with 90% accuracy.</a:t>
            </a:r>
          </a:p>
          <a:p>
            <a:pPr marL="0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Start with more common plants and illnesses. 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 found on Kaggle a dataset with #### images of ### plants and diseases</a:t>
            </a: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Link </a:t>
            </a: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libraries we used, why</a:t>
            </a:r>
          </a:p>
          <a:p>
            <a:pPr marL="0"/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Steps in our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2193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Steps in our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25589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Introduce web page and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B1C0-0A6D-F643-BAA0-79C549B2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697788"/>
            <a:ext cx="6239257" cy="27352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017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Sans Serif Collection</vt:lpstr>
      <vt:lpstr>Office Theme</vt:lpstr>
      <vt:lpstr>Plant Doctors</vt:lpstr>
      <vt:lpstr>PowerPoint Presentation</vt:lpstr>
      <vt:lpstr>The Problem</vt:lpstr>
      <vt:lpstr>Our Solution</vt:lpstr>
      <vt:lpstr>Research</vt:lpstr>
      <vt:lpstr>Process</vt:lpstr>
      <vt:lpstr>Process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Doctors</dc:title>
  <dc:creator>Steven Carrasquillo-Merly</dc:creator>
  <cp:lastModifiedBy>Steven Carrasquillo-Merly</cp:lastModifiedBy>
  <cp:revision>1</cp:revision>
  <dcterms:created xsi:type="dcterms:W3CDTF">2024-05-30T18:04:26Z</dcterms:created>
  <dcterms:modified xsi:type="dcterms:W3CDTF">2024-05-30T20:38:21Z</dcterms:modified>
</cp:coreProperties>
</file>