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338" r:id="rId5"/>
    <p:sldId id="351" r:id="rId6"/>
    <p:sldId id="332" r:id="rId7"/>
    <p:sldId id="348" r:id="rId8"/>
    <p:sldId id="344" r:id="rId9"/>
    <p:sldId id="345" r:id="rId10"/>
    <p:sldId id="331" r:id="rId11"/>
    <p:sldId id="347" r:id="rId12"/>
    <p:sldId id="350" r:id="rId13"/>
    <p:sldId id="346" r:id="rId14"/>
    <p:sldId id="326" r:id="rId15"/>
    <p:sldId id="339" r:id="rId16"/>
    <p:sldId id="349" r:id="rId17"/>
    <p:sldId id="343" r:id="rId18"/>
    <p:sldId id="334" r:id="rId19"/>
    <p:sldId id="327" r:id="rId20"/>
    <p:sldId id="323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FF89F-0846-4CEA-8B2D-1E52A1481326}" v="7" dt="2022-07-08T19:20:21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54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Brungardt" userId="37978072-894b-4d31-8d7e-878984e3bbca" providerId="ADAL" clId="{BE8FF89F-0846-4CEA-8B2D-1E52A1481326}"/>
    <pc:docChg chg="undo custSel addSld delSld modSld sldOrd">
      <pc:chgData name="Amanda Brungardt" userId="37978072-894b-4d31-8d7e-878984e3bbca" providerId="ADAL" clId="{BE8FF89F-0846-4CEA-8B2D-1E52A1481326}" dt="2022-07-08T19:45:29.921" v="489" actId="115"/>
      <pc:docMkLst>
        <pc:docMk/>
      </pc:docMkLst>
      <pc:sldChg chg="del">
        <pc:chgData name="Amanda Brungardt" userId="37978072-894b-4d31-8d7e-878984e3bbca" providerId="ADAL" clId="{BE8FF89F-0846-4CEA-8B2D-1E52A1481326}" dt="2022-07-08T19:22:57.674" v="90" actId="47"/>
        <pc:sldMkLst>
          <pc:docMk/>
          <pc:sldMk cId="560021826" sldId="317"/>
        </pc:sldMkLst>
      </pc:sldChg>
      <pc:sldChg chg="del">
        <pc:chgData name="Amanda Brungardt" userId="37978072-894b-4d31-8d7e-878984e3bbca" providerId="ADAL" clId="{BE8FF89F-0846-4CEA-8B2D-1E52A1481326}" dt="2022-07-08T19:23:05.404" v="92" actId="47"/>
        <pc:sldMkLst>
          <pc:docMk/>
          <pc:sldMk cId="2487617454" sldId="319"/>
        </pc:sldMkLst>
      </pc:sldChg>
      <pc:sldChg chg="del">
        <pc:chgData name="Amanda Brungardt" userId="37978072-894b-4d31-8d7e-878984e3bbca" providerId="ADAL" clId="{BE8FF89F-0846-4CEA-8B2D-1E52A1481326}" dt="2022-07-08T19:23:16.382" v="96" actId="47"/>
        <pc:sldMkLst>
          <pc:docMk/>
          <pc:sldMk cId="3286549285" sldId="320"/>
        </pc:sldMkLst>
      </pc:sldChg>
      <pc:sldChg chg="del">
        <pc:chgData name="Amanda Brungardt" userId="37978072-894b-4d31-8d7e-878984e3bbca" providerId="ADAL" clId="{BE8FF89F-0846-4CEA-8B2D-1E52A1481326}" dt="2022-07-08T19:23:07.861" v="93" actId="47"/>
        <pc:sldMkLst>
          <pc:docMk/>
          <pc:sldMk cId="2756801051" sldId="321"/>
        </pc:sldMkLst>
      </pc:sldChg>
      <pc:sldChg chg="del">
        <pc:chgData name="Amanda Brungardt" userId="37978072-894b-4d31-8d7e-878984e3bbca" providerId="ADAL" clId="{BE8FF89F-0846-4CEA-8B2D-1E52A1481326}" dt="2022-07-08T19:23:14.485" v="95" actId="47"/>
        <pc:sldMkLst>
          <pc:docMk/>
          <pc:sldMk cId="274365933" sldId="322"/>
        </pc:sldMkLst>
      </pc:sldChg>
      <pc:sldChg chg="delSp modSp mod">
        <pc:chgData name="Amanda Brungardt" userId="37978072-894b-4d31-8d7e-878984e3bbca" providerId="ADAL" clId="{BE8FF89F-0846-4CEA-8B2D-1E52A1481326}" dt="2022-07-08T19:37:11.344" v="216" actId="1076"/>
        <pc:sldMkLst>
          <pc:docMk/>
          <pc:sldMk cId="3448867922" sldId="323"/>
        </pc:sldMkLst>
        <pc:spChg chg="del">
          <ac:chgData name="Amanda Brungardt" userId="37978072-894b-4d31-8d7e-878984e3bbca" providerId="ADAL" clId="{BE8FF89F-0846-4CEA-8B2D-1E52A1481326}" dt="2022-07-08T19:30:54.418" v="171" actId="478"/>
          <ac:spMkLst>
            <pc:docMk/>
            <pc:sldMk cId="3448867922" sldId="323"/>
            <ac:spMk id="3" creationId="{7FA77105-2AF0-8D74-0314-8269205758B1}"/>
          </ac:spMkLst>
        </pc:spChg>
        <pc:spChg chg="mod">
          <ac:chgData name="Amanda Brungardt" userId="37978072-894b-4d31-8d7e-878984e3bbca" providerId="ADAL" clId="{BE8FF89F-0846-4CEA-8B2D-1E52A1481326}" dt="2022-07-08T19:37:11.344" v="216" actId="1076"/>
          <ac:spMkLst>
            <pc:docMk/>
            <pc:sldMk cId="3448867922" sldId="323"/>
            <ac:spMk id="6" creationId="{ABE4155F-E8E8-012A-1342-1B61E3077DB5}"/>
          </ac:spMkLst>
        </pc:spChg>
      </pc:sldChg>
      <pc:sldChg chg="del">
        <pc:chgData name="Amanda Brungardt" userId="37978072-894b-4d31-8d7e-878984e3bbca" providerId="ADAL" clId="{BE8FF89F-0846-4CEA-8B2D-1E52A1481326}" dt="2022-07-08T19:23:18.449" v="97" actId="47"/>
        <pc:sldMkLst>
          <pc:docMk/>
          <pc:sldMk cId="3571392173" sldId="324"/>
        </pc:sldMkLst>
      </pc:sldChg>
      <pc:sldChg chg="del">
        <pc:chgData name="Amanda Brungardt" userId="37978072-894b-4d31-8d7e-878984e3bbca" providerId="ADAL" clId="{BE8FF89F-0846-4CEA-8B2D-1E52A1481326}" dt="2022-07-08T19:23:28.659" v="100" actId="47"/>
        <pc:sldMkLst>
          <pc:docMk/>
          <pc:sldMk cId="4137202608" sldId="325"/>
        </pc:sldMkLst>
      </pc:sldChg>
      <pc:sldChg chg="delSp modSp mod">
        <pc:chgData name="Amanda Brungardt" userId="37978072-894b-4d31-8d7e-878984e3bbca" providerId="ADAL" clId="{BE8FF89F-0846-4CEA-8B2D-1E52A1481326}" dt="2022-07-08T19:30:43.560" v="170" actId="115"/>
        <pc:sldMkLst>
          <pc:docMk/>
          <pc:sldMk cId="4144076784" sldId="327"/>
        </pc:sldMkLst>
        <pc:spChg chg="del">
          <ac:chgData name="Amanda Brungardt" userId="37978072-894b-4d31-8d7e-878984e3bbca" providerId="ADAL" clId="{BE8FF89F-0846-4CEA-8B2D-1E52A1481326}" dt="2022-07-08T19:29:41.515" v="149" actId="478"/>
          <ac:spMkLst>
            <pc:docMk/>
            <pc:sldMk cId="4144076784" sldId="327"/>
            <ac:spMk id="3" creationId="{3448EE1E-9704-4255-B085-B71046BE446C}"/>
          </ac:spMkLst>
        </pc:spChg>
        <pc:spChg chg="mod">
          <ac:chgData name="Amanda Brungardt" userId="37978072-894b-4d31-8d7e-878984e3bbca" providerId="ADAL" clId="{BE8FF89F-0846-4CEA-8B2D-1E52A1481326}" dt="2022-07-08T19:30:43.560" v="170" actId="115"/>
          <ac:spMkLst>
            <pc:docMk/>
            <pc:sldMk cId="4144076784" sldId="327"/>
            <ac:spMk id="6" creationId="{ABE4155F-E8E8-012A-1342-1B61E3077DB5}"/>
          </ac:spMkLst>
        </pc:spChg>
      </pc:sldChg>
      <pc:sldChg chg="del">
        <pc:chgData name="Amanda Brungardt" userId="37978072-894b-4d31-8d7e-878984e3bbca" providerId="ADAL" clId="{BE8FF89F-0846-4CEA-8B2D-1E52A1481326}" dt="2022-07-08T19:22:54.435" v="89" actId="47"/>
        <pc:sldMkLst>
          <pc:docMk/>
          <pc:sldMk cId="847995957" sldId="328"/>
        </pc:sldMkLst>
      </pc:sldChg>
      <pc:sldChg chg="del">
        <pc:chgData name="Amanda Brungardt" userId="37978072-894b-4d31-8d7e-878984e3bbca" providerId="ADAL" clId="{BE8FF89F-0846-4CEA-8B2D-1E52A1481326}" dt="2022-07-08T19:23:27.187" v="99" actId="47"/>
        <pc:sldMkLst>
          <pc:docMk/>
          <pc:sldMk cId="2951210878" sldId="329"/>
        </pc:sldMkLst>
      </pc:sldChg>
      <pc:sldChg chg="del">
        <pc:chgData name="Amanda Brungardt" userId="37978072-894b-4d31-8d7e-878984e3bbca" providerId="ADAL" clId="{BE8FF89F-0846-4CEA-8B2D-1E52A1481326}" dt="2022-07-08T19:23:11.539" v="94" actId="47"/>
        <pc:sldMkLst>
          <pc:docMk/>
          <pc:sldMk cId="675692671" sldId="330"/>
        </pc:sldMkLst>
      </pc:sldChg>
      <pc:sldChg chg="ord">
        <pc:chgData name="Amanda Brungardt" userId="37978072-894b-4d31-8d7e-878984e3bbca" providerId="ADAL" clId="{BE8FF89F-0846-4CEA-8B2D-1E52A1481326}" dt="2022-07-08T19:22:49.201" v="88"/>
        <pc:sldMkLst>
          <pc:docMk/>
          <pc:sldMk cId="2163263748" sldId="331"/>
        </pc:sldMkLst>
      </pc:sldChg>
      <pc:sldChg chg="ord">
        <pc:chgData name="Amanda Brungardt" userId="37978072-894b-4d31-8d7e-878984e3bbca" providerId="ADAL" clId="{BE8FF89F-0846-4CEA-8B2D-1E52A1481326}" dt="2022-07-08T19:19:15.056" v="30"/>
        <pc:sldMkLst>
          <pc:docMk/>
          <pc:sldMk cId="2435256419" sldId="332"/>
        </pc:sldMkLst>
      </pc:sldChg>
      <pc:sldChg chg="delSp modSp mod">
        <pc:chgData name="Amanda Brungardt" userId="37978072-894b-4d31-8d7e-878984e3bbca" providerId="ADAL" clId="{BE8FF89F-0846-4CEA-8B2D-1E52A1481326}" dt="2022-07-08T19:36:40.319" v="213" actId="6549"/>
        <pc:sldMkLst>
          <pc:docMk/>
          <pc:sldMk cId="1998385248" sldId="334"/>
        </pc:sldMkLst>
        <pc:spChg chg="mod">
          <ac:chgData name="Amanda Brungardt" userId="37978072-894b-4d31-8d7e-878984e3bbca" providerId="ADAL" clId="{BE8FF89F-0846-4CEA-8B2D-1E52A1481326}" dt="2022-07-08T19:36:40.319" v="213" actId="6549"/>
          <ac:spMkLst>
            <pc:docMk/>
            <pc:sldMk cId="1998385248" sldId="334"/>
            <ac:spMk id="6" creationId="{ABE4155F-E8E8-012A-1342-1B61E3077DB5}"/>
          </ac:spMkLst>
        </pc:spChg>
        <pc:spChg chg="del">
          <ac:chgData name="Amanda Brungardt" userId="37978072-894b-4d31-8d7e-878984e3bbca" providerId="ADAL" clId="{BE8FF89F-0846-4CEA-8B2D-1E52A1481326}" dt="2022-07-08T19:28:48.188" v="143" actId="478"/>
          <ac:spMkLst>
            <pc:docMk/>
            <pc:sldMk cId="1998385248" sldId="334"/>
            <ac:spMk id="7" creationId="{0D68800C-389C-A0E1-F893-5B183A229B3A}"/>
          </ac:spMkLst>
        </pc:spChg>
      </pc:sldChg>
      <pc:sldChg chg="del">
        <pc:chgData name="Amanda Brungardt" userId="37978072-894b-4d31-8d7e-878984e3bbca" providerId="ADAL" clId="{BE8FF89F-0846-4CEA-8B2D-1E52A1481326}" dt="2022-07-08T19:23:03.090" v="91" actId="47"/>
        <pc:sldMkLst>
          <pc:docMk/>
          <pc:sldMk cId="2307394082" sldId="335"/>
        </pc:sldMkLst>
      </pc:sldChg>
      <pc:sldChg chg="del">
        <pc:chgData name="Amanda Brungardt" userId="37978072-894b-4d31-8d7e-878984e3bbca" providerId="ADAL" clId="{BE8FF89F-0846-4CEA-8B2D-1E52A1481326}" dt="2022-07-08T19:23:20.469" v="98" actId="47"/>
        <pc:sldMkLst>
          <pc:docMk/>
          <pc:sldMk cId="2151685066" sldId="336"/>
        </pc:sldMkLst>
      </pc:sldChg>
      <pc:sldChg chg="del">
        <pc:chgData name="Amanda Brungardt" userId="37978072-894b-4d31-8d7e-878984e3bbca" providerId="ADAL" clId="{BE8FF89F-0846-4CEA-8B2D-1E52A1481326}" dt="2022-07-08T19:23:29.930" v="101" actId="47"/>
        <pc:sldMkLst>
          <pc:docMk/>
          <pc:sldMk cId="3572336276" sldId="337"/>
        </pc:sldMkLst>
      </pc:sldChg>
      <pc:sldChg chg="delSp modSp add del mod setBg">
        <pc:chgData name="Amanda Brungardt" userId="37978072-894b-4d31-8d7e-878984e3bbca" providerId="ADAL" clId="{BE8FF89F-0846-4CEA-8B2D-1E52A1481326}" dt="2022-07-08T19:45:29.921" v="489" actId="115"/>
        <pc:sldMkLst>
          <pc:docMk/>
          <pc:sldMk cId="1700540024" sldId="338"/>
        </pc:sldMkLst>
        <pc:spChg chg="del mod ord">
          <ac:chgData name="Amanda Brungardt" userId="37978072-894b-4d31-8d7e-878984e3bbca" providerId="ADAL" clId="{BE8FF89F-0846-4CEA-8B2D-1E52A1481326}" dt="2022-07-08T19:18:09.162" v="22" actId="21"/>
          <ac:spMkLst>
            <pc:docMk/>
            <pc:sldMk cId="1700540024" sldId="338"/>
            <ac:spMk id="2" creationId="{D6B5F2A7-F309-067C-C7D5-1F0DD852001E}"/>
          </ac:spMkLst>
        </pc:spChg>
        <pc:spChg chg="del">
          <ac:chgData name="Amanda Brungardt" userId="37978072-894b-4d31-8d7e-878984e3bbca" providerId="ADAL" clId="{BE8FF89F-0846-4CEA-8B2D-1E52A1481326}" dt="2022-07-08T19:18:34.820" v="26" actId="478"/>
          <ac:spMkLst>
            <pc:docMk/>
            <pc:sldMk cId="1700540024" sldId="338"/>
            <ac:spMk id="3" creationId="{A90732DC-ABC1-A2ED-3FE7-CF981C9E7BA8}"/>
          </ac:spMkLst>
        </pc:spChg>
        <pc:spChg chg="del mod">
          <ac:chgData name="Amanda Brungardt" userId="37978072-894b-4d31-8d7e-878984e3bbca" providerId="ADAL" clId="{BE8FF89F-0846-4CEA-8B2D-1E52A1481326}" dt="2022-07-08T19:18:39.432" v="28" actId="478"/>
          <ac:spMkLst>
            <pc:docMk/>
            <pc:sldMk cId="1700540024" sldId="338"/>
            <ac:spMk id="4" creationId="{4045029E-7AB2-B04C-1740-48810C836E5F}"/>
          </ac:spMkLst>
        </pc:spChg>
        <pc:spChg chg="mod">
          <ac:chgData name="Amanda Brungardt" userId="37978072-894b-4d31-8d7e-878984e3bbca" providerId="ADAL" clId="{BE8FF89F-0846-4CEA-8B2D-1E52A1481326}" dt="2022-07-08T19:45:29.921" v="489" actId="115"/>
          <ac:spMkLst>
            <pc:docMk/>
            <pc:sldMk cId="1700540024" sldId="338"/>
            <ac:spMk id="6" creationId="{DE92ECF4-05CD-EB6C-F605-6812021207C9}"/>
          </ac:spMkLst>
        </pc:spChg>
        <pc:spChg chg="del mod">
          <ac:chgData name="Amanda Brungardt" userId="37978072-894b-4d31-8d7e-878984e3bbca" providerId="ADAL" clId="{BE8FF89F-0846-4CEA-8B2D-1E52A1481326}" dt="2022-07-08T19:17:31.291" v="17" actId="478"/>
          <ac:spMkLst>
            <pc:docMk/>
            <pc:sldMk cId="1700540024" sldId="338"/>
            <ac:spMk id="7" creationId="{79B4F08A-CFB4-F01A-BB59-3114A719BE3D}"/>
          </ac:spMkLst>
        </pc:spChg>
      </pc:sldChg>
      <pc:sldChg chg="addSp delSp modSp mod ord">
        <pc:chgData name="Amanda Brungardt" userId="37978072-894b-4d31-8d7e-878984e3bbca" providerId="ADAL" clId="{BE8FF89F-0846-4CEA-8B2D-1E52A1481326}" dt="2022-07-08T19:24:13.274" v="113"/>
        <pc:sldMkLst>
          <pc:docMk/>
          <pc:sldMk cId="1161582777" sldId="339"/>
        </pc:sldMkLst>
        <pc:spChg chg="del">
          <ac:chgData name="Amanda Brungardt" userId="37978072-894b-4d31-8d7e-878984e3bbca" providerId="ADAL" clId="{BE8FF89F-0846-4CEA-8B2D-1E52A1481326}" dt="2022-07-08T19:19:25.203" v="33" actId="478"/>
          <ac:spMkLst>
            <pc:docMk/>
            <pc:sldMk cId="1161582777" sldId="339"/>
            <ac:spMk id="2" creationId="{4273B5DA-1942-BD52-9C65-24E0A8AD9840}"/>
          </ac:spMkLst>
        </pc:spChg>
        <pc:spChg chg="del">
          <ac:chgData name="Amanda Brungardt" userId="37978072-894b-4d31-8d7e-878984e3bbca" providerId="ADAL" clId="{BE8FF89F-0846-4CEA-8B2D-1E52A1481326}" dt="2022-07-08T19:19:35.857" v="36" actId="478"/>
          <ac:spMkLst>
            <pc:docMk/>
            <pc:sldMk cId="1161582777" sldId="339"/>
            <ac:spMk id="3" creationId="{65A50AFD-3B30-7EC4-28D8-E0AD0B8E75AE}"/>
          </ac:spMkLst>
        </pc:spChg>
        <pc:spChg chg="del">
          <ac:chgData name="Amanda Brungardt" userId="37978072-894b-4d31-8d7e-878984e3bbca" providerId="ADAL" clId="{BE8FF89F-0846-4CEA-8B2D-1E52A1481326}" dt="2022-07-08T19:19:39.293" v="37" actId="478"/>
          <ac:spMkLst>
            <pc:docMk/>
            <pc:sldMk cId="1161582777" sldId="339"/>
            <ac:spMk id="4" creationId="{36C565ED-35C8-BAE1-7F65-A84506882FCF}"/>
          </ac:spMkLst>
        </pc:spChg>
        <pc:spChg chg="mod">
          <ac:chgData name="Amanda Brungardt" userId="37978072-894b-4d31-8d7e-878984e3bbca" providerId="ADAL" clId="{BE8FF89F-0846-4CEA-8B2D-1E52A1481326}" dt="2022-07-08T19:20:40.846" v="72" actId="20577"/>
          <ac:spMkLst>
            <pc:docMk/>
            <pc:sldMk cId="1161582777" sldId="339"/>
            <ac:spMk id="6" creationId="{F2FFEA86-28A7-304A-A9F0-14D2C422EA45}"/>
          </ac:spMkLst>
        </pc:spChg>
        <pc:spChg chg="del">
          <ac:chgData name="Amanda Brungardt" userId="37978072-894b-4d31-8d7e-878984e3bbca" providerId="ADAL" clId="{BE8FF89F-0846-4CEA-8B2D-1E52A1481326}" dt="2022-07-08T19:19:29.520" v="34" actId="478"/>
          <ac:spMkLst>
            <pc:docMk/>
            <pc:sldMk cId="1161582777" sldId="339"/>
            <ac:spMk id="7" creationId="{31824C5A-F7AE-48A1-0708-7FE97A9BF146}"/>
          </ac:spMkLst>
        </pc:spChg>
        <pc:spChg chg="add del mod">
          <ac:chgData name="Amanda Brungardt" userId="37978072-894b-4d31-8d7e-878984e3bbca" providerId="ADAL" clId="{BE8FF89F-0846-4CEA-8B2D-1E52A1481326}" dt="2022-07-08T19:19:32.032" v="35" actId="478"/>
          <ac:spMkLst>
            <pc:docMk/>
            <pc:sldMk cId="1161582777" sldId="339"/>
            <ac:spMk id="9" creationId="{271B38B7-EC97-B004-E1DA-35143C726AFB}"/>
          </ac:spMkLst>
        </pc:spChg>
      </pc:sldChg>
      <pc:sldChg chg="del ord">
        <pc:chgData name="Amanda Brungardt" userId="37978072-894b-4d31-8d7e-878984e3bbca" providerId="ADAL" clId="{BE8FF89F-0846-4CEA-8B2D-1E52A1481326}" dt="2022-07-08T19:23:39.870" v="104" actId="47"/>
        <pc:sldMkLst>
          <pc:docMk/>
          <pc:sldMk cId="3720221084" sldId="340"/>
        </pc:sldMkLst>
      </pc:sldChg>
      <pc:sldChg chg="del">
        <pc:chgData name="Amanda Brungardt" userId="37978072-894b-4d31-8d7e-878984e3bbca" providerId="ADAL" clId="{BE8FF89F-0846-4CEA-8B2D-1E52A1481326}" dt="2022-07-08T19:24:18.372" v="114" actId="47"/>
        <pc:sldMkLst>
          <pc:docMk/>
          <pc:sldMk cId="1380404569" sldId="341"/>
        </pc:sldMkLst>
      </pc:sldChg>
      <pc:sldChg chg="del">
        <pc:chgData name="Amanda Brungardt" userId="37978072-894b-4d31-8d7e-878984e3bbca" providerId="ADAL" clId="{BE8FF89F-0846-4CEA-8B2D-1E52A1481326}" dt="2022-07-08T19:24:21.045" v="115" actId="47"/>
        <pc:sldMkLst>
          <pc:docMk/>
          <pc:sldMk cId="2199312923" sldId="342"/>
        </pc:sldMkLst>
      </pc:sldChg>
      <pc:sldChg chg="addSp delSp modSp mod">
        <pc:chgData name="Amanda Brungardt" userId="37978072-894b-4d31-8d7e-878984e3bbca" providerId="ADAL" clId="{BE8FF89F-0846-4CEA-8B2D-1E52A1481326}" dt="2022-07-08T19:24:41.044" v="130" actId="478"/>
        <pc:sldMkLst>
          <pc:docMk/>
          <pc:sldMk cId="3183835688" sldId="343"/>
        </pc:sldMkLst>
        <pc:spChg chg="del">
          <ac:chgData name="Amanda Brungardt" userId="37978072-894b-4d31-8d7e-878984e3bbca" providerId="ADAL" clId="{BE8FF89F-0846-4CEA-8B2D-1E52A1481326}" dt="2022-07-08T19:24:25.734" v="116" actId="478"/>
          <ac:spMkLst>
            <pc:docMk/>
            <pc:sldMk cId="3183835688" sldId="343"/>
            <ac:spMk id="2" creationId="{549B90BC-2D81-4F3D-FFA5-D1BF8A60C38C}"/>
          </ac:spMkLst>
        </pc:spChg>
        <pc:spChg chg="del">
          <ac:chgData name="Amanda Brungardt" userId="37978072-894b-4d31-8d7e-878984e3bbca" providerId="ADAL" clId="{BE8FF89F-0846-4CEA-8B2D-1E52A1481326}" dt="2022-07-08T19:24:38.820" v="129" actId="478"/>
          <ac:spMkLst>
            <pc:docMk/>
            <pc:sldMk cId="3183835688" sldId="343"/>
            <ac:spMk id="3" creationId="{80BE9960-316F-24E9-7AE7-9BA043C4427A}"/>
          </ac:spMkLst>
        </pc:spChg>
        <pc:spChg chg="del">
          <ac:chgData name="Amanda Brungardt" userId="37978072-894b-4d31-8d7e-878984e3bbca" providerId="ADAL" clId="{BE8FF89F-0846-4CEA-8B2D-1E52A1481326}" dt="2022-07-08T19:24:41.044" v="130" actId="478"/>
          <ac:spMkLst>
            <pc:docMk/>
            <pc:sldMk cId="3183835688" sldId="343"/>
            <ac:spMk id="4" creationId="{78156AC8-6E07-CA50-00C9-806089EC382E}"/>
          </ac:spMkLst>
        </pc:spChg>
        <pc:spChg chg="mod">
          <ac:chgData name="Amanda Brungardt" userId="37978072-894b-4d31-8d7e-878984e3bbca" providerId="ADAL" clId="{BE8FF89F-0846-4CEA-8B2D-1E52A1481326}" dt="2022-07-08T19:24:32.339" v="126" actId="20577"/>
          <ac:spMkLst>
            <pc:docMk/>
            <pc:sldMk cId="3183835688" sldId="343"/>
            <ac:spMk id="6" creationId="{A9950D67-8E5A-4AF4-A166-A16A0131C522}"/>
          </ac:spMkLst>
        </pc:spChg>
        <pc:spChg chg="del">
          <ac:chgData name="Amanda Brungardt" userId="37978072-894b-4d31-8d7e-878984e3bbca" providerId="ADAL" clId="{BE8FF89F-0846-4CEA-8B2D-1E52A1481326}" dt="2022-07-08T19:24:35.787" v="127" actId="478"/>
          <ac:spMkLst>
            <pc:docMk/>
            <pc:sldMk cId="3183835688" sldId="343"/>
            <ac:spMk id="7" creationId="{067795BD-7CBE-3A76-0807-8FA50C7CA2DD}"/>
          </ac:spMkLst>
        </pc:spChg>
        <pc:spChg chg="add del mod">
          <ac:chgData name="Amanda Brungardt" userId="37978072-894b-4d31-8d7e-878984e3bbca" providerId="ADAL" clId="{BE8FF89F-0846-4CEA-8B2D-1E52A1481326}" dt="2022-07-08T19:24:37.422" v="128" actId="478"/>
          <ac:spMkLst>
            <pc:docMk/>
            <pc:sldMk cId="3183835688" sldId="343"/>
            <ac:spMk id="9" creationId="{CD2BF82B-8219-B652-1127-65803A5EE959}"/>
          </ac:spMkLst>
        </pc:spChg>
      </pc:sldChg>
      <pc:sldChg chg="modSp add mod ord">
        <pc:chgData name="Amanda Brungardt" userId="37978072-894b-4d31-8d7e-878984e3bbca" providerId="ADAL" clId="{BE8FF89F-0846-4CEA-8B2D-1E52A1481326}" dt="2022-07-08T19:35:07.781" v="196" actId="20577"/>
        <pc:sldMkLst>
          <pc:docMk/>
          <pc:sldMk cId="3934649871" sldId="344"/>
        </pc:sldMkLst>
        <pc:spChg chg="mod">
          <ac:chgData name="Amanda Brungardt" userId="37978072-894b-4d31-8d7e-878984e3bbca" providerId="ADAL" clId="{BE8FF89F-0846-4CEA-8B2D-1E52A1481326}" dt="2022-07-08T19:35:07.781" v="196" actId="20577"/>
          <ac:spMkLst>
            <pc:docMk/>
            <pc:sldMk cId="3934649871" sldId="344"/>
            <ac:spMk id="6" creationId="{ABE4155F-E8E8-012A-1342-1B61E3077DB5}"/>
          </ac:spMkLst>
        </pc:spChg>
      </pc:sldChg>
      <pc:sldChg chg="add ord">
        <pc:chgData name="Amanda Brungardt" userId="37978072-894b-4d31-8d7e-878984e3bbca" providerId="ADAL" clId="{BE8FF89F-0846-4CEA-8B2D-1E52A1481326}" dt="2022-07-08T19:22:15.062" v="86"/>
        <pc:sldMkLst>
          <pc:docMk/>
          <pc:sldMk cId="977563278" sldId="345"/>
        </pc:sldMkLst>
      </pc:sldChg>
      <pc:sldChg chg="add ord">
        <pc:chgData name="Amanda Brungardt" userId="37978072-894b-4d31-8d7e-878984e3bbca" providerId="ADAL" clId="{BE8FF89F-0846-4CEA-8B2D-1E52A1481326}" dt="2022-07-08T19:23:47.753" v="107"/>
        <pc:sldMkLst>
          <pc:docMk/>
          <pc:sldMk cId="12715093" sldId="346"/>
        </pc:sldMkLst>
      </pc:sldChg>
      <pc:sldChg chg="add ord">
        <pc:chgData name="Amanda Brungardt" userId="37978072-894b-4d31-8d7e-878984e3bbca" providerId="ADAL" clId="{BE8FF89F-0846-4CEA-8B2D-1E52A1481326}" dt="2022-07-08T19:24:07.731" v="111"/>
        <pc:sldMkLst>
          <pc:docMk/>
          <pc:sldMk cId="2611443608" sldId="347"/>
        </pc:sldMkLst>
      </pc:sldChg>
      <pc:sldChg chg="add">
        <pc:chgData name="Amanda Brungardt" userId="37978072-894b-4d31-8d7e-878984e3bbca" providerId="ADAL" clId="{BE8FF89F-0846-4CEA-8B2D-1E52A1481326}" dt="2022-07-08T19:23:54.248" v="109" actId="2890"/>
        <pc:sldMkLst>
          <pc:docMk/>
          <pc:sldMk cId="654873075" sldId="348"/>
        </pc:sldMkLst>
      </pc:sldChg>
      <pc:sldChg chg="modSp add mod ord">
        <pc:chgData name="Amanda Brungardt" userId="37978072-894b-4d31-8d7e-878984e3bbca" providerId="ADAL" clId="{BE8FF89F-0846-4CEA-8B2D-1E52A1481326}" dt="2022-07-08T19:36:23.569" v="210" actId="1076"/>
        <pc:sldMkLst>
          <pc:docMk/>
          <pc:sldMk cId="3783374442" sldId="349"/>
        </pc:sldMkLst>
        <pc:spChg chg="mod">
          <ac:chgData name="Amanda Brungardt" userId="37978072-894b-4d31-8d7e-878984e3bbca" providerId="ADAL" clId="{BE8FF89F-0846-4CEA-8B2D-1E52A1481326}" dt="2022-07-08T19:36:13.580" v="209" actId="1076"/>
          <ac:spMkLst>
            <pc:docMk/>
            <pc:sldMk cId="3783374442" sldId="349"/>
            <ac:spMk id="6" creationId="{ABE4155F-E8E8-012A-1342-1B61E3077DB5}"/>
          </ac:spMkLst>
        </pc:spChg>
        <pc:picChg chg="mod">
          <ac:chgData name="Amanda Brungardt" userId="37978072-894b-4d31-8d7e-878984e3bbca" providerId="ADAL" clId="{BE8FF89F-0846-4CEA-8B2D-1E52A1481326}" dt="2022-07-08T19:36:23.569" v="210" actId="1076"/>
          <ac:picMkLst>
            <pc:docMk/>
            <pc:sldMk cId="3783374442" sldId="349"/>
            <ac:picMk id="8" creationId="{5FED7C55-F545-49A1-90FD-D853A25AB453}"/>
          </ac:picMkLst>
        </pc:picChg>
      </pc:sldChg>
      <pc:sldChg chg="modSp add mod ord">
        <pc:chgData name="Amanda Brungardt" userId="37978072-894b-4d31-8d7e-878984e3bbca" providerId="ADAL" clId="{BE8FF89F-0846-4CEA-8B2D-1E52A1481326}" dt="2022-07-08T19:35:35.947" v="201" actId="1076"/>
        <pc:sldMkLst>
          <pc:docMk/>
          <pc:sldMk cId="3208255745" sldId="350"/>
        </pc:sldMkLst>
        <pc:spChg chg="mod">
          <ac:chgData name="Amanda Brungardt" userId="37978072-894b-4d31-8d7e-878984e3bbca" providerId="ADAL" clId="{BE8FF89F-0846-4CEA-8B2D-1E52A1481326}" dt="2022-07-08T19:35:35.947" v="201" actId="1076"/>
          <ac:spMkLst>
            <pc:docMk/>
            <pc:sldMk cId="3208255745" sldId="350"/>
            <ac:spMk id="6" creationId="{ABE4155F-E8E8-012A-1342-1B61E3077DB5}"/>
          </ac:spMkLst>
        </pc:spChg>
      </pc:sldChg>
      <pc:sldChg chg="add">
        <pc:chgData name="Amanda Brungardt" userId="37978072-894b-4d31-8d7e-878984e3bbca" providerId="ADAL" clId="{BE8FF89F-0846-4CEA-8B2D-1E52A1481326}" dt="2022-07-08T19:27:59.391" v="141" actId="2890"/>
        <pc:sldMkLst>
          <pc:docMk/>
          <pc:sldMk cId="1191120575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ta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B6D4-4E90-7CBE-23B1-BC594C7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92ECF4-05CD-EB6C-F605-68120212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70" y="196900"/>
            <a:ext cx="11283583" cy="6581969"/>
          </a:xfrm>
        </p:spPr>
        <p:txBody>
          <a:bodyPr/>
          <a:lstStyle/>
          <a:p>
            <a:r>
              <a:rPr lang="en-US" sz="2000" dirty="0"/>
              <a:t>Considerations: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70C0"/>
                </a:solidFill>
              </a:rPr>
              <a:t>In terms of using patients or members, I think if we are speaking to the general public – it should be patients, but if we are speaking to folks that would utilize our service (i.e., employer groups, TPAs, brokers, etc.), we should maybe use members or employees.</a:t>
            </a:r>
            <a:br>
              <a:rPr lang="en-US" sz="1600" dirty="0">
                <a:solidFill>
                  <a:srgbClr val="0070C0"/>
                </a:solidFill>
              </a:rPr>
            </a:br>
            <a:br>
              <a:rPr lang="en-US" sz="1600" dirty="0"/>
            </a:br>
            <a:r>
              <a:rPr lang="en-US" sz="1600" dirty="0">
                <a:solidFill>
                  <a:srgbClr val="0070C0"/>
                </a:solidFill>
              </a:rPr>
              <a:t>Chellie and I agree that using Intata in the question/statement is important (for branding purposes)</a:t>
            </a:r>
            <a:br>
              <a:rPr lang="en-US" sz="1600" dirty="0">
                <a:solidFill>
                  <a:srgbClr val="0070C0"/>
                </a:solidFill>
              </a:rPr>
            </a:br>
            <a:br>
              <a:rPr lang="en-US" sz="1600" dirty="0"/>
            </a:br>
            <a:r>
              <a:rPr lang="en-US" sz="1600" dirty="0">
                <a:solidFill>
                  <a:srgbClr val="0070C0"/>
                </a:solidFill>
              </a:rPr>
              <a:t>Chellie and I agree that a call to action is important</a:t>
            </a:r>
            <a:br>
              <a:rPr lang="en-US" sz="1600" dirty="0">
                <a:solidFill>
                  <a:srgbClr val="0070C0"/>
                </a:solidFill>
              </a:rPr>
            </a:b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b="1" u="sng" dirty="0">
                <a:solidFill>
                  <a:srgbClr val="0070C0"/>
                </a:solidFill>
              </a:rPr>
              <a:t>Note: </a:t>
            </a:r>
            <a:r>
              <a:rPr lang="en-US" sz="1600" dirty="0">
                <a:solidFill>
                  <a:srgbClr val="0070C0"/>
                </a:solidFill>
              </a:rPr>
              <a:t>Original and Rewrite Slides do not match up exactly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054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B6D4-4E90-7CBE-23B1-BC594C7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92ECF4-05CD-EB6C-F605-681202120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Original Slide</a:t>
            </a:r>
          </a:p>
        </p:txBody>
      </p:sp>
    </p:spTree>
    <p:extLst>
      <p:ext uri="{BB962C8B-B14F-4D97-AF65-F5344CB8AC3E}">
        <p14:creationId xmlns:p14="http://schemas.microsoft.com/office/powerpoint/2010/main" val="127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613" y="21770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074" y="1366096"/>
            <a:ext cx="9899414" cy="3750918"/>
          </a:xfrm>
        </p:spPr>
        <p:txBody>
          <a:bodyPr/>
          <a:lstStyle/>
          <a:p>
            <a:pPr algn="ctr"/>
            <a:r>
              <a:rPr lang="en-US" sz="5800"/>
              <a:t>  </a:t>
            </a:r>
            <a:br>
              <a:rPr lang="en-US" sz="5800"/>
            </a:br>
            <a:r>
              <a:rPr lang="en-US" sz="4400"/>
              <a:t>A) Why is healthcare coverage so confusing? </a:t>
            </a:r>
            <a:br>
              <a:rPr lang="en-US" sz="4400"/>
            </a:br>
            <a:br>
              <a:rPr lang="en-US" sz="4400"/>
            </a:br>
            <a:r>
              <a:rPr lang="en-US" sz="4400"/>
              <a:t>B) How do I know which health plan is right for my members/clients/employees?</a:t>
            </a:r>
          </a:p>
        </p:txBody>
      </p:sp>
      <p:sp>
        <p:nvSpPr>
          <p:cNvPr id="22" name="Subtitle 15">
            <a:extLst>
              <a:ext uri="{FF2B5EF4-FFF2-40B4-BE49-F238E27FC236}">
                <a16:creationId xmlns:a16="http://schemas.microsoft.com/office/drawing/2014/main" id="{2985F415-1477-CCFF-FE1B-9B166A8A4980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823CE-1CD5-7812-1BED-F492A9EABF1E}"/>
              </a:ext>
            </a:extLst>
          </p:cNvPr>
          <p:cNvSpPr txBox="1"/>
          <p:nvPr/>
        </p:nvSpPr>
        <p:spPr>
          <a:xfrm>
            <a:off x="395061" y="748845"/>
            <a:ext cx="44812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Nova"/>
              </a:rPr>
              <a:t>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33987-8587-A8FF-4170-0DF7B0B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FFEA86-28A7-304A-A9F0-14D2C422E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Rewrite</a:t>
            </a:r>
          </a:p>
        </p:txBody>
      </p:sp>
    </p:spTree>
    <p:extLst>
      <p:ext uri="{BB962C8B-B14F-4D97-AF65-F5344CB8AC3E}">
        <p14:creationId xmlns:p14="http://schemas.microsoft.com/office/powerpoint/2010/main" val="11615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927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977" y="1964862"/>
            <a:ext cx="10920046" cy="3750918"/>
          </a:xfrm>
        </p:spPr>
        <p:txBody>
          <a:bodyPr/>
          <a:lstStyle/>
          <a:p>
            <a:pPr algn="ctr"/>
            <a:r>
              <a:rPr lang="en-US" sz="5800" dirty="0"/>
              <a:t>  </a:t>
            </a:r>
            <a:br>
              <a:rPr lang="en-US" sz="5800" dirty="0"/>
            </a:br>
            <a:r>
              <a:rPr lang="en-US" sz="5800" dirty="0"/>
              <a:t>With Intata, we improve outcomes by engaging patients while saving costs and making healthcare less confusing. </a:t>
            </a:r>
            <a:br>
              <a:rPr lang="en-US" sz="5800" dirty="0"/>
            </a:br>
            <a:br>
              <a:rPr lang="en-US" sz="5800" dirty="0"/>
            </a:br>
            <a:r>
              <a:rPr lang="en-US" sz="5800" dirty="0"/>
              <a:t>Let us help you.</a:t>
            </a:r>
            <a:endParaRPr lang="en-US" sz="4400" dirty="0"/>
          </a:p>
        </p:txBody>
      </p:sp>
      <p:sp>
        <p:nvSpPr>
          <p:cNvPr id="22" name="Subtitle 15">
            <a:extLst>
              <a:ext uri="{FF2B5EF4-FFF2-40B4-BE49-F238E27FC236}">
                <a16:creationId xmlns:a16="http://schemas.microsoft.com/office/drawing/2014/main" id="{2985F415-1477-CCFF-FE1B-9B166A8A4980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823CE-1CD5-7812-1BED-F492A9EABF1E}"/>
              </a:ext>
            </a:extLst>
          </p:cNvPr>
          <p:cNvSpPr txBox="1"/>
          <p:nvPr/>
        </p:nvSpPr>
        <p:spPr>
          <a:xfrm>
            <a:off x="395061" y="748845"/>
            <a:ext cx="44812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Nova"/>
              </a:rPr>
              <a:t>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A52C-7889-BC4C-9442-255DDAE3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950D67-8E5A-4AF4-A166-A16A0131C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Slides</a:t>
            </a:r>
          </a:p>
        </p:txBody>
      </p:sp>
    </p:spTree>
    <p:extLst>
      <p:ext uri="{BB962C8B-B14F-4D97-AF65-F5344CB8AC3E}">
        <p14:creationId xmlns:p14="http://schemas.microsoft.com/office/powerpoint/2010/main" val="318383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8" y="11942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503" y="1558241"/>
            <a:ext cx="10652342" cy="4041729"/>
          </a:xfrm>
        </p:spPr>
        <p:txBody>
          <a:bodyPr/>
          <a:lstStyle/>
          <a:p>
            <a:pPr algn="ctr"/>
            <a:r>
              <a:rPr lang="en-US" u="sng" dirty="0">
                <a:ea typeface="+mj-lt"/>
                <a:cs typeface="+mj-lt"/>
              </a:rPr>
              <a:t>Pass through:</a:t>
            </a:r>
            <a:br>
              <a:rPr lang="en-US" u="sng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Intata provides a pharmacy benefit with no hidden costs.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Let us help you save.</a:t>
            </a:r>
            <a:endParaRPr lang="en-US" dirty="0"/>
          </a:p>
        </p:txBody>
      </p:sp>
      <p:sp>
        <p:nvSpPr>
          <p:cNvPr id="22" name="Subtitle 15">
            <a:extLst>
              <a:ext uri="{FF2B5EF4-FFF2-40B4-BE49-F238E27FC236}">
                <a16:creationId xmlns:a16="http://schemas.microsoft.com/office/drawing/2014/main" id="{2985F415-1477-CCFF-FE1B-9B166A8A4980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</p:spTree>
    <p:extLst>
      <p:ext uri="{BB962C8B-B14F-4D97-AF65-F5344CB8AC3E}">
        <p14:creationId xmlns:p14="http://schemas.microsoft.com/office/powerpoint/2010/main" val="199838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927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31" y="710504"/>
            <a:ext cx="11728938" cy="4890923"/>
          </a:xfrm>
        </p:spPr>
        <p:txBody>
          <a:bodyPr/>
          <a:lstStyle/>
          <a:p>
            <a:pPr algn="ctr"/>
            <a:r>
              <a:rPr lang="en-US" u="sng" dirty="0"/>
              <a:t>Clinical services:</a:t>
            </a:r>
            <a:br>
              <a:rPr lang="en-US" u="sng" dirty="0"/>
            </a:br>
            <a:r>
              <a:rPr lang="en-US" dirty="0"/>
              <a:t>Intata engages patients in their prescription choices, so together we can improve patient outcomes and save costs. 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31A35453-49F2-66F8-0665-F8EDE964DF5D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</p:spTree>
    <p:extLst>
      <p:ext uri="{BB962C8B-B14F-4D97-AF65-F5344CB8AC3E}">
        <p14:creationId xmlns:p14="http://schemas.microsoft.com/office/powerpoint/2010/main" val="414407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91" y="1501034"/>
            <a:ext cx="10664817" cy="4113254"/>
          </a:xfrm>
        </p:spPr>
        <p:txBody>
          <a:bodyPr>
            <a:noAutofit/>
          </a:bodyPr>
          <a:lstStyle/>
          <a:p>
            <a:pPr algn="ctr"/>
            <a:r>
              <a:rPr lang="en-US" sz="5800" u="sng" dirty="0"/>
              <a:t>Member eligibility: </a:t>
            </a:r>
            <a:br>
              <a:rPr lang="en-US" sz="5800" dirty="0"/>
            </a:br>
            <a:r>
              <a:rPr lang="en-US" sz="5800" dirty="0"/>
              <a:t>Let Intata simplify the benefit enrollment process for you and your employees!</a:t>
            </a:r>
            <a:br>
              <a:rPr lang="en-US" sz="5800" dirty="0"/>
            </a:br>
            <a:br>
              <a:rPr lang="en-US" sz="5800" dirty="0"/>
            </a:br>
            <a:r>
              <a:rPr lang="en-US" sz="5800" dirty="0"/>
              <a:t>Contact us to learn how.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31A35453-49F2-66F8-0665-F8EDE964DF5D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</p:spTree>
    <p:extLst>
      <p:ext uri="{BB962C8B-B14F-4D97-AF65-F5344CB8AC3E}">
        <p14:creationId xmlns:p14="http://schemas.microsoft.com/office/powerpoint/2010/main" val="344886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B6D4-4E90-7CBE-23B1-BC594C7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92ECF4-05CD-EB6C-F605-681202120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Original Slide</a:t>
            </a:r>
          </a:p>
        </p:txBody>
      </p:sp>
    </p:spTree>
    <p:extLst>
      <p:ext uri="{BB962C8B-B14F-4D97-AF65-F5344CB8AC3E}">
        <p14:creationId xmlns:p14="http://schemas.microsoft.com/office/powerpoint/2010/main" val="11911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071" y="-36293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74" y="1400178"/>
            <a:ext cx="10661634" cy="3237332"/>
          </a:xfrm>
        </p:spPr>
        <p:txBody>
          <a:bodyPr/>
          <a:lstStyle/>
          <a:p>
            <a:pPr algn="ctr"/>
            <a:r>
              <a:rPr lang="en-US" sz="5800"/>
              <a:t>We want to change the healthcare experience by engaging patients, improving outcomes, and savings costs.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31A35453-49F2-66F8-0665-F8EDE964DF5D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F5475-1844-FBB5-4E06-10061FB2D127}"/>
              </a:ext>
            </a:extLst>
          </p:cNvPr>
          <p:cNvSpPr txBox="1"/>
          <p:nvPr/>
        </p:nvSpPr>
        <p:spPr>
          <a:xfrm>
            <a:off x="395061" y="748845"/>
            <a:ext cx="6477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Nova"/>
              </a:rPr>
              <a:t>18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33987-8587-A8FF-4170-0DF7B0B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FFEA86-28A7-304A-A9F0-14D2C422E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Rewrite</a:t>
            </a:r>
          </a:p>
        </p:txBody>
      </p:sp>
    </p:spTree>
    <p:extLst>
      <p:ext uri="{BB962C8B-B14F-4D97-AF65-F5344CB8AC3E}">
        <p14:creationId xmlns:p14="http://schemas.microsoft.com/office/powerpoint/2010/main" val="6548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071" y="-36293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83" y="1350438"/>
            <a:ext cx="10661634" cy="4169028"/>
          </a:xfrm>
        </p:spPr>
        <p:txBody>
          <a:bodyPr/>
          <a:lstStyle/>
          <a:p>
            <a:pPr algn="ctr"/>
            <a:r>
              <a:rPr lang="en-US" sz="5800" dirty="0"/>
              <a:t>Engaging patients improves healthcare outcomes and lowers costs.</a:t>
            </a:r>
            <a:br>
              <a:rPr lang="en-US" sz="5800" dirty="0"/>
            </a:br>
            <a:r>
              <a:rPr lang="en-US" sz="5800" dirty="0"/>
              <a:t> </a:t>
            </a:r>
            <a:br>
              <a:rPr lang="en-US" sz="5800" dirty="0"/>
            </a:br>
            <a:r>
              <a:rPr lang="en-US" sz="5800" dirty="0"/>
              <a:t>See how Intata can help you.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31A35453-49F2-66F8-0665-F8EDE964DF5D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F5475-1844-FBB5-4E06-10061FB2D127}"/>
              </a:ext>
            </a:extLst>
          </p:cNvPr>
          <p:cNvSpPr txBox="1"/>
          <p:nvPr/>
        </p:nvSpPr>
        <p:spPr>
          <a:xfrm>
            <a:off x="395061" y="748845"/>
            <a:ext cx="6477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Nova"/>
              </a:rPr>
              <a:t>18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B6D4-4E90-7CBE-23B1-BC594C7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92ECF4-05CD-EB6C-F605-681202120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Original Slide</a:t>
            </a:r>
          </a:p>
        </p:txBody>
      </p:sp>
    </p:spTree>
    <p:extLst>
      <p:ext uri="{BB962C8B-B14F-4D97-AF65-F5344CB8AC3E}">
        <p14:creationId xmlns:p14="http://schemas.microsoft.com/office/powerpoint/2010/main" val="97756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631" y="1617892"/>
            <a:ext cx="10661634" cy="2593261"/>
          </a:xfrm>
        </p:spPr>
        <p:txBody>
          <a:bodyPr/>
          <a:lstStyle/>
          <a:p>
            <a:pPr algn="ctr"/>
            <a:r>
              <a:rPr lang="en-US" sz="5800"/>
              <a:t>At </a:t>
            </a:r>
            <a:r>
              <a:rPr lang="en-US" sz="5800" err="1"/>
              <a:t>Intata</a:t>
            </a:r>
            <a:r>
              <a:rPr lang="en-US" sz="5800"/>
              <a:t>, we want to improve </a:t>
            </a:r>
            <a:br>
              <a:rPr lang="en-US" sz="5800"/>
            </a:br>
            <a:r>
              <a:rPr lang="en-US" sz="5800"/>
              <a:t>patient outcomes and </a:t>
            </a:r>
            <a:br>
              <a:rPr lang="en-US" sz="5800"/>
            </a:br>
            <a:r>
              <a:rPr lang="en-US" sz="5800"/>
              <a:t>contain healthcare costs.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31A35453-49F2-66F8-0665-F8EDE964DF5D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217C6-5383-2A10-D1D6-855D496E82E6}"/>
              </a:ext>
            </a:extLst>
          </p:cNvPr>
          <p:cNvSpPr txBox="1"/>
          <p:nvPr/>
        </p:nvSpPr>
        <p:spPr>
          <a:xfrm>
            <a:off x="395061" y="748845"/>
            <a:ext cx="6477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Nova"/>
              </a:rPr>
              <a:t>17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33987-8587-A8FF-4170-0DF7B0B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FFEA86-28A7-304A-A9F0-14D2C422E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Rewrite</a:t>
            </a:r>
          </a:p>
        </p:txBody>
      </p:sp>
    </p:spTree>
    <p:extLst>
      <p:ext uri="{BB962C8B-B14F-4D97-AF65-F5344CB8AC3E}">
        <p14:creationId xmlns:p14="http://schemas.microsoft.com/office/powerpoint/2010/main" val="261144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35" y="213884"/>
            <a:ext cx="11557677" cy="58399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www.intata.com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E4155F-E8E8-012A-1342-1B61E3077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83" y="2683982"/>
            <a:ext cx="10661634" cy="2593261"/>
          </a:xfrm>
        </p:spPr>
        <p:txBody>
          <a:bodyPr/>
          <a:lstStyle/>
          <a:p>
            <a:pPr algn="ctr"/>
            <a:r>
              <a:rPr lang="en-US" sz="5800" dirty="0"/>
              <a:t>Improve the healthcare experience for you and your employees with Intata.</a:t>
            </a:r>
            <a:br>
              <a:rPr lang="en-US" sz="5800" dirty="0"/>
            </a:br>
            <a:br>
              <a:rPr lang="en-US" sz="5800" dirty="0"/>
            </a:br>
            <a:r>
              <a:rPr lang="en-US" sz="5800" dirty="0"/>
              <a:t>Contact us to learn how!</a:t>
            </a:r>
          </a:p>
        </p:txBody>
      </p:sp>
      <p:sp>
        <p:nvSpPr>
          <p:cNvPr id="19" name="Subtitle 15">
            <a:extLst>
              <a:ext uri="{FF2B5EF4-FFF2-40B4-BE49-F238E27FC236}">
                <a16:creationId xmlns:a16="http://schemas.microsoft.com/office/drawing/2014/main" id="{31A35453-49F2-66F8-0665-F8EDE964DF5D}"/>
              </a:ext>
            </a:extLst>
          </p:cNvPr>
          <p:cNvSpPr txBox="1">
            <a:spLocks/>
          </p:cNvSpPr>
          <p:nvPr/>
        </p:nvSpPr>
        <p:spPr>
          <a:xfrm>
            <a:off x="101215" y="5796872"/>
            <a:ext cx="12192000" cy="864227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/>
              <a:t>Contact us to learn more about what Intata can do for your health plan</a:t>
            </a:r>
          </a:p>
          <a:p>
            <a:pPr marL="0" indent="0" algn="ctr">
              <a:lnSpc>
                <a:spcPct val="100000"/>
              </a:lnSpc>
            </a:pPr>
            <a:r>
              <a:rPr lang="en-US"/>
              <a:t>Contact Info…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217C6-5383-2A10-D1D6-855D496E82E6}"/>
              </a:ext>
            </a:extLst>
          </p:cNvPr>
          <p:cNvSpPr txBox="1"/>
          <p:nvPr/>
        </p:nvSpPr>
        <p:spPr>
          <a:xfrm>
            <a:off x="395061" y="748845"/>
            <a:ext cx="6477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rial Nova"/>
              </a:rPr>
              <a:t>17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57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{540D5D39-DF43-43B1-AABE-621F56CC8CE6}tf33713516_win32</Template>
  <TotalTime>30</TotalTime>
  <Words>556</Words>
  <Application>Microsoft Office PowerPoint</Application>
  <PresentationFormat>Widescreen</PresentationFormat>
  <Paragraphs>76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Calibri</vt:lpstr>
      <vt:lpstr>Gill Sans MT</vt:lpstr>
      <vt:lpstr>Walbaum Display</vt:lpstr>
      <vt:lpstr>3DFloatVTI</vt:lpstr>
      <vt:lpstr>Considerations:  In terms of using patients or members, I think if we are speaking to the general public – it should be patients, but if we are speaking to folks that would utilize our service (i.e., employer groups, TPAs, brokers, etc.), we should maybe use members or employees.  Chellie and I agree that using Intata in the question/statement is important (for branding purposes)  Chellie and I agree that a call to action is important  Note: Original and Rewrite Slides do not match up exactly </vt:lpstr>
      <vt:lpstr>Original Slide</vt:lpstr>
      <vt:lpstr>We want to change the healthcare experience by engaging patients, improving outcomes, and savings costs.</vt:lpstr>
      <vt:lpstr>Slide Rewrite</vt:lpstr>
      <vt:lpstr>Engaging patients improves healthcare outcomes and lowers costs.   See how Intata can help you.</vt:lpstr>
      <vt:lpstr>Original Slide</vt:lpstr>
      <vt:lpstr>At Intata, we want to improve  patient outcomes and  contain healthcare costs.</vt:lpstr>
      <vt:lpstr>Slide Rewrite</vt:lpstr>
      <vt:lpstr>Improve the healthcare experience for you and your employees with Intata.  Contact us to learn how!</vt:lpstr>
      <vt:lpstr>Original Slide</vt:lpstr>
      <vt:lpstr>   A) Why is healthcare coverage so confusing?   B) How do I know which health plan is right for my members/clients/employees?</vt:lpstr>
      <vt:lpstr>Slide Rewrite</vt:lpstr>
      <vt:lpstr>   With Intata, we improve outcomes by engaging patients while saving costs and making healthcare less confusing.   Let us help you.</vt:lpstr>
      <vt:lpstr>New Slides</vt:lpstr>
      <vt:lpstr>Pass through: Intata provides a pharmacy benefit with no hidden costs.  Let us help you save.</vt:lpstr>
      <vt:lpstr>Clinical services: Intata engages patients in their prescription choices, so together we can improve patient outcomes and save costs. </vt:lpstr>
      <vt:lpstr>Member eligibility:  Let Intata simplify the benefit enrollment process for you and your employees!  Contact us to learn how.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interested in any  cost saving opportunities?</dc:title>
  <dc:creator>Chellie Ortiz</dc:creator>
  <cp:lastModifiedBy>Amanda Brungardt</cp:lastModifiedBy>
  <cp:revision>4</cp:revision>
  <cp:lastPrinted>2022-06-10T12:36:25Z</cp:lastPrinted>
  <dcterms:created xsi:type="dcterms:W3CDTF">2022-06-10T12:28:30Z</dcterms:created>
  <dcterms:modified xsi:type="dcterms:W3CDTF">2022-07-08T19:45:30Z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