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58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576262"/>
            <a:ext cx="10868025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47650"/>
            <a:ext cx="6465887" cy="636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6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912" y="152400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10" y="1077010"/>
            <a:ext cx="730408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10" y="3657600"/>
            <a:ext cx="7218363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912" y="152400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3961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BUENA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900238"/>
            <a:ext cx="7256463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46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789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/>
              <a:t>Phase multivariate entropy of phase distribution</a:t>
            </a:r>
          </a:p>
          <a:p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" y="2362200"/>
            <a:ext cx="7304087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789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/>
              <a:t>Phase multivariate entropy of phase distribution</a:t>
            </a: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9928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BUENA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725646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8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López Martín, Manuel</dc:creator>
  <cp:lastModifiedBy>López Martín, Manuel</cp:lastModifiedBy>
  <cp:revision>11</cp:revision>
  <dcterms:created xsi:type="dcterms:W3CDTF">2006-08-16T00:00:00Z</dcterms:created>
  <dcterms:modified xsi:type="dcterms:W3CDTF">2013-01-24T12:08:34Z</dcterms:modified>
</cp:coreProperties>
</file>