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1085850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14313"/>
            <a:ext cx="6456363" cy="642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6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822" y="197267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49" y="4038600"/>
            <a:ext cx="7294563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10" y="1143000"/>
            <a:ext cx="7227887" cy="217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789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/>
              <a:t>Phase multivariate entropy of phase distribution</a:t>
            </a:r>
          </a:p>
          <a:p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862139"/>
            <a:ext cx="7351713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4191000"/>
            <a:ext cx="7246937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López Martín, Manuel</dc:creator>
  <cp:lastModifiedBy>López Martín, Manuel</cp:lastModifiedBy>
  <cp:revision>8</cp:revision>
  <dcterms:created xsi:type="dcterms:W3CDTF">2006-08-16T00:00:00Z</dcterms:created>
  <dcterms:modified xsi:type="dcterms:W3CDTF">2013-01-24T20:33:21Z</dcterms:modified>
</cp:coreProperties>
</file>