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381000"/>
            <a:ext cx="1079182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47650"/>
            <a:ext cx="6391275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3363"/>
            <a:ext cx="6399213" cy="638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265987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4" y="4495800"/>
            <a:ext cx="723741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4114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994595"/>
            <a:ext cx="728503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4114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6" y="4648200"/>
            <a:ext cx="7256463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5" y="1350476"/>
            <a:ext cx="7246937" cy="230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7170737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3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9" y="1676400"/>
            <a:ext cx="72945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65" y="4114800"/>
            <a:ext cx="725646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5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6</cp:revision>
  <dcterms:created xsi:type="dcterms:W3CDTF">2006-08-16T00:00:00Z</dcterms:created>
  <dcterms:modified xsi:type="dcterms:W3CDTF">2013-01-29T21:09:08Z</dcterms:modified>
</cp:coreProperties>
</file>