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623887"/>
            <a:ext cx="10877550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19075"/>
            <a:ext cx="645795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42888"/>
            <a:ext cx="6465887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24693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1832" y="37454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572000"/>
            <a:ext cx="726598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" y="2029008"/>
            <a:ext cx="722788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1832" y="37454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61" y="4572000"/>
            <a:ext cx="727551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6</cp:revision>
  <dcterms:created xsi:type="dcterms:W3CDTF">2006-08-16T00:00:00Z</dcterms:created>
  <dcterms:modified xsi:type="dcterms:W3CDTF">2013-01-24T11:55:13Z</dcterms:modified>
</cp:coreProperties>
</file>