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225"/>
            <a:ext cx="106870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33363"/>
            <a:ext cx="6408737" cy="638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822" y="197267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9" y="1185787"/>
            <a:ext cx="7342187" cy="21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3" y="4114800"/>
            <a:ext cx="7237413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30408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5" y="4343400"/>
            <a:ext cx="727551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10</cp:revision>
  <dcterms:created xsi:type="dcterms:W3CDTF">2006-08-16T00:00:00Z</dcterms:created>
  <dcterms:modified xsi:type="dcterms:W3CDTF">2013-01-24T20:40:49Z</dcterms:modified>
</cp:coreProperties>
</file>