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58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3"/>
            <a:ext cx="10801350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14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604838"/>
            <a:ext cx="5743575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76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242888"/>
            <a:ext cx="6418263" cy="637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68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96370"/>
            <a:ext cx="8043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VV</a:t>
            </a:r>
          </a:p>
          <a:p>
            <a:r>
              <a:rPr lang="en-US" sz="2800" dirty="0" smtClean="0"/>
              <a:t>Phase multivariate entropy of phase distribution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208837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0" y="35168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BUENA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4" y="4419600"/>
            <a:ext cx="7180263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7891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VV Transposed</a:t>
            </a:r>
          </a:p>
          <a:p>
            <a:r>
              <a:rPr lang="en-US" sz="2800" dirty="0"/>
              <a:t>Phase multivariate entropy of phase distribution</a:t>
            </a:r>
          </a:p>
          <a:p>
            <a:endParaRPr 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7256463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81400"/>
            <a:ext cx="7294563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9085" y="309193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14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96370"/>
            <a:ext cx="8043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VV</a:t>
            </a:r>
          </a:p>
          <a:p>
            <a:r>
              <a:rPr lang="en-US" sz="2800" dirty="0" smtClean="0"/>
              <a:t>Phase multivariate entropy of phase distribution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49" y="1355393"/>
            <a:ext cx="7218363" cy="2226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4038600"/>
            <a:ext cx="7227887" cy="2584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6636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7891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VV Transposed</a:t>
            </a:r>
          </a:p>
          <a:p>
            <a:r>
              <a:rPr lang="en-US" sz="2800" dirty="0"/>
              <a:t>Phase multivariate entropy of phase distribution</a:t>
            </a:r>
          </a:p>
          <a:p>
            <a:endParaRPr lang="en-US" sz="2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7180263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28" y="3733800"/>
            <a:ext cx="7246937" cy="2741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84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López Martín, Manuel</dc:creator>
  <cp:lastModifiedBy>López Martín, Manuel</cp:lastModifiedBy>
  <cp:revision>8</cp:revision>
  <dcterms:created xsi:type="dcterms:W3CDTF">2006-08-16T00:00:00Z</dcterms:created>
  <dcterms:modified xsi:type="dcterms:W3CDTF">2013-01-29T21:13:58Z</dcterms:modified>
</cp:coreProperties>
</file>