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616667"/>
            <a:ext cx="1084897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3363"/>
            <a:ext cx="6475413" cy="638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822" y="197267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2755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9" y="3962400"/>
            <a:ext cx="7370763" cy="25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3612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424084"/>
            <a:ext cx="720883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13</cp:revision>
  <dcterms:created xsi:type="dcterms:W3CDTF">2006-08-16T00:00:00Z</dcterms:created>
  <dcterms:modified xsi:type="dcterms:W3CDTF">2013-01-24T20:49:32Z</dcterms:modified>
</cp:coreProperties>
</file>