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762000"/>
            <a:ext cx="106870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38125"/>
            <a:ext cx="6446837" cy="638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822" y="197267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8" y="1151375"/>
            <a:ext cx="7294563" cy="235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8" y="3886200"/>
            <a:ext cx="7275513" cy="270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295400"/>
            <a:ext cx="732313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3" y="3657600"/>
            <a:ext cx="7246937" cy="269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15</cp:revision>
  <dcterms:created xsi:type="dcterms:W3CDTF">2006-08-16T00:00:00Z</dcterms:created>
  <dcterms:modified xsi:type="dcterms:W3CDTF">2013-01-29T16:04:31Z</dcterms:modified>
</cp:coreProperties>
</file>