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888"/>
            <a:ext cx="10601325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47650"/>
            <a:ext cx="6448425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38125"/>
            <a:ext cx="6465887" cy="638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90700"/>
            <a:ext cx="7285037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48200"/>
            <a:ext cx="7237413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40386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529" y="2286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8" y="1371600"/>
            <a:ext cx="7246937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32766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2" y="3645932"/>
            <a:ext cx="7285037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9</cp:revision>
  <dcterms:created xsi:type="dcterms:W3CDTF">2006-08-16T00:00:00Z</dcterms:created>
  <dcterms:modified xsi:type="dcterms:W3CDTF">2013-01-24T12:04:46Z</dcterms:modified>
</cp:coreProperties>
</file>