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6" r:id="rId4"/>
    <p:sldId id="260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5723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5722938" cy="303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682790" cy="448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47650"/>
            <a:ext cx="6505575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7175"/>
            <a:ext cx="640080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6565"/>
            <a:ext cx="719931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4483510"/>
            <a:ext cx="7285037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1864" y="395194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0" y="1809750"/>
            <a:ext cx="725646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4" y="4495800"/>
            <a:ext cx="72374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1864" y="395194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9" y="1524001"/>
            <a:ext cx="725646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881322"/>
            <a:ext cx="7050087" cy="232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14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89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/>
              <a:t>Phase multivariate entropy of phase distribution</a:t>
            </a:r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" y="1600201"/>
            <a:ext cx="72088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12" y="4038600"/>
            <a:ext cx="7006836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9</cp:revision>
  <dcterms:created xsi:type="dcterms:W3CDTF">2006-08-16T00:00:00Z</dcterms:created>
  <dcterms:modified xsi:type="dcterms:W3CDTF">2013-02-03T16:55:19Z</dcterms:modified>
</cp:coreProperties>
</file>