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9" r:id="rId4"/>
    <p:sldId id="256" r:id="rId5"/>
    <p:sldId id="260" r:id="rId6"/>
    <p:sldId id="258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44475" cy="691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14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513"/>
            <a:ext cx="10668000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97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42888"/>
            <a:ext cx="6457950" cy="637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1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47650"/>
            <a:ext cx="6438900" cy="636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76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99" y="1405695"/>
            <a:ext cx="725646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451588"/>
            <a:ext cx="8043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</a:t>
            </a:r>
          </a:p>
          <a:p>
            <a:r>
              <a:rPr lang="en-US" sz="2800" dirty="0" smtClean="0"/>
              <a:t>Phase multivariate entropy of phase distribution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74699" y="33644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BUENA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77" y="4343400"/>
            <a:ext cx="7246937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68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80253"/>
            <a:ext cx="7218363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396370"/>
            <a:ext cx="8043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 Transposed</a:t>
            </a:r>
          </a:p>
          <a:p>
            <a:r>
              <a:rPr lang="en-US" sz="2800" dirty="0" smtClean="0"/>
              <a:t>Phase multivariate entropy of phase distribution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74699" y="372151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BUENA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4572000"/>
            <a:ext cx="7246937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1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1588"/>
            <a:ext cx="8043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</a:t>
            </a:r>
          </a:p>
          <a:p>
            <a:r>
              <a:rPr lang="en-US" sz="2800" dirty="0" smtClean="0"/>
              <a:t>Phase multivariate entropy of phase distribution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265987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3886200"/>
            <a:ext cx="7275513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274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96370"/>
            <a:ext cx="8043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 Transposed</a:t>
            </a:r>
          </a:p>
          <a:p>
            <a:r>
              <a:rPr lang="en-US" sz="2800" dirty="0" smtClean="0"/>
              <a:t>Phase multivariate entropy of phase distribution</a:t>
            </a:r>
            <a:endParaRPr lang="en-US" sz="2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99" y="1384890"/>
            <a:ext cx="7256463" cy="2196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72" y="3810000"/>
            <a:ext cx="7237413" cy="2677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25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</Words>
  <Application>Microsoft Office PowerPoint</Application>
  <PresentationFormat>On-screen Show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López Martín, Manuel</dc:creator>
  <cp:lastModifiedBy>López Martín, Manuel</cp:lastModifiedBy>
  <cp:revision>6</cp:revision>
  <dcterms:created xsi:type="dcterms:W3CDTF">2006-08-16T00:00:00Z</dcterms:created>
  <dcterms:modified xsi:type="dcterms:W3CDTF">2013-02-03T17:00:50Z</dcterms:modified>
</cp:coreProperties>
</file>