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56" r:id="rId5"/>
    <p:sldId id="260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159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225"/>
            <a:ext cx="1069657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66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7175"/>
            <a:ext cx="6438900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14313"/>
            <a:ext cx="6418263" cy="64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07313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208837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3505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6" y="4238625"/>
            <a:ext cx="7246937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2183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505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9" y="4343400"/>
            <a:ext cx="7265987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07313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1361421"/>
            <a:ext cx="7256463" cy="206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99" y="3810000"/>
            <a:ext cx="7218363" cy="275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19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" y="1379974"/>
            <a:ext cx="7237413" cy="250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4038600"/>
            <a:ext cx="721836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3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6</cp:revision>
  <dcterms:created xsi:type="dcterms:W3CDTF">2006-08-16T00:00:00Z</dcterms:created>
  <dcterms:modified xsi:type="dcterms:W3CDTF">2013-02-03T16:59:05Z</dcterms:modified>
</cp:coreProperties>
</file>