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56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63525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10668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91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04788"/>
            <a:ext cx="6486525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38125"/>
            <a:ext cx="6437313" cy="63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7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24693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3543" y="33205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28503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29456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3543" y="33205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BUENA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8" y="4572000"/>
            <a:ext cx="722788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06" y="1447800"/>
            <a:ext cx="770629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85" y="3657600"/>
            <a:ext cx="7246937" cy="227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95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96370"/>
            <a:ext cx="804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VV Transposed</a:t>
            </a:r>
          </a:p>
          <a:p>
            <a:r>
              <a:rPr lang="en-US" sz="2800" dirty="0" smtClean="0"/>
              <a:t>Phase multivariate entropy of phase distribution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350477"/>
            <a:ext cx="7208837" cy="20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9" y="3733800"/>
            <a:ext cx="7218363" cy="255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0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López Martín, Manuel</dc:creator>
  <cp:lastModifiedBy>López Martín, Manuel</cp:lastModifiedBy>
  <cp:revision>9</cp:revision>
  <dcterms:created xsi:type="dcterms:W3CDTF">2006-08-16T00:00:00Z</dcterms:created>
  <dcterms:modified xsi:type="dcterms:W3CDTF">2013-02-04T21:10:04Z</dcterms:modified>
</cp:coreProperties>
</file>