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63" r:id="rId2"/>
  </p:sldIdLst>
  <p:sldSz cx="2232025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C3FF"/>
    <a:srgbClr val="C5EEFF"/>
    <a:srgbClr val="D802D8"/>
    <a:srgbClr val="FEA8FE"/>
    <a:srgbClr val="03CA03"/>
    <a:srgbClr val="016901"/>
    <a:srgbClr val="FF6901"/>
    <a:srgbClr val="FFB073"/>
    <a:srgbClr val="FF0505"/>
    <a:srgbClr val="FF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8B691-4035-E400-7829-B62F6B3D3C18}" v="899" dt="2021-01-26T12:59:19.494"/>
    <p1510:client id="{1EF0B0BC-A8B6-2ACC-DFA7-964577642F52}" v="303" dt="2021-01-25T20:42:57.459"/>
    <p1510:client id="{8C965AB0-DCBC-9150-860A-3D390B359F0C}" v="3" dt="2021-01-25T22:32:40.501"/>
    <p1510:client id="{C267A416-5DB2-182C-429B-19F67BFCFD01}" v="86" dt="2021-01-25T19:09:58.294"/>
    <p1510:client id="{C389ADC8-4D9A-8D22-13FA-0F81A9D07CC2}" v="53" dt="2021-01-25T23:40:03.374"/>
    <p1510:client id="{C9239E54-B8B7-A707-8931-DB49A61C3EF8}" v="23" dt="2021-01-26T00:41:47.196"/>
    <p1510:client id="{D30D9627-C1C1-E561-5233-BB4E483E6675}" v="70" dt="2021-01-25T23:32:35.186"/>
    <p1510:client id="{E3D318FB-747A-58B4-C3A0-D892A794B1F5}" v="36" dt="2021-01-25T22:32:15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3" autoAdjust="0"/>
    <p:restoredTop sz="94660"/>
  </p:normalViewPr>
  <p:slideViewPr>
    <p:cSldViewPr snapToGrid="0">
      <p:cViewPr varScale="1">
        <p:scale>
          <a:sx n="55" d="100"/>
          <a:sy n="55" d="100"/>
        </p:scale>
        <p:origin x="28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0031" y="1767462"/>
            <a:ext cx="16740188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0031" y="5672376"/>
            <a:ext cx="16740188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3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72929" y="574987"/>
            <a:ext cx="481280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517" y="574987"/>
            <a:ext cx="14159409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0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6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92" y="2692442"/>
            <a:ext cx="19251216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92" y="7227343"/>
            <a:ext cx="19251216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7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517" y="2874937"/>
            <a:ext cx="9486106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9627" y="2874937"/>
            <a:ext cx="9486106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6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424" y="574988"/>
            <a:ext cx="1925121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7425" y="2647443"/>
            <a:ext cx="9442511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7425" y="3944914"/>
            <a:ext cx="944251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299627" y="2647443"/>
            <a:ext cx="948901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299627" y="3944914"/>
            <a:ext cx="9489013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08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7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425" y="719984"/>
            <a:ext cx="7198861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9013" y="1554966"/>
            <a:ext cx="11299627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7425" y="3239929"/>
            <a:ext cx="7198861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56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425" y="719984"/>
            <a:ext cx="7198861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489013" y="1554966"/>
            <a:ext cx="11299627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7425" y="3239929"/>
            <a:ext cx="7198861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5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517" y="574988"/>
            <a:ext cx="1925121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517" y="2874937"/>
            <a:ext cx="1925121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4517" y="10009781"/>
            <a:ext cx="502205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93583" y="10009781"/>
            <a:ext cx="753308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63677" y="10009781"/>
            <a:ext cx="502205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8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" name="Oval 2619">
            <a:extLst>
              <a:ext uri="{FF2B5EF4-FFF2-40B4-BE49-F238E27FC236}">
                <a16:creationId xmlns:a16="http://schemas.microsoft.com/office/drawing/2014/main" id="{F5589C01-8071-A9A7-8567-DE7CD9D3D4D5}"/>
              </a:ext>
            </a:extLst>
          </p:cNvPr>
          <p:cNvSpPr/>
          <p:nvPr/>
        </p:nvSpPr>
        <p:spPr>
          <a:xfrm>
            <a:off x="9916902" y="6972883"/>
            <a:ext cx="840882" cy="840882"/>
          </a:xfrm>
          <a:prstGeom prst="ellipse">
            <a:avLst/>
          </a:prstGeom>
          <a:solidFill>
            <a:srgbClr val="FFFF99"/>
          </a:solidFill>
          <a:ln>
            <a:solidFill>
              <a:srgbClr val="F0E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1" name="Rectangle: Rounded Corners 2620">
            <a:extLst>
              <a:ext uri="{FF2B5EF4-FFF2-40B4-BE49-F238E27FC236}">
                <a16:creationId xmlns:a16="http://schemas.microsoft.com/office/drawing/2014/main" id="{69E44013-28EB-8716-F37A-022337EBF9CA}"/>
              </a:ext>
            </a:extLst>
          </p:cNvPr>
          <p:cNvSpPr/>
          <p:nvPr/>
        </p:nvSpPr>
        <p:spPr>
          <a:xfrm>
            <a:off x="12149855" y="5261848"/>
            <a:ext cx="5203382" cy="5265793"/>
          </a:xfrm>
          <a:prstGeom prst="roundRect">
            <a:avLst>
              <a:gd name="adj" fmla="val 10740"/>
            </a:avLst>
          </a:prstGeom>
          <a:solidFill>
            <a:srgbClr val="F2E7FF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622" name="Rectangle: Rounded Corners 2621">
            <a:extLst>
              <a:ext uri="{FF2B5EF4-FFF2-40B4-BE49-F238E27FC236}">
                <a16:creationId xmlns:a16="http://schemas.microsoft.com/office/drawing/2014/main" id="{09B8952D-8697-5F59-0E63-8F91EAABC75C}"/>
              </a:ext>
            </a:extLst>
          </p:cNvPr>
          <p:cNvSpPr/>
          <p:nvPr/>
        </p:nvSpPr>
        <p:spPr>
          <a:xfrm>
            <a:off x="14291728" y="8582713"/>
            <a:ext cx="1617017" cy="1833247"/>
          </a:xfrm>
          <a:prstGeom prst="roundRect">
            <a:avLst/>
          </a:prstGeom>
          <a:solidFill>
            <a:srgbClr val="FEA8FE"/>
          </a:solidFill>
          <a:ln w="19050">
            <a:solidFill>
              <a:srgbClr val="B102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23" name="Rectangle: Rounded Corners 2622">
            <a:extLst>
              <a:ext uri="{FF2B5EF4-FFF2-40B4-BE49-F238E27FC236}">
                <a16:creationId xmlns:a16="http://schemas.microsoft.com/office/drawing/2014/main" id="{8AA2D15C-B453-11BA-2AA0-A2D2D4DCA14C}"/>
              </a:ext>
            </a:extLst>
          </p:cNvPr>
          <p:cNvSpPr/>
          <p:nvPr/>
        </p:nvSpPr>
        <p:spPr>
          <a:xfrm>
            <a:off x="1019368" y="267170"/>
            <a:ext cx="5282260" cy="1856672"/>
          </a:xfrm>
          <a:prstGeom prst="roundRect">
            <a:avLst/>
          </a:prstGeom>
          <a:solidFill>
            <a:srgbClr val="FFDDDD"/>
          </a:solidFill>
          <a:ln w="19050">
            <a:solidFill>
              <a:srgbClr val="FF59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24" name="Rectangle 2623">
            <a:extLst>
              <a:ext uri="{FF2B5EF4-FFF2-40B4-BE49-F238E27FC236}">
                <a16:creationId xmlns:a16="http://schemas.microsoft.com/office/drawing/2014/main" id="{6FFD6BBF-6F6B-292D-F713-86901FAEE749}"/>
              </a:ext>
            </a:extLst>
          </p:cNvPr>
          <p:cNvSpPr/>
          <p:nvPr/>
        </p:nvSpPr>
        <p:spPr>
          <a:xfrm>
            <a:off x="16415350" y="630112"/>
            <a:ext cx="541508" cy="833986"/>
          </a:xfrm>
          <a:prstGeom prst="rect">
            <a:avLst/>
          </a:prstGeom>
          <a:gradFill>
            <a:gsLst>
              <a:gs pos="15000">
                <a:srgbClr val="B7E2FF">
                  <a:alpha val="89804"/>
                </a:srgbClr>
              </a:gs>
              <a:gs pos="68000">
                <a:srgbClr val="69BBFF"/>
              </a:gs>
            </a:gsLst>
            <a:lin ang="5400000" scaled="1"/>
          </a:gradFill>
          <a:ln w="12700">
            <a:noFill/>
          </a:ln>
          <a:effectLst>
            <a:innerShdw blurRad="63500" dist="50800" dir="18900000">
              <a:schemeClr val="accent4">
                <a:lumMod val="20000"/>
                <a:lumOff val="80000"/>
                <a:alpha val="50000"/>
              </a:schemeClr>
            </a:innerShdw>
          </a:effectLst>
          <a:scene3d>
            <a:camera prst="obliqueTopRight"/>
            <a:lightRig rig="threePt" dir="t"/>
          </a:scene3d>
          <a:sp3d extrusionH="635000" contourW="12700">
            <a:extrusionClr>
              <a:srgbClr val="3FA8FF"/>
            </a:extrusionClr>
            <a:contourClr>
              <a:srgbClr val="3FA8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5" name="Rectangle: Rounded Corners 2624">
            <a:extLst>
              <a:ext uri="{FF2B5EF4-FFF2-40B4-BE49-F238E27FC236}">
                <a16:creationId xmlns:a16="http://schemas.microsoft.com/office/drawing/2014/main" id="{8881196D-118F-A49B-5DFC-AB2253240EC9}"/>
              </a:ext>
            </a:extLst>
          </p:cNvPr>
          <p:cNvSpPr/>
          <p:nvPr/>
        </p:nvSpPr>
        <p:spPr>
          <a:xfrm>
            <a:off x="122893" y="136169"/>
            <a:ext cx="6858913" cy="4957490"/>
          </a:xfrm>
          <a:prstGeom prst="roundRect">
            <a:avLst>
              <a:gd name="adj" fmla="val 10740"/>
            </a:avLst>
          </a:prstGeom>
          <a:noFill/>
          <a:ln>
            <a:solidFill>
              <a:srgbClr val="C0C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626" name="Arrow: Down 2625">
            <a:extLst>
              <a:ext uri="{FF2B5EF4-FFF2-40B4-BE49-F238E27FC236}">
                <a16:creationId xmlns:a16="http://schemas.microsoft.com/office/drawing/2014/main" id="{F9F9CAE4-61DE-76A3-1E3F-068091049F2A}"/>
              </a:ext>
            </a:extLst>
          </p:cNvPr>
          <p:cNvSpPr/>
          <p:nvPr/>
        </p:nvSpPr>
        <p:spPr>
          <a:xfrm rot="16200000">
            <a:off x="3435982" y="1471672"/>
            <a:ext cx="509248" cy="6351037"/>
          </a:xfrm>
          <a:prstGeom prst="downArrow">
            <a:avLst/>
          </a:prstGeom>
          <a:solidFill>
            <a:srgbClr val="FFABAB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27" name="Rectangle: Rounded Corners 2626">
            <a:extLst>
              <a:ext uri="{FF2B5EF4-FFF2-40B4-BE49-F238E27FC236}">
                <a16:creationId xmlns:a16="http://schemas.microsoft.com/office/drawing/2014/main" id="{6FDD0127-2DAD-7273-EF11-3E843AAA1DA9}"/>
              </a:ext>
            </a:extLst>
          </p:cNvPr>
          <p:cNvSpPr/>
          <p:nvPr/>
        </p:nvSpPr>
        <p:spPr>
          <a:xfrm>
            <a:off x="445953" y="2684050"/>
            <a:ext cx="2726456" cy="1501093"/>
          </a:xfrm>
          <a:prstGeom prst="roundRect">
            <a:avLst/>
          </a:prstGeom>
          <a:solidFill>
            <a:srgbClr val="FFDDDD"/>
          </a:solidFill>
          <a:ln w="19050">
            <a:solidFill>
              <a:srgbClr val="FF59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28" name="Arrow: Down 2627">
            <a:extLst>
              <a:ext uri="{FF2B5EF4-FFF2-40B4-BE49-F238E27FC236}">
                <a16:creationId xmlns:a16="http://schemas.microsoft.com/office/drawing/2014/main" id="{11BBB7D7-AED1-7CC7-991E-08814FB83A81}"/>
              </a:ext>
            </a:extLst>
          </p:cNvPr>
          <p:cNvSpPr/>
          <p:nvPr/>
        </p:nvSpPr>
        <p:spPr>
          <a:xfrm rot="16200000">
            <a:off x="3615642" y="825325"/>
            <a:ext cx="208335" cy="632466"/>
          </a:xfrm>
          <a:prstGeom prst="downArrow">
            <a:avLst/>
          </a:prstGeom>
          <a:solidFill>
            <a:schemeClr val="tx1"/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29" name="Rectangle: Rounded Corners 2628">
            <a:extLst>
              <a:ext uri="{FF2B5EF4-FFF2-40B4-BE49-F238E27FC236}">
                <a16:creationId xmlns:a16="http://schemas.microsoft.com/office/drawing/2014/main" id="{574B15FC-087F-3AE9-6DA2-BD82B87F08FD}"/>
              </a:ext>
            </a:extLst>
          </p:cNvPr>
          <p:cNvSpPr/>
          <p:nvPr/>
        </p:nvSpPr>
        <p:spPr>
          <a:xfrm>
            <a:off x="3653311" y="2684050"/>
            <a:ext cx="2726456" cy="1501093"/>
          </a:xfrm>
          <a:prstGeom prst="roundRect">
            <a:avLst/>
          </a:prstGeom>
          <a:solidFill>
            <a:srgbClr val="FFDDDD"/>
          </a:solidFill>
          <a:ln w="19050">
            <a:solidFill>
              <a:srgbClr val="FF59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30" name="Group 2629">
            <a:extLst>
              <a:ext uri="{FF2B5EF4-FFF2-40B4-BE49-F238E27FC236}">
                <a16:creationId xmlns:a16="http://schemas.microsoft.com/office/drawing/2014/main" id="{5AE5E894-32A2-A885-DEC3-79C83B2FB016}"/>
              </a:ext>
            </a:extLst>
          </p:cNvPr>
          <p:cNvGrpSpPr/>
          <p:nvPr/>
        </p:nvGrpSpPr>
        <p:grpSpPr>
          <a:xfrm>
            <a:off x="4442077" y="596197"/>
            <a:ext cx="938532" cy="938532"/>
            <a:chOff x="21161198" y="8408350"/>
            <a:chExt cx="614233" cy="614233"/>
          </a:xfrm>
          <a:scene3d>
            <a:camera prst="obliqueTopRight"/>
            <a:lightRig rig="threePt" dir="t"/>
          </a:scene3d>
        </p:grpSpPr>
        <p:grpSp>
          <p:nvGrpSpPr>
            <p:cNvPr id="2631" name="Group 2630">
              <a:extLst>
                <a:ext uri="{FF2B5EF4-FFF2-40B4-BE49-F238E27FC236}">
                  <a16:creationId xmlns:a16="http://schemas.microsoft.com/office/drawing/2014/main" id="{BF2DC71D-9A1F-148F-E7AF-6E28D2674075}"/>
                </a:ext>
              </a:extLst>
            </p:cNvPr>
            <p:cNvGrpSpPr/>
            <p:nvPr/>
          </p:nvGrpSpPr>
          <p:grpSpPr>
            <a:xfrm>
              <a:off x="21161198" y="8408350"/>
              <a:ext cx="614233" cy="614233"/>
              <a:chOff x="11798300" y="7555333"/>
              <a:chExt cx="914400" cy="914400"/>
            </a:xfrm>
          </p:grpSpPr>
          <p:sp>
            <p:nvSpPr>
              <p:cNvPr id="2633" name="Right Triangle 2632">
                <a:extLst>
                  <a:ext uri="{FF2B5EF4-FFF2-40B4-BE49-F238E27FC236}">
                    <a16:creationId xmlns:a16="http://schemas.microsoft.com/office/drawing/2014/main" id="{7902D6A4-8FCB-8B72-8C45-67D26D49EDD9}"/>
                  </a:ext>
                </a:extLst>
              </p:cNvPr>
              <p:cNvSpPr/>
              <p:nvPr/>
            </p:nvSpPr>
            <p:spPr>
              <a:xfrm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DA0303"/>
              </a:solidFill>
              <a:ln>
                <a:noFill/>
              </a:ln>
              <a:sp3d extrusionH="812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  <p:sp>
            <p:nvSpPr>
              <p:cNvPr id="2634" name="Right Triangle 2633">
                <a:extLst>
                  <a:ext uri="{FF2B5EF4-FFF2-40B4-BE49-F238E27FC236}">
                    <a16:creationId xmlns:a16="http://schemas.microsoft.com/office/drawing/2014/main" id="{8601130C-9070-6FB3-170A-66C397B75293}"/>
                  </a:ext>
                </a:extLst>
              </p:cNvPr>
              <p:cNvSpPr/>
              <p:nvPr/>
            </p:nvSpPr>
            <p:spPr>
              <a:xfrm rot="10800000"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FF5555"/>
              </a:solidFill>
              <a:ln>
                <a:noFill/>
              </a:ln>
              <a:effectLst/>
              <a:sp3d extrusionH="812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</p:grpSp>
        <p:sp>
          <p:nvSpPr>
            <p:cNvPr id="2632" name="TextBox 2631">
              <a:extLst>
                <a:ext uri="{FF2B5EF4-FFF2-40B4-BE49-F238E27FC236}">
                  <a16:creationId xmlns:a16="http://schemas.microsoft.com/office/drawing/2014/main" id="{802B3A28-795E-B2C7-4420-BBD44677D62F}"/>
                </a:ext>
              </a:extLst>
            </p:cNvPr>
            <p:cNvSpPr txBox="1"/>
            <p:nvPr/>
          </p:nvSpPr>
          <p:spPr>
            <a:xfrm>
              <a:off x="21290662" y="8624826"/>
              <a:ext cx="377340" cy="181285"/>
            </a:xfrm>
            <a:prstGeom prst="rect">
              <a:avLst/>
            </a:prstGeom>
            <a:noFill/>
            <a:sp3d extrusionH="812800"/>
          </p:spPr>
          <p:txBody>
            <a:bodyPr wrap="square" rtlCol="0" anchor="ctr">
              <a:spAutoFit/>
            </a:bodyPr>
            <a:lstStyle/>
            <a:p>
              <a:pPr algn="ctr"/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35" name="Group 2634">
            <a:extLst>
              <a:ext uri="{FF2B5EF4-FFF2-40B4-BE49-F238E27FC236}">
                <a16:creationId xmlns:a16="http://schemas.microsoft.com/office/drawing/2014/main" id="{E7CEF523-7F08-41B1-A1E3-12459255F6F3}"/>
              </a:ext>
            </a:extLst>
          </p:cNvPr>
          <p:cNvGrpSpPr/>
          <p:nvPr/>
        </p:nvGrpSpPr>
        <p:grpSpPr>
          <a:xfrm>
            <a:off x="5174383" y="3049753"/>
            <a:ext cx="938532" cy="938532"/>
            <a:chOff x="21161198" y="8408350"/>
            <a:chExt cx="614233" cy="614233"/>
          </a:xfrm>
          <a:scene3d>
            <a:camera prst="obliqueTopRight"/>
            <a:lightRig rig="threePt" dir="t"/>
          </a:scene3d>
        </p:grpSpPr>
        <p:grpSp>
          <p:nvGrpSpPr>
            <p:cNvPr id="2636" name="Group 2635">
              <a:extLst>
                <a:ext uri="{FF2B5EF4-FFF2-40B4-BE49-F238E27FC236}">
                  <a16:creationId xmlns:a16="http://schemas.microsoft.com/office/drawing/2014/main" id="{1B30A495-6AB3-0745-7AD9-EE0577C6CACD}"/>
                </a:ext>
              </a:extLst>
            </p:cNvPr>
            <p:cNvGrpSpPr/>
            <p:nvPr/>
          </p:nvGrpSpPr>
          <p:grpSpPr>
            <a:xfrm>
              <a:off x="21161198" y="8408350"/>
              <a:ext cx="614233" cy="614233"/>
              <a:chOff x="11798300" y="7555333"/>
              <a:chExt cx="914400" cy="914400"/>
            </a:xfrm>
          </p:grpSpPr>
          <p:sp>
            <p:nvSpPr>
              <p:cNvPr id="2638" name="Right Triangle 2637">
                <a:extLst>
                  <a:ext uri="{FF2B5EF4-FFF2-40B4-BE49-F238E27FC236}">
                    <a16:creationId xmlns:a16="http://schemas.microsoft.com/office/drawing/2014/main" id="{47829A7B-57E8-CFAB-8850-D5BA3D4E8F94}"/>
                  </a:ext>
                </a:extLst>
              </p:cNvPr>
              <p:cNvSpPr/>
              <p:nvPr/>
            </p:nvSpPr>
            <p:spPr>
              <a:xfrm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DA0303"/>
              </a:solidFill>
              <a:ln>
                <a:noFill/>
              </a:ln>
              <a:sp3d extrusionH="812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  <p:sp>
            <p:nvSpPr>
              <p:cNvPr id="2639" name="Right Triangle 2638">
                <a:extLst>
                  <a:ext uri="{FF2B5EF4-FFF2-40B4-BE49-F238E27FC236}">
                    <a16:creationId xmlns:a16="http://schemas.microsoft.com/office/drawing/2014/main" id="{AED50639-5ECE-CBBE-252D-7E2CA09A1864}"/>
                  </a:ext>
                </a:extLst>
              </p:cNvPr>
              <p:cNvSpPr/>
              <p:nvPr/>
            </p:nvSpPr>
            <p:spPr>
              <a:xfrm rot="10800000"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FF5555"/>
              </a:solidFill>
              <a:ln>
                <a:noFill/>
              </a:ln>
              <a:effectLst/>
              <a:sp3d extrusionH="812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</p:grpSp>
        <p:sp>
          <p:nvSpPr>
            <p:cNvPr id="2637" name="TextBox 2636">
              <a:extLst>
                <a:ext uri="{FF2B5EF4-FFF2-40B4-BE49-F238E27FC236}">
                  <a16:creationId xmlns:a16="http://schemas.microsoft.com/office/drawing/2014/main" id="{31C5625C-1B95-9917-7C23-8E20D3F4B52E}"/>
                </a:ext>
              </a:extLst>
            </p:cNvPr>
            <p:cNvSpPr txBox="1"/>
            <p:nvPr/>
          </p:nvSpPr>
          <p:spPr>
            <a:xfrm>
              <a:off x="21290662" y="8624826"/>
              <a:ext cx="377340" cy="181285"/>
            </a:xfrm>
            <a:prstGeom prst="rect">
              <a:avLst/>
            </a:prstGeom>
            <a:noFill/>
            <a:sp3d extrusionH="812800"/>
          </p:spPr>
          <p:txBody>
            <a:bodyPr wrap="square" rtlCol="0" anchor="ctr">
              <a:spAutoFit/>
            </a:bodyPr>
            <a:lstStyle/>
            <a:p>
              <a:pPr algn="ctr"/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40" name="Group 2639">
            <a:extLst>
              <a:ext uri="{FF2B5EF4-FFF2-40B4-BE49-F238E27FC236}">
                <a16:creationId xmlns:a16="http://schemas.microsoft.com/office/drawing/2014/main" id="{93BB29FA-6271-9BDB-6D00-A61DCB676C2B}"/>
              </a:ext>
            </a:extLst>
          </p:cNvPr>
          <p:cNvGrpSpPr/>
          <p:nvPr/>
        </p:nvGrpSpPr>
        <p:grpSpPr>
          <a:xfrm>
            <a:off x="3765008" y="3049752"/>
            <a:ext cx="938532" cy="938532"/>
            <a:chOff x="21161198" y="8408350"/>
            <a:chExt cx="614233" cy="614233"/>
          </a:xfrm>
          <a:scene3d>
            <a:camera prst="obliqueTopRight"/>
            <a:lightRig rig="threePt" dir="t"/>
          </a:scene3d>
        </p:grpSpPr>
        <p:grpSp>
          <p:nvGrpSpPr>
            <p:cNvPr id="2641" name="Group 2640">
              <a:extLst>
                <a:ext uri="{FF2B5EF4-FFF2-40B4-BE49-F238E27FC236}">
                  <a16:creationId xmlns:a16="http://schemas.microsoft.com/office/drawing/2014/main" id="{9192FC65-9776-1D5F-6D5E-5745E384896A}"/>
                </a:ext>
              </a:extLst>
            </p:cNvPr>
            <p:cNvGrpSpPr/>
            <p:nvPr/>
          </p:nvGrpSpPr>
          <p:grpSpPr>
            <a:xfrm>
              <a:off x="21161198" y="8408350"/>
              <a:ext cx="614233" cy="614233"/>
              <a:chOff x="11798300" y="7555333"/>
              <a:chExt cx="914400" cy="914400"/>
            </a:xfrm>
          </p:grpSpPr>
          <p:sp>
            <p:nvSpPr>
              <p:cNvPr id="2643" name="Right Triangle 2642">
                <a:extLst>
                  <a:ext uri="{FF2B5EF4-FFF2-40B4-BE49-F238E27FC236}">
                    <a16:creationId xmlns:a16="http://schemas.microsoft.com/office/drawing/2014/main" id="{84A7EE0B-7925-6327-838B-F34C5248E099}"/>
                  </a:ext>
                </a:extLst>
              </p:cNvPr>
              <p:cNvSpPr/>
              <p:nvPr/>
            </p:nvSpPr>
            <p:spPr>
              <a:xfrm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DA0303"/>
              </a:solidFill>
              <a:ln>
                <a:noFill/>
              </a:ln>
              <a:sp3d extrusionH="812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  <p:sp>
            <p:nvSpPr>
              <p:cNvPr id="2644" name="Right Triangle 2643">
                <a:extLst>
                  <a:ext uri="{FF2B5EF4-FFF2-40B4-BE49-F238E27FC236}">
                    <a16:creationId xmlns:a16="http://schemas.microsoft.com/office/drawing/2014/main" id="{6D225D93-1A4D-A87A-2EB9-B27EEBE3D5B3}"/>
                  </a:ext>
                </a:extLst>
              </p:cNvPr>
              <p:cNvSpPr/>
              <p:nvPr/>
            </p:nvSpPr>
            <p:spPr>
              <a:xfrm rot="10800000"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FF5555"/>
              </a:solidFill>
              <a:ln>
                <a:noFill/>
              </a:ln>
              <a:effectLst/>
              <a:sp3d extrusionH="812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</p:grpSp>
        <p:sp>
          <p:nvSpPr>
            <p:cNvPr id="2642" name="TextBox 2641">
              <a:extLst>
                <a:ext uri="{FF2B5EF4-FFF2-40B4-BE49-F238E27FC236}">
                  <a16:creationId xmlns:a16="http://schemas.microsoft.com/office/drawing/2014/main" id="{04F24B75-9E2E-ABE8-BC8E-27A19787E859}"/>
                </a:ext>
              </a:extLst>
            </p:cNvPr>
            <p:cNvSpPr txBox="1"/>
            <p:nvPr/>
          </p:nvSpPr>
          <p:spPr>
            <a:xfrm>
              <a:off x="21290662" y="8624826"/>
              <a:ext cx="377340" cy="181285"/>
            </a:xfrm>
            <a:prstGeom prst="rect">
              <a:avLst/>
            </a:prstGeom>
            <a:noFill/>
            <a:sp3d extrusionH="812800"/>
          </p:spPr>
          <p:txBody>
            <a:bodyPr wrap="square" rtlCol="0" anchor="ctr">
              <a:spAutoFit/>
            </a:bodyPr>
            <a:lstStyle/>
            <a:p>
              <a:pPr algn="ctr"/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45" name="Group 2644">
            <a:extLst>
              <a:ext uri="{FF2B5EF4-FFF2-40B4-BE49-F238E27FC236}">
                <a16:creationId xmlns:a16="http://schemas.microsoft.com/office/drawing/2014/main" id="{304E6495-CD21-AE7C-A877-91E5AFD3499E}"/>
              </a:ext>
            </a:extLst>
          </p:cNvPr>
          <p:cNvGrpSpPr/>
          <p:nvPr/>
        </p:nvGrpSpPr>
        <p:grpSpPr>
          <a:xfrm>
            <a:off x="1984809" y="3042025"/>
            <a:ext cx="938532" cy="938532"/>
            <a:chOff x="21161198" y="8408350"/>
            <a:chExt cx="614233" cy="614233"/>
          </a:xfrm>
          <a:scene3d>
            <a:camera prst="obliqueTopRight"/>
            <a:lightRig rig="threePt" dir="t"/>
          </a:scene3d>
        </p:grpSpPr>
        <p:grpSp>
          <p:nvGrpSpPr>
            <p:cNvPr id="2646" name="Group 2645">
              <a:extLst>
                <a:ext uri="{FF2B5EF4-FFF2-40B4-BE49-F238E27FC236}">
                  <a16:creationId xmlns:a16="http://schemas.microsoft.com/office/drawing/2014/main" id="{99FBFA75-C881-3399-0589-50A2DE68E987}"/>
                </a:ext>
              </a:extLst>
            </p:cNvPr>
            <p:cNvGrpSpPr/>
            <p:nvPr/>
          </p:nvGrpSpPr>
          <p:grpSpPr>
            <a:xfrm>
              <a:off x="21161198" y="8408350"/>
              <a:ext cx="614233" cy="614233"/>
              <a:chOff x="11798300" y="7555333"/>
              <a:chExt cx="914400" cy="914400"/>
            </a:xfrm>
          </p:grpSpPr>
          <p:sp>
            <p:nvSpPr>
              <p:cNvPr id="2648" name="Right Triangle 2647">
                <a:extLst>
                  <a:ext uri="{FF2B5EF4-FFF2-40B4-BE49-F238E27FC236}">
                    <a16:creationId xmlns:a16="http://schemas.microsoft.com/office/drawing/2014/main" id="{037D63A4-DEEB-0E87-6293-4CC0B29296CA}"/>
                  </a:ext>
                </a:extLst>
              </p:cNvPr>
              <p:cNvSpPr/>
              <p:nvPr/>
            </p:nvSpPr>
            <p:spPr>
              <a:xfrm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DA0303"/>
              </a:solidFill>
              <a:ln>
                <a:noFill/>
              </a:ln>
              <a:sp3d extrusionH="812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  <p:sp>
            <p:nvSpPr>
              <p:cNvPr id="2649" name="Right Triangle 2648">
                <a:extLst>
                  <a:ext uri="{FF2B5EF4-FFF2-40B4-BE49-F238E27FC236}">
                    <a16:creationId xmlns:a16="http://schemas.microsoft.com/office/drawing/2014/main" id="{D0B23CEF-270C-E5B4-A6F6-F5D9C40CBCAD}"/>
                  </a:ext>
                </a:extLst>
              </p:cNvPr>
              <p:cNvSpPr/>
              <p:nvPr/>
            </p:nvSpPr>
            <p:spPr>
              <a:xfrm rot="10800000"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FF5555"/>
              </a:solidFill>
              <a:ln>
                <a:noFill/>
              </a:ln>
              <a:effectLst/>
              <a:sp3d extrusionH="812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</p:grpSp>
        <p:sp>
          <p:nvSpPr>
            <p:cNvPr id="2647" name="TextBox 2646">
              <a:extLst>
                <a:ext uri="{FF2B5EF4-FFF2-40B4-BE49-F238E27FC236}">
                  <a16:creationId xmlns:a16="http://schemas.microsoft.com/office/drawing/2014/main" id="{AFF5AC11-7419-FBED-3440-6A568EB3FF85}"/>
                </a:ext>
              </a:extLst>
            </p:cNvPr>
            <p:cNvSpPr txBox="1"/>
            <p:nvPr/>
          </p:nvSpPr>
          <p:spPr>
            <a:xfrm>
              <a:off x="21290662" y="8624826"/>
              <a:ext cx="377340" cy="181285"/>
            </a:xfrm>
            <a:prstGeom prst="rect">
              <a:avLst/>
            </a:prstGeom>
            <a:noFill/>
            <a:sp3d extrusionH="812800"/>
          </p:spPr>
          <p:txBody>
            <a:bodyPr wrap="square" rtlCol="0" anchor="ctr">
              <a:spAutoFit/>
            </a:bodyPr>
            <a:lstStyle/>
            <a:p>
              <a:pPr algn="ctr"/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50" name="Group 2649">
            <a:extLst>
              <a:ext uri="{FF2B5EF4-FFF2-40B4-BE49-F238E27FC236}">
                <a16:creationId xmlns:a16="http://schemas.microsoft.com/office/drawing/2014/main" id="{DFC43F3B-D719-9EFD-5416-7F63678FF253}"/>
              </a:ext>
            </a:extLst>
          </p:cNvPr>
          <p:cNvGrpSpPr/>
          <p:nvPr/>
        </p:nvGrpSpPr>
        <p:grpSpPr>
          <a:xfrm>
            <a:off x="535246" y="3042025"/>
            <a:ext cx="938532" cy="938532"/>
            <a:chOff x="21161198" y="8408350"/>
            <a:chExt cx="614233" cy="614233"/>
          </a:xfrm>
          <a:scene3d>
            <a:camera prst="obliqueTopRight"/>
            <a:lightRig rig="threePt" dir="t"/>
          </a:scene3d>
        </p:grpSpPr>
        <p:grpSp>
          <p:nvGrpSpPr>
            <p:cNvPr id="2651" name="Group 2650">
              <a:extLst>
                <a:ext uri="{FF2B5EF4-FFF2-40B4-BE49-F238E27FC236}">
                  <a16:creationId xmlns:a16="http://schemas.microsoft.com/office/drawing/2014/main" id="{EBFA05EE-3B6D-8087-88BE-487A710AACEE}"/>
                </a:ext>
              </a:extLst>
            </p:cNvPr>
            <p:cNvGrpSpPr/>
            <p:nvPr/>
          </p:nvGrpSpPr>
          <p:grpSpPr>
            <a:xfrm>
              <a:off x="21161198" y="8408350"/>
              <a:ext cx="614233" cy="614233"/>
              <a:chOff x="11798300" y="7555333"/>
              <a:chExt cx="914400" cy="914400"/>
            </a:xfrm>
          </p:grpSpPr>
          <p:sp>
            <p:nvSpPr>
              <p:cNvPr id="2653" name="Right Triangle 2652">
                <a:extLst>
                  <a:ext uri="{FF2B5EF4-FFF2-40B4-BE49-F238E27FC236}">
                    <a16:creationId xmlns:a16="http://schemas.microsoft.com/office/drawing/2014/main" id="{B1C05247-2AFF-F874-F983-DC22D0CCDADF}"/>
                  </a:ext>
                </a:extLst>
              </p:cNvPr>
              <p:cNvSpPr/>
              <p:nvPr/>
            </p:nvSpPr>
            <p:spPr>
              <a:xfrm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DA0303"/>
              </a:solidFill>
              <a:ln>
                <a:noFill/>
              </a:ln>
              <a:sp3d extrusionH="812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  <p:sp>
            <p:nvSpPr>
              <p:cNvPr id="2654" name="Right Triangle 2653">
                <a:extLst>
                  <a:ext uri="{FF2B5EF4-FFF2-40B4-BE49-F238E27FC236}">
                    <a16:creationId xmlns:a16="http://schemas.microsoft.com/office/drawing/2014/main" id="{B04324FC-9D52-7BAA-2145-5EFC2F796202}"/>
                  </a:ext>
                </a:extLst>
              </p:cNvPr>
              <p:cNvSpPr/>
              <p:nvPr/>
            </p:nvSpPr>
            <p:spPr>
              <a:xfrm rot="10800000"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FF5555"/>
              </a:solidFill>
              <a:ln>
                <a:noFill/>
              </a:ln>
              <a:effectLst/>
              <a:sp3d extrusionH="812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</p:grpSp>
        <p:sp>
          <p:nvSpPr>
            <p:cNvPr id="2652" name="TextBox 2651">
              <a:extLst>
                <a:ext uri="{FF2B5EF4-FFF2-40B4-BE49-F238E27FC236}">
                  <a16:creationId xmlns:a16="http://schemas.microsoft.com/office/drawing/2014/main" id="{E704EB23-FB83-A02E-71E0-0CDCA347C1FE}"/>
                </a:ext>
              </a:extLst>
            </p:cNvPr>
            <p:cNvSpPr txBox="1"/>
            <p:nvPr/>
          </p:nvSpPr>
          <p:spPr>
            <a:xfrm>
              <a:off x="21290662" y="8624826"/>
              <a:ext cx="377340" cy="181285"/>
            </a:xfrm>
            <a:prstGeom prst="rect">
              <a:avLst/>
            </a:prstGeom>
            <a:noFill/>
            <a:sp3d extrusionH="812800"/>
          </p:spPr>
          <p:txBody>
            <a:bodyPr wrap="square" rtlCol="0" anchor="ctr">
              <a:spAutoFit/>
            </a:bodyPr>
            <a:lstStyle/>
            <a:p>
              <a:pPr algn="ctr"/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55" name="Rectangle: Rounded Corners 2654">
            <a:extLst>
              <a:ext uri="{FF2B5EF4-FFF2-40B4-BE49-F238E27FC236}">
                <a16:creationId xmlns:a16="http://schemas.microsoft.com/office/drawing/2014/main" id="{11DD7279-C2BE-A9FD-ED63-CCDD1BDA4CB7}"/>
              </a:ext>
            </a:extLst>
          </p:cNvPr>
          <p:cNvSpPr/>
          <p:nvPr/>
        </p:nvSpPr>
        <p:spPr>
          <a:xfrm>
            <a:off x="7208612" y="136170"/>
            <a:ext cx="10115682" cy="4930736"/>
          </a:xfrm>
          <a:prstGeom prst="roundRect">
            <a:avLst>
              <a:gd name="adj" fmla="val 10740"/>
            </a:avLst>
          </a:prstGeom>
          <a:noFill/>
          <a:ln>
            <a:solidFill>
              <a:srgbClr val="C0C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</a:p>
        </p:txBody>
      </p:sp>
      <p:sp>
        <p:nvSpPr>
          <p:cNvPr id="2656" name="Rectangle: Rounded Corners 2655">
            <a:extLst>
              <a:ext uri="{FF2B5EF4-FFF2-40B4-BE49-F238E27FC236}">
                <a16:creationId xmlns:a16="http://schemas.microsoft.com/office/drawing/2014/main" id="{C1333216-2089-3030-61ED-D87ACCD69D98}"/>
              </a:ext>
            </a:extLst>
          </p:cNvPr>
          <p:cNvSpPr/>
          <p:nvPr/>
        </p:nvSpPr>
        <p:spPr>
          <a:xfrm>
            <a:off x="7950401" y="4060505"/>
            <a:ext cx="1574289" cy="624854"/>
          </a:xfrm>
          <a:prstGeom prst="roundRect">
            <a:avLst/>
          </a:prstGeom>
          <a:solidFill>
            <a:srgbClr val="802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view normalizer</a:t>
            </a:r>
          </a:p>
        </p:txBody>
      </p:sp>
      <p:sp>
        <p:nvSpPr>
          <p:cNvPr id="2657" name="Rectangle: Rounded Corners 2656">
            <a:extLst>
              <a:ext uri="{FF2B5EF4-FFF2-40B4-BE49-F238E27FC236}">
                <a16:creationId xmlns:a16="http://schemas.microsoft.com/office/drawing/2014/main" id="{1B53F8BC-5915-46AE-1561-9434B1E6308F}"/>
              </a:ext>
            </a:extLst>
          </p:cNvPr>
          <p:cNvSpPr/>
          <p:nvPr/>
        </p:nvSpPr>
        <p:spPr>
          <a:xfrm>
            <a:off x="9016046" y="2092722"/>
            <a:ext cx="878756" cy="461036"/>
          </a:xfrm>
          <a:prstGeom prst="roundRect">
            <a:avLst/>
          </a:prstGeom>
          <a:solidFill>
            <a:srgbClr val="802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cell 1</a:t>
            </a:r>
          </a:p>
        </p:txBody>
      </p:sp>
      <p:sp>
        <p:nvSpPr>
          <p:cNvPr id="2658" name="Rectangle: Rounded Corners 2657">
            <a:extLst>
              <a:ext uri="{FF2B5EF4-FFF2-40B4-BE49-F238E27FC236}">
                <a16:creationId xmlns:a16="http://schemas.microsoft.com/office/drawing/2014/main" id="{8A1501FB-4E00-FE13-F8C9-5750C3454BB9}"/>
              </a:ext>
            </a:extLst>
          </p:cNvPr>
          <p:cNvSpPr/>
          <p:nvPr/>
        </p:nvSpPr>
        <p:spPr>
          <a:xfrm>
            <a:off x="10387715" y="2092722"/>
            <a:ext cx="855158" cy="461036"/>
          </a:xfrm>
          <a:prstGeom prst="roundRect">
            <a:avLst/>
          </a:prstGeom>
          <a:solidFill>
            <a:srgbClr val="802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cell 2</a:t>
            </a:r>
          </a:p>
        </p:txBody>
      </p:sp>
      <p:sp>
        <p:nvSpPr>
          <p:cNvPr id="2659" name="Rectangle: Rounded Corners 2658">
            <a:extLst>
              <a:ext uri="{FF2B5EF4-FFF2-40B4-BE49-F238E27FC236}">
                <a16:creationId xmlns:a16="http://schemas.microsoft.com/office/drawing/2014/main" id="{100E64B8-3678-6F16-56E8-2FD120953937}"/>
              </a:ext>
            </a:extLst>
          </p:cNvPr>
          <p:cNvSpPr/>
          <p:nvPr/>
        </p:nvSpPr>
        <p:spPr>
          <a:xfrm>
            <a:off x="12149858" y="2099079"/>
            <a:ext cx="855152" cy="461036"/>
          </a:xfrm>
          <a:prstGeom prst="roundRect">
            <a:avLst/>
          </a:prstGeom>
          <a:solidFill>
            <a:srgbClr val="802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cell t</a:t>
            </a:r>
          </a:p>
        </p:txBody>
      </p:sp>
      <p:sp>
        <p:nvSpPr>
          <p:cNvPr id="2660" name="Rectangle 2659">
            <a:extLst>
              <a:ext uri="{FF2B5EF4-FFF2-40B4-BE49-F238E27FC236}">
                <a16:creationId xmlns:a16="http://schemas.microsoft.com/office/drawing/2014/main" id="{EF115A99-A76B-437A-7D9B-2DC6B8382D76}"/>
              </a:ext>
            </a:extLst>
          </p:cNvPr>
          <p:cNvSpPr/>
          <p:nvPr/>
        </p:nvSpPr>
        <p:spPr>
          <a:xfrm>
            <a:off x="7981625" y="1906247"/>
            <a:ext cx="541508" cy="833986"/>
          </a:xfrm>
          <a:prstGeom prst="rect">
            <a:avLst/>
          </a:prstGeom>
          <a:gradFill>
            <a:gsLst>
              <a:gs pos="15000">
                <a:srgbClr val="B7E2FF">
                  <a:alpha val="89804"/>
                </a:srgbClr>
              </a:gs>
              <a:gs pos="68000">
                <a:srgbClr val="69BBFF"/>
              </a:gs>
            </a:gsLst>
            <a:lin ang="5400000" scaled="1"/>
          </a:gradFill>
          <a:ln w="12700">
            <a:noFill/>
          </a:ln>
          <a:effectLst>
            <a:innerShdw blurRad="63500" dist="50800" dir="18900000">
              <a:schemeClr val="accent4">
                <a:lumMod val="20000"/>
                <a:lumOff val="80000"/>
                <a:alpha val="50000"/>
              </a:schemeClr>
            </a:innerShdw>
          </a:effectLst>
          <a:scene3d>
            <a:camera prst="obliqueTopRight"/>
            <a:lightRig rig="threePt" dir="t"/>
          </a:scene3d>
          <a:sp3d extrusionH="127000" contourW="12700">
            <a:extrusionClr>
              <a:srgbClr val="3FA8FF"/>
            </a:extrusionClr>
            <a:contourClr>
              <a:srgbClr val="3FA8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1" name="Rectangle 2660">
            <a:extLst>
              <a:ext uri="{FF2B5EF4-FFF2-40B4-BE49-F238E27FC236}">
                <a16:creationId xmlns:a16="http://schemas.microsoft.com/office/drawing/2014/main" id="{CB61AEEA-B91F-2A58-6977-C402061AAB64}"/>
              </a:ext>
            </a:extLst>
          </p:cNvPr>
          <p:cNvSpPr/>
          <p:nvPr/>
        </p:nvSpPr>
        <p:spPr>
          <a:xfrm>
            <a:off x="9782719" y="600800"/>
            <a:ext cx="541508" cy="833986"/>
          </a:xfrm>
          <a:prstGeom prst="rect">
            <a:avLst/>
          </a:prstGeom>
          <a:gradFill>
            <a:gsLst>
              <a:gs pos="15000">
                <a:srgbClr val="B7E2FF">
                  <a:alpha val="89804"/>
                </a:srgbClr>
              </a:gs>
              <a:gs pos="68000">
                <a:srgbClr val="69BBFF"/>
              </a:gs>
            </a:gsLst>
            <a:lin ang="5400000" scaled="1"/>
          </a:gradFill>
          <a:ln w="12700">
            <a:noFill/>
          </a:ln>
          <a:effectLst>
            <a:innerShdw blurRad="63500" dist="50800" dir="18900000">
              <a:schemeClr val="accent4">
                <a:lumMod val="20000"/>
                <a:lumOff val="80000"/>
                <a:alpha val="50000"/>
              </a:schemeClr>
            </a:innerShdw>
          </a:effectLst>
          <a:scene3d>
            <a:camera prst="obliqueTopRight"/>
            <a:lightRig rig="threePt" dir="t"/>
          </a:scene3d>
          <a:sp3d extrusionH="127000" contourW="12700">
            <a:extrusionClr>
              <a:srgbClr val="3FA8FF"/>
            </a:extrusionClr>
            <a:contourClr>
              <a:srgbClr val="3FA8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" name="Rectangle 2661">
            <a:extLst>
              <a:ext uri="{FF2B5EF4-FFF2-40B4-BE49-F238E27FC236}">
                <a16:creationId xmlns:a16="http://schemas.microsoft.com/office/drawing/2014/main" id="{071B8BB3-87BF-5577-C637-BBE8DD15B3C3}"/>
              </a:ext>
            </a:extLst>
          </p:cNvPr>
          <p:cNvSpPr/>
          <p:nvPr/>
        </p:nvSpPr>
        <p:spPr>
          <a:xfrm>
            <a:off x="11171831" y="600800"/>
            <a:ext cx="541508" cy="833986"/>
          </a:xfrm>
          <a:prstGeom prst="rect">
            <a:avLst/>
          </a:prstGeom>
          <a:gradFill>
            <a:gsLst>
              <a:gs pos="15000">
                <a:srgbClr val="B7E2FF">
                  <a:alpha val="89804"/>
                </a:srgbClr>
              </a:gs>
              <a:gs pos="68000">
                <a:srgbClr val="69BBFF"/>
              </a:gs>
            </a:gsLst>
            <a:lin ang="5400000" scaled="1"/>
          </a:gradFill>
          <a:ln w="12700">
            <a:noFill/>
          </a:ln>
          <a:effectLst>
            <a:innerShdw blurRad="63500" dist="50800" dir="18900000">
              <a:schemeClr val="accent4">
                <a:lumMod val="20000"/>
                <a:lumOff val="80000"/>
                <a:alpha val="50000"/>
              </a:schemeClr>
            </a:innerShdw>
          </a:effectLst>
          <a:scene3d>
            <a:camera prst="obliqueTopRight"/>
            <a:lightRig rig="threePt" dir="t"/>
          </a:scene3d>
          <a:sp3d extrusionH="127000" contourW="12700">
            <a:extrusionClr>
              <a:srgbClr val="3FA8FF"/>
            </a:extrusionClr>
            <a:contourClr>
              <a:srgbClr val="3FA8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3" name="Rectangle 2662">
            <a:extLst>
              <a:ext uri="{FF2B5EF4-FFF2-40B4-BE49-F238E27FC236}">
                <a16:creationId xmlns:a16="http://schemas.microsoft.com/office/drawing/2014/main" id="{5C5A86F4-F548-0732-A5D0-7D0FBEE400CD}"/>
              </a:ext>
            </a:extLst>
          </p:cNvPr>
          <p:cNvSpPr/>
          <p:nvPr/>
        </p:nvSpPr>
        <p:spPr>
          <a:xfrm>
            <a:off x="13361543" y="1911454"/>
            <a:ext cx="541508" cy="833986"/>
          </a:xfrm>
          <a:prstGeom prst="rect">
            <a:avLst/>
          </a:prstGeom>
          <a:gradFill>
            <a:gsLst>
              <a:gs pos="15000">
                <a:srgbClr val="B7E2FF">
                  <a:alpha val="89804"/>
                </a:srgbClr>
              </a:gs>
              <a:gs pos="68000">
                <a:srgbClr val="69BBFF"/>
              </a:gs>
            </a:gsLst>
            <a:lin ang="5400000" scaled="1"/>
          </a:gradFill>
          <a:ln w="12700">
            <a:noFill/>
          </a:ln>
          <a:effectLst>
            <a:innerShdw blurRad="63500" dist="50800" dir="18900000">
              <a:schemeClr val="accent4">
                <a:lumMod val="20000"/>
                <a:lumOff val="80000"/>
                <a:alpha val="50000"/>
              </a:schemeClr>
            </a:innerShdw>
          </a:effectLst>
          <a:scene3d>
            <a:camera prst="obliqueTopRight"/>
            <a:lightRig rig="threePt" dir="t"/>
          </a:scene3d>
          <a:sp3d extrusionH="127000" contourW="12700">
            <a:extrusionClr>
              <a:srgbClr val="3FA8FF"/>
            </a:extrusionClr>
            <a:contourClr>
              <a:srgbClr val="3FA8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64" name="Straight Connector 2663">
            <a:extLst>
              <a:ext uri="{FF2B5EF4-FFF2-40B4-BE49-F238E27FC236}">
                <a16:creationId xmlns:a16="http://schemas.microsoft.com/office/drawing/2014/main" id="{984CE9C4-BCB8-C10E-AD4F-D0CB350491BE}"/>
              </a:ext>
            </a:extLst>
          </p:cNvPr>
          <p:cNvCxnSpPr>
            <a:cxnSpLocks/>
            <a:endCxn id="2657" idx="2"/>
          </p:cNvCxnSpPr>
          <p:nvPr/>
        </p:nvCxnSpPr>
        <p:spPr>
          <a:xfrm flipV="1">
            <a:off x="9455422" y="2553759"/>
            <a:ext cx="0" cy="998924"/>
          </a:xfrm>
          <a:prstGeom prst="line">
            <a:avLst/>
          </a:prstGeom>
          <a:ln w="41275">
            <a:solidFill>
              <a:schemeClr val="tx1">
                <a:alpha val="77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5" name="Straight Connector 2664">
            <a:extLst>
              <a:ext uri="{FF2B5EF4-FFF2-40B4-BE49-F238E27FC236}">
                <a16:creationId xmlns:a16="http://schemas.microsoft.com/office/drawing/2014/main" id="{880039BD-325C-9BB9-DE96-577C37F3E4B0}"/>
              </a:ext>
            </a:extLst>
          </p:cNvPr>
          <p:cNvCxnSpPr>
            <a:cxnSpLocks/>
            <a:endCxn id="2658" idx="2"/>
          </p:cNvCxnSpPr>
          <p:nvPr/>
        </p:nvCxnSpPr>
        <p:spPr>
          <a:xfrm flipV="1">
            <a:off x="10815292" y="2553759"/>
            <a:ext cx="0" cy="998924"/>
          </a:xfrm>
          <a:prstGeom prst="line">
            <a:avLst/>
          </a:prstGeom>
          <a:ln w="41275">
            <a:solidFill>
              <a:schemeClr val="tx1">
                <a:alpha val="77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6" name="Straight Connector 2665">
            <a:extLst>
              <a:ext uri="{FF2B5EF4-FFF2-40B4-BE49-F238E27FC236}">
                <a16:creationId xmlns:a16="http://schemas.microsoft.com/office/drawing/2014/main" id="{61E22940-2FB6-4AA7-C2F8-CC83D1997B54}"/>
              </a:ext>
            </a:extLst>
          </p:cNvPr>
          <p:cNvCxnSpPr>
            <a:cxnSpLocks/>
            <a:stCxn id="2657" idx="3"/>
            <a:endCxn id="2658" idx="1"/>
          </p:cNvCxnSpPr>
          <p:nvPr/>
        </p:nvCxnSpPr>
        <p:spPr>
          <a:xfrm>
            <a:off x="9894804" y="2323239"/>
            <a:ext cx="492913" cy="0"/>
          </a:xfrm>
          <a:prstGeom prst="line">
            <a:avLst/>
          </a:prstGeom>
          <a:ln w="41275">
            <a:solidFill>
              <a:schemeClr val="tx1">
                <a:alpha val="77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7" name="Straight Connector 2666">
            <a:extLst>
              <a:ext uri="{FF2B5EF4-FFF2-40B4-BE49-F238E27FC236}">
                <a16:creationId xmlns:a16="http://schemas.microsoft.com/office/drawing/2014/main" id="{85E8D2E6-97A9-442D-F790-D9699AE318BA}"/>
              </a:ext>
            </a:extLst>
          </p:cNvPr>
          <p:cNvCxnSpPr>
            <a:cxnSpLocks/>
            <a:stCxn id="2658" idx="3"/>
            <a:endCxn id="2659" idx="1"/>
          </p:cNvCxnSpPr>
          <p:nvPr/>
        </p:nvCxnSpPr>
        <p:spPr>
          <a:xfrm>
            <a:off x="11242876" y="2323242"/>
            <a:ext cx="906983" cy="6356"/>
          </a:xfrm>
          <a:prstGeom prst="line">
            <a:avLst/>
          </a:prstGeom>
          <a:ln w="41275">
            <a:solidFill>
              <a:schemeClr val="tx1">
                <a:alpha val="77000"/>
              </a:schemeClr>
            </a:solidFill>
            <a:prstDash val="lgDashDot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8" name="Straight Connector 628" descr="Rep&#10;">
            <a:extLst>
              <a:ext uri="{FF2B5EF4-FFF2-40B4-BE49-F238E27FC236}">
                <a16:creationId xmlns:a16="http://schemas.microsoft.com/office/drawing/2014/main" id="{A823BDAF-C889-23B8-27F2-6C09AF54602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657" idx="3"/>
            <a:endCxn id="2661" idx="2"/>
          </p:cNvCxnSpPr>
          <p:nvPr/>
        </p:nvCxnSpPr>
        <p:spPr>
          <a:xfrm flipV="1">
            <a:off x="9894804" y="1434787"/>
            <a:ext cx="158671" cy="888454"/>
          </a:xfrm>
          <a:prstGeom prst="bentConnector2">
            <a:avLst/>
          </a:prstGeom>
          <a:ln w="41275">
            <a:solidFill>
              <a:schemeClr val="tx1">
                <a:alpha val="77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9" name="Straight Connector 628" descr="Rep&#10;">
            <a:extLst>
              <a:ext uri="{FF2B5EF4-FFF2-40B4-BE49-F238E27FC236}">
                <a16:creationId xmlns:a16="http://schemas.microsoft.com/office/drawing/2014/main" id="{01AE1C97-CCB4-18C2-7921-90D6C84D550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658" idx="3"/>
            <a:endCxn id="2662" idx="2"/>
          </p:cNvCxnSpPr>
          <p:nvPr/>
        </p:nvCxnSpPr>
        <p:spPr>
          <a:xfrm flipV="1">
            <a:off x="11242874" y="1434787"/>
            <a:ext cx="199712" cy="888454"/>
          </a:xfrm>
          <a:prstGeom prst="bentConnector2">
            <a:avLst/>
          </a:prstGeom>
          <a:ln w="41275">
            <a:solidFill>
              <a:schemeClr val="tx1">
                <a:alpha val="77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0" name="Straight Connector 628" descr="Rep&#10;">
            <a:extLst>
              <a:ext uri="{FF2B5EF4-FFF2-40B4-BE49-F238E27FC236}">
                <a16:creationId xmlns:a16="http://schemas.microsoft.com/office/drawing/2014/main" id="{6B19419B-8278-9E79-FEA7-F5854846892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663" idx="0"/>
            <a:endCxn id="2679" idx="1"/>
          </p:cNvCxnSpPr>
          <p:nvPr/>
        </p:nvCxnSpPr>
        <p:spPr>
          <a:xfrm rot="5400000" flipH="1" flipV="1">
            <a:off x="13487595" y="1155265"/>
            <a:ext cx="900892" cy="611488"/>
          </a:xfrm>
          <a:prstGeom prst="bentConnector2">
            <a:avLst/>
          </a:prstGeom>
          <a:ln w="41275">
            <a:solidFill>
              <a:schemeClr val="tx1">
                <a:alpha val="77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1" name="Straight Connector 2670">
            <a:extLst>
              <a:ext uri="{FF2B5EF4-FFF2-40B4-BE49-F238E27FC236}">
                <a16:creationId xmlns:a16="http://schemas.microsoft.com/office/drawing/2014/main" id="{5AD566C7-325C-02E6-B0AC-E3160BB82933}"/>
              </a:ext>
            </a:extLst>
          </p:cNvPr>
          <p:cNvCxnSpPr>
            <a:cxnSpLocks/>
            <a:stCxn id="2660" idx="3"/>
            <a:endCxn id="2657" idx="1"/>
          </p:cNvCxnSpPr>
          <p:nvPr/>
        </p:nvCxnSpPr>
        <p:spPr>
          <a:xfrm>
            <a:off x="8523135" y="2323239"/>
            <a:ext cx="492913" cy="0"/>
          </a:xfrm>
          <a:prstGeom prst="line">
            <a:avLst/>
          </a:prstGeom>
          <a:ln w="41275">
            <a:solidFill>
              <a:schemeClr val="tx1">
                <a:alpha val="77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2" name="TextBox 20">
            <a:extLst>
              <a:ext uri="{FF2B5EF4-FFF2-40B4-BE49-F238E27FC236}">
                <a16:creationId xmlns:a16="http://schemas.microsoft.com/office/drawing/2014/main" id="{917D3144-461C-F90A-4ABA-0C9157658847}"/>
              </a:ext>
            </a:extLst>
          </p:cNvPr>
          <p:cNvSpPr txBox="1"/>
          <p:nvPr/>
        </p:nvSpPr>
        <p:spPr>
          <a:xfrm>
            <a:off x="7304163" y="808897"/>
            <a:ext cx="190129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hidden state embeddings initialization</a:t>
            </a:r>
          </a:p>
        </p:txBody>
      </p:sp>
      <p:sp>
        <p:nvSpPr>
          <p:cNvPr id="2673" name="Rectangle: Rounded Corners 2672">
            <a:extLst>
              <a:ext uri="{FF2B5EF4-FFF2-40B4-BE49-F238E27FC236}">
                <a16:creationId xmlns:a16="http://schemas.microsoft.com/office/drawing/2014/main" id="{D55F2D6E-0E62-54B6-8682-15E2CA6F7E15}"/>
              </a:ext>
            </a:extLst>
          </p:cNvPr>
          <p:cNvSpPr/>
          <p:nvPr/>
        </p:nvSpPr>
        <p:spPr>
          <a:xfrm>
            <a:off x="124156" y="5254698"/>
            <a:ext cx="5254120" cy="5246132"/>
          </a:xfrm>
          <a:prstGeom prst="roundRect">
            <a:avLst>
              <a:gd name="adj" fmla="val 10740"/>
            </a:avLst>
          </a:prstGeom>
          <a:noFill/>
          <a:ln>
            <a:solidFill>
              <a:srgbClr val="C0C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674" name="Rectangle 2673">
            <a:extLst>
              <a:ext uri="{FF2B5EF4-FFF2-40B4-BE49-F238E27FC236}">
                <a16:creationId xmlns:a16="http://schemas.microsoft.com/office/drawing/2014/main" id="{FC36AFFA-8A9E-1512-F4AB-33EAF707B17B}"/>
              </a:ext>
            </a:extLst>
          </p:cNvPr>
          <p:cNvSpPr/>
          <p:nvPr/>
        </p:nvSpPr>
        <p:spPr>
          <a:xfrm>
            <a:off x="14562653" y="550289"/>
            <a:ext cx="541508" cy="833986"/>
          </a:xfrm>
          <a:prstGeom prst="rect">
            <a:avLst/>
          </a:prstGeom>
          <a:gradFill>
            <a:gsLst>
              <a:gs pos="15000">
                <a:srgbClr val="B7E2FF">
                  <a:alpha val="89804"/>
                </a:srgbClr>
              </a:gs>
              <a:gs pos="68000">
                <a:srgbClr val="69BBFF"/>
              </a:gs>
            </a:gsLst>
            <a:lin ang="5400000" scaled="1"/>
          </a:gradFill>
          <a:ln w="12700">
            <a:noFill/>
          </a:ln>
          <a:effectLst>
            <a:innerShdw blurRad="63500" dist="50800" dir="18900000">
              <a:schemeClr val="accent4">
                <a:lumMod val="20000"/>
                <a:lumOff val="80000"/>
                <a:alpha val="50000"/>
              </a:schemeClr>
            </a:innerShdw>
          </a:effectLst>
          <a:scene3d>
            <a:camera prst="obliqueTopRight"/>
            <a:lightRig rig="threePt" dir="t"/>
          </a:scene3d>
          <a:sp3d extrusionH="127000" contourW="12700">
            <a:extrusionClr>
              <a:srgbClr val="3FA8FF"/>
            </a:extrusionClr>
            <a:contourClr>
              <a:srgbClr val="3FA8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5" name="Rectangle 2674">
            <a:extLst>
              <a:ext uri="{FF2B5EF4-FFF2-40B4-BE49-F238E27FC236}">
                <a16:creationId xmlns:a16="http://schemas.microsoft.com/office/drawing/2014/main" id="{F013F7C4-9872-E0E2-04C1-2AA73E7EF308}"/>
              </a:ext>
            </a:extLst>
          </p:cNvPr>
          <p:cNvSpPr/>
          <p:nvPr/>
        </p:nvSpPr>
        <p:spPr>
          <a:xfrm>
            <a:off x="14484646" y="609476"/>
            <a:ext cx="541508" cy="833986"/>
          </a:xfrm>
          <a:prstGeom prst="rect">
            <a:avLst/>
          </a:prstGeom>
          <a:gradFill>
            <a:gsLst>
              <a:gs pos="15000">
                <a:srgbClr val="B7E2FF">
                  <a:alpha val="89804"/>
                </a:srgbClr>
              </a:gs>
              <a:gs pos="68000">
                <a:srgbClr val="69BBFF"/>
              </a:gs>
            </a:gsLst>
            <a:lin ang="5400000" scaled="1"/>
          </a:gradFill>
          <a:ln w="12700">
            <a:noFill/>
          </a:ln>
          <a:effectLst>
            <a:innerShdw blurRad="63500" dist="50800" dir="18900000">
              <a:schemeClr val="accent4">
                <a:lumMod val="20000"/>
                <a:lumOff val="80000"/>
                <a:alpha val="50000"/>
              </a:schemeClr>
            </a:innerShdw>
          </a:effectLst>
          <a:scene3d>
            <a:camera prst="obliqueTopRight"/>
            <a:lightRig rig="threePt" dir="t"/>
          </a:scene3d>
          <a:sp3d extrusionH="127000" contourW="12700">
            <a:extrusionClr>
              <a:srgbClr val="3FA8FF"/>
            </a:extrusionClr>
            <a:contourClr>
              <a:srgbClr val="3FA8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6" name="Rectangle 2675">
            <a:extLst>
              <a:ext uri="{FF2B5EF4-FFF2-40B4-BE49-F238E27FC236}">
                <a16:creationId xmlns:a16="http://schemas.microsoft.com/office/drawing/2014/main" id="{78A569EF-F04F-8BEF-A654-3B73ADB4C6FA}"/>
              </a:ext>
            </a:extLst>
          </p:cNvPr>
          <p:cNvSpPr/>
          <p:nvPr/>
        </p:nvSpPr>
        <p:spPr>
          <a:xfrm>
            <a:off x="14406638" y="684743"/>
            <a:ext cx="541508" cy="833986"/>
          </a:xfrm>
          <a:prstGeom prst="rect">
            <a:avLst/>
          </a:prstGeom>
          <a:gradFill>
            <a:gsLst>
              <a:gs pos="15000">
                <a:srgbClr val="B7E2FF">
                  <a:alpha val="89804"/>
                </a:srgbClr>
              </a:gs>
              <a:gs pos="68000">
                <a:srgbClr val="69BBFF"/>
              </a:gs>
            </a:gsLst>
            <a:lin ang="5400000" scaled="1"/>
          </a:gradFill>
          <a:ln w="12700">
            <a:noFill/>
          </a:ln>
          <a:effectLst>
            <a:innerShdw blurRad="63500" dist="50800" dir="18900000">
              <a:schemeClr val="accent4">
                <a:lumMod val="20000"/>
                <a:lumOff val="80000"/>
                <a:alpha val="50000"/>
              </a:schemeClr>
            </a:innerShdw>
          </a:effectLst>
          <a:scene3d>
            <a:camera prst="obliqueTopRight"/>
            <a:lightRig rig="threePt" dir="t"/>
          </a:scene3d>
          <a:sp3d extrusionH="127000" contourW="12700">
            <a:extrusionClr>
              <a:srgbClr val="3FA8FF"/>
            </a:extrusionClr>
            <a:contourClr>
              <a:srgbClr val="3FA8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77" name="Straight Connector 2676">
            <a:extLst>
              <a:ext uri="{FF2B5EF4-FFF2-40B4-BE49-F238E27FC236}">
                <a16:creationId xmlns:a16="http://schemas.microsoft.com/office/drawing/2014/main" id="{E55BB63B-AE49-4909-D29D-BF6128BC953E}"/>
              </a:ext>
            </a:extLst>
          </p:cNvPr>
          <p:cNvCxnSpPr>
            <a:cxnSpLocks/>
            <a:endCxn id="2659" idx="2"/>
          </p:cNvCxnSpPr>
          <p:nvPr/>
        </p:nvCxnSpPr>
        <p:spPr>
          <a:xfrm flipV="1">
            <a:off x="12577430" y="2560117"/>
            <a:ext cx="0" cy="1017391"/>
          </a:xfrm>
          <a:prstGeom prst="line">
            <a:avLst/>
          </a:prstGeom>
          <a:ln w="41275">
            <a:solidFill>
              <a:schemeClr val="tx1">
                <a:alpha val="77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8" name="Straight Connector 2677">
            <a:extLst>
              <a:ext uri="{FF2B5EF4-FFF2-40B4-BE49-F238E27FC236}">
                <a16:creationId xmlns:a16="http://schemas.microsoft.com/office/drawing/2014/main" id="{2773B85B-2093-1C60-E832-3BBA3C5C133A}"/>
              </a:ext>
            </a:extLst>
          </p:cNvPr>
          <p:cNvCxnSpPr>
            <a:cxnSpLocks/>
            <a:stCxn id="2659" idx="3"/>
            <a:endCxn id="2663" idx="1"/>
          </p:cNvCxnSpPr>
          <p:nvPr/>
        </p:nvCxnSpPr>
        <p:spPr>
          <a:xfrm flipV="1">
            <a:off x="13005009" y="2328449"/>
            <a:ext cx="356535" cy="1150"/>
          </a:xfrm>
          <a:prstGeom prst="line">
            <a:avLst/>
          </a:prstGeom>
          <a:ln w="41275">
            <a:solidFill>
              <a:schemeClr val="tx1">
                <a:alpha val="77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9" name="Rectangle: Rounded Corners 2678">
            <a:extLst>
              <a:ext uri="{FF2B5EF4-FFF2-40B4-BE49-F238E27FC236}">
                <a16:creationId xmlns:a16="http://schemas.microsoft.com/office/drawing/2014/main" id="{51F06BA4-4EE2-4092-6851-B7B8F4F5C18F}"/>
              </a:ext>
            </a:extLst>
          </p:cNvPr>
          <p:cNvSpPr/>
          <p:nvPr/>
        </p:nvSpPr>
        <p:spPr>
          <a:xfrm>
            <a:off x="14243786" y="426579"/>
            <a:ext cx="1055769" cy="1167969"/>
          </a:xfrm>
          <a:prstGeom prst="roundRect">
            <a:avLst>
              <a:gd name="adj" fmla="val 7267"/>
            </a:avLst>
          </a:prstGeom>
          <a:noFill/>
          <a:ln w="12700">
            <a:solidFill>
              <a:srgbClr val="6EC3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0" name="Rectangle: Rounded Corners 2679">
            <a:extLst>
              <a:ext uri="{FF2B5EF4-FFF2-40B4-BE49-F238E27FC236}">
                <a16:creationId xmlns:a16="http://schemas.microsoft.com/office/drawing/2014/main" id="{D5F1B40E-429C-721F-DD79-B7A5B44A9DFD}"/>
              </a:ext>
            </a:extLst>
          </p:cNvPr>
          <p:cNvSpPr/>
          <p:nvPr/>
        </p:nvSpPr>
        <p:spPr>
          <a:xfrm>
            <a:off x="13302333" y="843104"/>
            <a:ext cx="607534" cy="342804"/>
          </a:xfrm>
          <a:prstGeom prst="roundRect">
            <a:avLst/>
          </a:prstGeom>
          <a:solidFill>
            <a:srgbClr val="165BCC"/>
          </a:solidFill>
          <a:ln>
            <a:solidFill>
              <a:srgbClr val="0F4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</a:t>
            </a:r>
          </a:p>
        </p:txBody>
      </p:sp>
      <p:sp>
        <p:nvSpPr>
          <p:cNvPr id="2681" name="Rectangle 2680">
            <a:extLst>
              <a:ext uri="{FF2B5EF4-FFF2-40B4-BE49-F238E27FC236}">
                <a16:creationId xmlns:a16="http://schemas.microsoft.com/office/drawing/2014/main" id="{22A297F5-9A89-D464-3F87-DBC94AB5C147}"/>
              </a:ext>
            </a:extLst>
          </p:cNvPr>
          <p:cNvSpPr/>
          <p:nvPr/>
        </p:nvSpPr>
        <p:spPr>
          <a:xfrm>
            <a:off x="14496391" y="2282725"/>
            <a:ext cx="541508" cy="833986"/>
          </a:xfrm>
          <a:prstGeom prst="rect">
            <a:avLst/>
          </a:prstGeom>
          <a:gradFill>
            <a:gsLst>
              <a:gs pos="15000">
                <a:srgbClr val="B7E2FF">
                  <a:alpha val="89804"/>
                </a:srgbClr>
              </a:gs>
              <a:gs pos="68000">
                <a:srgbClr val="69BBFF"/>
              </a:gs>
            </a:gsLst>
            <a:lin ang="5400000" scaled="1"/>
          </a:gradFill>
          <a:ln w="12700">
            <a:noFill/>
          </a:ln>
          <a:effectLst>
            <a:innerShdw blurRad="63500" dist="50800" dir="18900000">
              <a:schemeClr val="accent4">
                <a:lumMod val="20000"/>
                <a:lumOff val="80000"/>
                <a:alpha val="50000"/>
              </a:schemeClr>
            </a:innerShdw>
          </a:effectLst>
          <a:scene3d>
            <a:camera prst="obliqueTopRight"/>
            <a:lightRig rig="threePt" dir="t"/>
          </a:scene3d>
          <a:sp3d extrusionH="635000" contourW="12700">
            <a:extrusionClr>
              <a:srgbClr val="3FA8FF"/>
            </a:extrusionClr>
            <a:contourClr>
              <a:srgbClr val="3FA8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82" name="Straight Connector 628" descr="Rep&#10;">
            <a:extLst>
              <a:ext uri="{FF2B5EF4-FFF2-40B4-BE49-F238E27FC236}">
                <a16:creationId xmlns:a16="http://schemas.microsoft.com/office/drawing/2014/main" id="{19E71E26-7FBE-22D5-8E64-3840552747E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679" idx="3"/>
            <a:endCxn id="2624" idx="1"/>
          </p:cNvCxnSpPr>
          <p:nvPr/>
        </p:nvCxnSpPr>
        <p:spPr>
          <a:xfrm>
            <a:off x="15299552" y="1010563"/>
            <a:ext cx="1115796" cy="36543"/>
          </a:xfrm>
          <a:prstGeom prst="bentConnector3">
            <a:avLst>
              <a:gd name="adj1" fmla="val 50000"/>
            </a:avLst>
          </a:prstGeom>
          <a:ln w="41275">
            <a:solidFill>
              <a:schemeClr val="tx1">
                <a:alpha val="77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3" name="Straight Connector 628" descr="Rep&#10;">
            <a:extLst>
              <a:ext uri="{FF2B5EF4-FFF2-40B4-BE49-F238E27FC236}">
                <a16:creationId xmlns:a16="http://schemas.microsoft.com/office/drawing/2014/main" id="{880DB4AC-6563-7840-0EF4-3DBE8BD348E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681" idx="3"/>
            <a:endCxn id="2624" idx="1"/>
          </p:cNvCxnSpPr>
          <p:nvPr/>
        </p:nvCxnSpPr>
        <p:spPr>
          <a:xfrm flipV="1">
            <a:off x="15037902" y="1047105"/>
            <a:ext cx="1377451" cy="1652613"/>
          </a:xfrm>
          <a:prstGeom prst="bentConnector3">
            <a:avLst>
              <a:gd name="adj1" fmla="val 50000"/>
            </a:avLst>
          </a:prstGeom>
          <a:ln w="41275">
            <a:solidFill>
              <a:schemeClr val="tx1">
                <a:alpha val="77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4" name="Rectangle: Rounded Corners 2683">
            <a:extLst>
              <a:ext uri="{FF2B5EF4-FFF2-40B4-BE49-F238E27FC236}">
                <a16:creationId xmlns:a16="http://schemas.microsoft.com/office/drawing/2014/main" id="{95C61937-C5B7-249C-6F08-66D81519D0A8}"/>
              </a:ext>
            </a:extLst>
          </p:cNvPr>
          <p:cNvSpPr/>
          <p:nvPr/>
        </p:nvSpPr>
        <p:spPr>
          <a:xfrm>
            <a:off x="15463530" y="884504"/>
            <a:ext cx="639202" cy="342804"/>
          </a:xfrm>
          <a:prstGeom prst="roundRect">
            <a:avLst/>
          </a:prstGeom>
          <a:solidFill>
            <a:srgbClr val="165BCC"/>
          </a:solidFill>
          <a:ln>
            <a:solidFill>
              <a:srgbClr val="0F4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</a:p>
        </p:txBody>
      </p:sp>
      <p:grpSp>
        <p:nvGrpSpPr>
          <p:cNvPr id="2685" name="Group 2684">
            <a:extLst>
              <a:ext uri="{FF2B5EF4-FFF2-40B4-BE49-F238E27FC236}">
                <a16:creationId xmlns:a16="http://schemas.microsoft.com/office/drawing/2014/main" id="{6946D823-8DDF-E8DE-D4AD-F0D6742ECB90}"/>
              </a:ext>
            </a:extLst>
          </p:cNvPr>
          <p:cNvGrpSpPr/>
          <p:nvPr/>
        </p:nvGrpSpPr>
        <p:grpSpPr>
          <a:xfrm>
            <a:off x="16223849" y="3492534"/>
            <a:ext cx="938532" cy="938532"/>
            <a:chOff x="21161198" y="8408350"/>
            <a:chExt cx="614233" cy="614233"/>
          </a:xfrm>
        </p:grpSpPr>
        <p:grpSp>
          <p:nvGrpSpPr>
            <p:cNvPr id="2686" name="Group 2685">
              <a:extLst>
                <a:ext uri="{FF2B5EF4-FFF2-40B4-BE49-F238E27FC236}">
                  <a16:creationId xmlns:a16="http://schemas.microsoft.com/office/drawing/2014/main" id="{C741ED83-8778-387A-C59A-9233E04E87D0}"/>
                </a:ext>
              </a:extLst>
            </p:cNvPr>
            <p:cNvGrpSpPr/>
            <p:nvPr/>
          </p:nvGrpSpPr>
          <p:grpSpPr>
            <a:xfrm>
              <a:off x="21161198" y="8408350"/>
              <a:ext cx="614233" cy="614233"/>
              <a:chOff x="11798300" y="7555333"/>
              <a:chExt cx="914400" cy="914400"/>
            </a:xfrm>
            <a:scene3d>
              <a:camera prst="obliqueTopRight"/>
              <a:lightRig rig="threePt" dir="t"/>
            </a:scene3d>
          </p:grpSpPr>
          <p:sp>
            <p:nvSpPr>
              <p:cNvPr id="2688" name="Right Triangle 2687">
                <a:extLst>
                  <a:ext uri="{FF2B5EF4-FFF2-40B4-BE49-F238E27FC236}">
                    <a16:creationId xmlns:a16="http://schemas.microsoft.com/office/drawing/2014/main" id="{77C219CD-DD00-A0B7-C94F-219333CF45A8}"/>
                  </a:ext>
                </a:extLst>
              </p:cNvPr>
              <p:cNvSpPr/>
              <p:nvPr/>
            </p:nvSpPr>
            <p:spPr>
              <a:xfrm rot="10800000"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FFA86D"/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  <p:sp>
            <p:nvSpPr>
              <p:cNvPr id="2689" name="Right Triangle 2688">
                <a:extLst>
                  <a:ext uri="{FF2B5EF4-FFF2-40B4-BE49-F238E27FC236}">
                    <a16:creationId xmlns:a16="http://schemas.microsoft.com/office/drawing/2014/main" id="{39D2C7B8-BF44-9DED-D5EB-CDE385FBF7CA}"/>
                  </a:ext>
                </a:extLst>
              </p:cNvPr>
              <p:cNvSpPr/>
              <p:nvPr/>
            </p:nvSpPr>
            <p:spPr>
              <a:xfrm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F66400"/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</p:grpSp>
        <p:sp>
          <p:nvSpPr>
            <p:cNvPr id="2687" name="TextBox 2686">
              <a:extLst>
                <a:ext uri="{FF2B5EF4-FFF2-40B4-BE49-F238E27FC236}">
                  <a16:creationId xmlns:a16="http://schemas.microsoft.com/office/drawing/2014/main" id="{A56635F5-5010-8061-5673-9803FE069768}"/>
                </a:ext>
              </a:extLst>
            </p:cNvPr>
            <p:cNvSpPr txBox="1"/>
            <p:nvPr/>
          </p:nvSpPr>
          <p:spPr>
            <a:xfrm>
              <a:off x="21217399" y="8624826"/>
              <a:ext cx="523086" cy="18128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127000"/>
          </p:spPr>
          <p:txBody>
            <a:bodyPr wrap="square" rtlCol="0" anchor="ctr">
              <a:spAutoFit/>
            </a:bodyPr>
            <a:lstStyle/>
            <a:p>
              <a:pPr algn="ctr"/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690" name="Straight Connector 2689">
            <a:extLst>
              <a:ext uri="{FF2B5EF4-FFF2-40B4-BE49-F238E27FC236}">
                <a16:creationId xmlns:a16="http://schemas.microsoft.com/office/drawing/2014/main" id="{8871844C-B3C1-DB77-26F7-C572A1E06C0F}"/>
              </a:ext>
            </a:extLst>
          </p:cNvPr>
          <p:cNvCxnSpPr>
            <a:cxnSpLocks/>
            <a:stCxn id="2624" idx="2"/>
            <a:endCxn id="2688" idx="3"/>
          </p:cNvCxnSpPr>
          <p:nvPr/>
        </p:nvCxnSpPr>
        <p:spPr>
          <a:xfrm>
            <a:off x="16686105" y="1464101"/>
            <a:ext cx="7011" cy="2028437"/>
          </a:xfrm>
          <a:prstGeom prst="line">
            <a:avLst/>
          </a:prstGeom>
          <a:ln w="41275">
            <a:solidFill>
              <a:schemeClr val="tx1">
                <a:alpha val="77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1" name="Rectangle: Rounded Corners 2690">
            <a:extLst>
              <a:ext uri="{FF2B5EF4-FFF2-40B4-BE49-F238E27FC236}">
                <a16:creationId xmlns:a16="http://schemas.microsoft.com/office/drawing/2014/main" id="{A44B2F92-473D-6891-3E37-F34E73473BF7}"/>
              </a:ext>
            </a:extLst>
          </p:cNvPr>
          <p:cNvSpPr/>
          <p:nvPr/>
        </p:nvSpPr>
        <p:spPr>
          <a:xfrm>
            <a:off x="16358589" y="2246453"/>
            <a:ext cx="731434" cy="342804"/>
          </a:xfrm>
          <a:prstGeom prst="roundRect">
            <a:avLst/>
          </a:prstGeom>
          <a:solidFill>
            <a:srgbClr val="165BCC"/>
          </a:solidFill>
          <a:ln>
            <a:solidFill>
              <a:srgbClr val="0F4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</a:p>
        </p:txBody>
      </p:sp>
      <p:sp>
        <p:nvSpPr>
          <p:cNvPr id="2692" name="TextBox 20">
            <a:extLst>
              <a:ext uri="{FF2B5EF4-FFF2-40B4-BE49-F238E27FC236}">
                <a16:creationId xmlns:a16="http://schemas.microsoft.com/office/drawing/2014/main" id="{A4AB0DF1-8C8A-577E-4949-F6541936992D}"/>
              </a:ext>
            </a:extLst>
          </p:cNvPr>
          <p:cNvSpPr txBox="1"/>
          <p:nvPr/>
        </p:nvSpPr>
        <p:spPr>
          <a:xfrm>
            <a:off x="12861285" y="3629061"/>
            <a:ext cx="173725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subject-specific CBT at time t</a:t>
            </a:r>
          </a:p>
        </p:txBody>
      </p:sp>
      <p:sp>
        <p:nvSpPr>
          <p:cNvPr id="2693" name="Rectangle 2692">
            <a:extLst>
              <a:ext uri="{FF2B5EF4-FFF2-40B4-BE49-F238E27FC236}">
                <a16:creationId xmlns:a16="http://schemas.microsoft.com/office/drawing/2014/main" id="{0E1B5C54-B710-40FC-5034-159E1E49CFE8}"/>
              </a:ext>
            </a:extLst>
          </p:cNvPr>
          <p:cNvSpPr/>
          <p:nvPr/>
        </p:nvSpPr>
        <p:spPr>
          <a:xfrm>
            <a:off x="12939375" y="7242731"/>
            <a:ext cx="140514" cy="833986"/>
          </a:xfrm>
          <a:prstGeom prst="rect">
            <a:avLst/>
          </a:prstGeom>
          <a:gradFill>
            <a:gsLst>
              <a:gs pos="0">
                <a:srgbClr val="FF5959"/>
              </a:gs>
              <a:gs pos="68000">
                <a:srgbClr val="FF0505"/>
              </a:gs>
            </a:gsLst>
            <a:lin ang="5400000" scaled="1"/>
          </a:gradFill>
          <a:ln w="12700">
            <a:noFill/>
          </a:ln>
          <a:effectLst>
            <a:innerShdw blurRad="63500" dist="50800" dir="18900000">
              <a:schemeClr val="accent4">
                <a:lumMod val="20000"/>
                <a:lumOff val="80000"/>
                <a:alpha val="50000"/>
              </a:schemeClr>
            </a:innerShdw>
          </a:effectLst>
          <a:scene3d>
            <a:camera prst="obliqueTopRight"/>
            <a:lightRig rig="threePt" dir="t"/>
          </a:scene3d>
          <a:sp3d extrusionH="127000" contourW="12700">
            <a:extrusionClr>
              <a:srgbClr val="C80101"/>
            </a:extrusionClr>
            <a:contourClr>
              <a:srgbClr val="C8010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4" name="Rectangle 2693">
            <a:extLst>
              <a:ext uri="{FF2B5EF4-FFF2-40B4-BE49-F238E27FC236}">
                <a16:creationId xmlns:a16="http://schemas.microsoft.com/office/drawing/2014/main" id="{0A19477F-1879-A0CB-CC15-D875375BD696}"/>
              </a:ext>
            </a:extLst>
          </p:cNvPr>
          <p:cNvSpPr/>
          <p:nvPr/>
        </p:nvSpPr>
        <p:spPr>
          <a:xfrm>
            <a:off x="12961280" y="5519786"/>
            <a:ext cx="116127" cy="833986"/>
          </a:xfrm>
          <a:prstGeom prst="rect">
            <a:avLst/>
          </a:prstGeom>
          <a:gradFill>
            <a:gsLst>
              <a:gs pos="15000">
                <a:srgbClr val="B7E2FF">
                  <a:alpha val="89804"/>
                </a:srgbClr>
              </a:gs>
              <a:gs pos="68000">
                <a:srgbClr val="69BBFF"/>
              </a:gs>
            </a:gsLst>
            <a:lin ang="5400000" scaled="1"/>
          </a:gradFill>
          <a:ln w="12700">
            <a:noFill/>
          </a:ln>
          <a:effectLst>
            <a:innerShdw blurRad="63500" dist="50800" dir="18900000">
              <a:schemeClr val="accent4">
                <a:lumMod val="20000"/>
                <a:lumOff val="80000"/>
                <a:alpha val="50000"/>
              </a:schemeClr>
            </a:innerShdw>
          </a:effectLst>
          <a:scene3d>
            <a:camera prst="obliqueTopRight"/>
            <a:lightRig rig="threePt" dir="t"/>
          </a:scene3d>
          <a:sp3d extrusionH="127000" contourW="12700">
            <a:extrusionClr>
              <a:srgbClr val="3FA8FF"/>
            </a:extrusionClr>
            <a:contourClr>
              <a:srgbClr val="3FA8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5" name="Rectangle 2694">
            <a:extLst>
              <a:ext uri="{FF2B5EF4-FFF2-40B4-BE49-F238E27FC236}">
                <a16:creationId xmlns:a16="http://schemas.microsoft.com/office/drawing/2014/main" id="{919184A5-AE8D-CDA3-ED29-76E269E99DCA}"/>
              </a:ext>
            </a:extLst>
          </p:cNvPr>
          <p:cNvSpPr/>
          <p:nvPr/>
        </p:nvSpPr>
        <p:spPr>
          <a:xfrm>
            <a:off x="14127476" y="5519786"/>
            <a:ext cx="116127" cy="833986"/>
          </a:xfrm>
          <a:prstGeom prst="rect">
            <a:avLst/>
          </a:prstGeom>
          <a:gradFill>
            <a:gsLst>
              <a:gs pos="15000">
                <a:srgbClr val="B7E2FF">
                  <a:alpha val="89804"/>
                </a:srgbClr>
              </a:gs>
              <a:gs pos="68000">
                <a:srgbClr val="69BBFF"/>
              </a:gs>
            </a:gsLst>
            <a:lin ang="5400000" scaled="1"/>
          </a:gradFill>
          <a:ln w="12700">
            <a:noFill/>
          </a:ln>
          <a:effectLst>
            <a:innerShdw blurRad="63500" dist="50800" dir="18900000">
              <a:schemeClr val="accent4">
                <a:lumMod val="20000"/>
                <a:lumOff val="80000"/>
                <a:alpha val="50000"/>
              </a:schemeClr>
            </a:innerShdw>
          </a:effectLst>
          <a:scene3d>
            <a:camera prst="obliqueTopRight"/>
            <a:lightRig rig="threePt" dir="t"/>
          </a:scene3d>
          <a:sp3d extrusionH="127000" contourW="12700">
            <a:extrusionClr>
              <a:srgbClr val="3FA8FF"/>
            </a:extrusionClr>
            <a:contourClr>
              <a:srgbClr val="3FA8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6" name="Rectangle: Rounded Corners 2695">
            <a:extLst>
              <a:ext uri="{FF2B5EF4-FFF2-40B4-BE49-F238E27FC236}">
                <a16:creationId xmlns:a16="http://schemas.microsoft.com/office/drawing/2014/main" id="{1257102C-F260-BE9C-0AC2-D10CB09EA3B3}"/>
              </a:ext>
            </a:extLst>
          </p:cNvPr>
          <p:cNvSpPr/>
          <p:nvPr/>
        </p:nvSpPr>
        <p:spPr>
          <a:xfrm>
            <a:off x="794319" y="5912071"/>
            <a:ext cx="2712760" cy="577760"/>
          </a:xfrm>
          <a:prstGeom prst="roundRect">
            <a:avLst/>
          </a:prstGeom>
          <a:solidFill>
            <a:srgbClr val="802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trained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ReMI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-Net*</a:t>
            </a:r>
          </a:p>
        </p:txBody>
      </p:sp>
      <p:cxnSp>
        <p:nvCxnSpPr>
          <p:cNvPr id="2697" name="Straight Connector 2696">
            <a:extLst>
              <a:ext uri="{FF2B5EF4-FFF2-40B4-BE49-F238E27FC236}">
                <a16:creationId xmlns:a16="http://schemas.microsoft.com/office/drawing/2014/main" id="{A2075FCE-1FE1-C3FF-0E63-17000AF4787B}"/>
              </a:ext>
            </a:extLst>
          </p:cNvPr>
          <p:cNvCxnSpPr>
            <a:cxnSpLocks/>
            <a:stCxn id="2679" idx="2"/>
            <a:endCxn id="2681" idx="0"/>
          </p:cNvCxnSpPr>
          <p:nvPr/>
        </p:nvCxnSpPr>
        <p:spPr>
          <a:xfrm flipH="1">
            <a:off x="14767146" y="1594546"/>
            <a:ext cx="4525" cy="688179"/>
          </a:xfrm>
          <a:prstGeom prst="line">
            <a:avLst/>
          </a:prstGeom>
          <a:ln w="41275">
            <a:solidFill>
              <a:schemeClr val="tx1">
                <a:alpha val="77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8" name="Rectangle: Rounded Corners 2697">
            <a:extLst>
              <a:ext uri="{FF2B5EF4-FFF2-40B4-BE49-F238E27FC236}">
                <a16:creationId xmlns:a16="http://schemas.microsoft.com/office/drawing/2014/main" id="{7550A871-8F4E-26BB-BE9E-136D0E676E21}"/>
              </a:ext>
            </a:extLst>
          </p:cNvPr>
          <p:cNvSpPr/>
          <p:nvPr/>
        </p:nvSpPr>
        <p:spPr>
          <a:xfrm>
            <a:off x="14584534" y="1685891"/>
            <a:ext cx="378284" cy="342804"/>
          </a:xfrm>
          <a:prstGeom prst="roundRect">
            <a:avLst/>
          </a:prstGeom>
          <a:solidFill>
            <a:srgbClr val="165BCC"/>
          </a:solidFill>
          <a:ln>
            <a:solidFill>
              <a:srgbClr val="0F4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2699" name="Text Box 5">
            <a:extLst>
              <a:ext uri="{FF2B5EF4-FFF2-40B4-BE49-F238E27FC236}">
                <a16:creationId xmlns:a16="http://schemas.microsoft.com/office/drawing/2014/main" id="{8CC7CF72-DA5D-2865-F465-2FF27E5EE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110" y="3173734"/>
            <a:ext cx="494934" cy="560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302" tIns="43551" rIns="69302" bIns="3465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fr-FR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2700" name="Text Box 5">
            <a:extLst>
              <a:ext uri="{FF2B5EF4-FFF2-40B4-BE49-F238E27FC236}">
                <a16:creationId xmlns:a16="http://schemas.microsoft.com/office/drawing/2014/main" id="{D5B98F16-4078-85F5-B755-FA3F9EC1D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862" y="3152469"/>
            <a:ext cx="494934" cy="560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302" tIns="43551" rIns="69302" bIns="3465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fr-FR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2701" name="Text Box 5">
            <a:extLst>
              <a:ext uri="{FF2B5EF4-FFF2-40B4-BE49-F238E27FC236}">
                <a16:creationId xmlns:a16="http://schemas.microsoft.com/office/drawing/2014/main" id="{18458527-AD5C-F7B8-4C50-E306470B7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3732" y="3177279"/>
            <a:ext cx="494934" cy="560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302" tIns="43551" rIns="69302" bIns="3465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fr-FR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cxnSp>
        <p:nvCxnSpPr>
          <p:cNvPr id="2702" name="Straight Connector 628" descr="Rep&#10;">
            <a:extLst>
              <a:ext uri="{FF2B5EF4-FFF2-40B4-BE49-F238E27FC236}">
                <a16:creationId xmlns:a16="http://schemas.microsoft.com/office/drawing/2014/main" id="{EBB72F48-4DDC-87AB-5697-DBB8DFFD847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1379310" y="4231062"/>
            <a:ext cx="9081" cy="1695946"/>
          </a:xfrm>
          <a:prstGeom prst="straightConnector1">
            <a:avLst/>
          </a:prstGeom>
          <a:ln w="50800">
            <a:solidFill>
              <a:srgbClr val="E4030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3" name="Straight Connector 628" descr="Rep&#10;">
            <a:extLst>
              <a:ext uri="{FF2B5EF4-FFF2-40B4-BE49-F238E27FC236}">
                <a16:creationId xmlns:a16="http://schemas.microsoft.com/office/drawing/2014/main" id="{FA15F8CF-9CCB-D24A-A7F0-85B257DE86D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629" idx="2"/>
            <a:endCxn id="2709" idx="0"/>
          </p:cNvCxnSpPr>
          <p:nvPr/>
        </p:nvCxnSpPr>
        <p:spPr>
          <a:xfrm rot="16200000" flipH="1">
            <a:off x="5674980" y="3526701"/>
            <a:ext cx="1362503" cy="2679385"/>
          </a:xfrm>
          <a:prstGeom prst="bentConnector3">
            <a:avLst>
              <a:gd name="adj1" fmla="val 73769"/>
            </a:avLst>
          </a:prstGeom>
          <a:ln w="50800">
            <a:solidFill>
              <a:srgbClr val="E4030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4" name="Straight Connector 628" descr="Rep&#10;">
            <a:extLst>
              <a:ext uri="{FF2B5EF4-FFF2-40B4-BE49-F238E27FC236}">
                <a16:creationId xmlns:a16="http://schemas.microsoft.com/office/drawing/2014/main" id="{CA258026-BECB-28B9-737C-EDF5032888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627" idx="2"/>
            <a:endCxn id="2656" idx="1"/>
          </p:cNvCxnSpPr>
          <p:nvPr/>
        </p:nvCxnSpPr>
        <p:spPr>
          <a:xfrm rot="16200000" flipH="1">
            <a:off x="4785901" y="1208428"/>
            <a:ext cx="187787" cy="6141216"/>
          </a:xfrm>
          <a:prstGeom prst="bentConnector2">
            <a:avLst/>
          </a:prstGeom>
          <a:ln w="50800">
            <a:solidFill>
              <a:srgbClr val="E40303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5" name="TextBox 20">
            <a:extLst>
              <a:ext uri="{FF2B5EF4-FFF2-40B4-BE49-F238E27FC236}">
                <a16:creationId xmlns:a16="http://schemas.microsoft.com/office/drawing/2014/main" id="{C9E62BD8-71FF-390F-06F1-F0495F0C6906}"/>
              </a:ext>
            </a:extLst>
          </p:cNvPr>
          <p:cNvSpPr txBox="1"/>
          <p:nvPr/>
        </p:nvSpPr>
        <p:spPr>
          <a:xfrm>
            <a:off x="9495922" y="3654990"/>
            <a:ext cx="318709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normalized subjects at time 1 (baseline)</a:t>
            </a:r>
          </a:p>
        </p:txBody>
      </p:sp>
      <p:cxnSp>
        <p:nvCxnSpPr>
          <p:cNvPr id="2706" name="Straight Connector 628" descr="Rep&#10;">
            <a:extLst>
              <a:ext uri="{FF2B5EF4-FFF2-40B4-BE49-F238E27FC236}">
                <a16:creationId xmlns:a16="http://schemas.microsoft.com/office/drawing/2014/main" id="{6D1503ED-437D-5B71-35FE-50D9BD99425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689" idx="3"/>
            <a:endCxn id="2620" idx="0"/>
          </p:cNvCxnSpPr>
          <p:nvPr/>
        </p:nvCxnSpPr>
        <p:spPr>
          <a:xfrm rot="5400000">
            <a:off x="12244322" y="2524089"/>
            <a:ext cx="2541818" cy="6355770"/>
          </a:xfrm>
          <a:prstGeom prst="bentConnector3">
            <a:avLst>
              <a:gd name="adj1" fmla="val 15970"/>
            </a:avLst>
          </a:prstGeom>
          <a:ln w="41275">
            <a:solidFill>
              <a:schemeClr val="tx1">
                <a:alpha val="77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7" name="Rectangle: Rounded Corners 2706">
            <a:extLst>
              <a:ext uri="{FF2B5EF4-FFF2-40B4-BE49-F238E27FC236}">
                <a16:creationId xmlns:a16="http://schemas.microsoft.com/office/drawing/2014/main" id="{DBC976E7-00E9-2995-52D0-6B9D3492F277}"/>
              </a:ext>
            </a:extLst>
          </p:cNvPr>
          <p:cNvSpPr/>
          <p:nvPr/>
        </p:nvSpPr>
        <p:spPr>
          <a:xfrm>
            <a:off x="5557687" y="5324180"/>
            <a:ext cx="6418019" cy="4189426"/>
          </a:xfrm>
          <a:prstGeom prst="roundRect">
            <a:avLst>
              <a:gd name="adj" fmla="val 10740"/>
            </a:avLst>
          </a:prstGeom>
          <a:noFill/>
          <a:ln>
            <a:solidFill>
              <a:srgbClr val="C0C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708" name="Oval 2707">
            <a:extLst>
              <a:ext uri="{FF2B5EF4-FFF2-40B4-BE49-F238E27FC236}">
                <a16:creationId xmlns:a16="http://schemas.microsoft.com/office/drawing/2014/main" id="{2EC2A3E8-14DF-878B-B5F6-0CA55EC98246}"/>
              </a:ext>
            </a:extLst>
          </p:cNvPr>
          <p:cNvSpPr/>
          <p:nvPr/>
        </p:nvSpPr>
        <p:spPr>
          <a:xfrm>
            <a:off x="10861700" y="8186693"/>
            <a:ext cx="840882" cy="840882"/>
          </a:xfrm>
          <a:prstGeom prst="ellipse">
            <a:avLst/>
          </a:prstGeom>
          <a:solidFill>
            <a:srgbClr val="FFFF99"/>
          </a:solidFill>
          <a:ln>
            <a:solidFill>
              <a:srgbClr val="F0E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9" name="Rectangle: Rounded Corners 2708">
            <a:extLst>
              <a:ext uri="{FF2B5EF4-FFF2-40B4-BE49-F238E27FC236}">
                <a16:creationId xmlns:a16="http://schemas.microsoft.com/office/drawing/2014/main" id="{25EE8401-C2C8-9FC3-AA69-9CCD2CA699B6}"/>
              </a:ext>
            </a:extLst>
          </p:cNvPr>
          <p:cNvSpPr/>
          <p:nvPr/>
        </p:nvSpPr>
        <p:spPr>
          <a:xfrm>
            <a:off x="6260815" y="5547646"/>
            <a:ext cx="2870218" cy="1501093"/>
          </a:xfrm>
          <a:prstGeom prst="roundRect">
            <a:avLst/>
          </a:prstGeom>
          <a:solidFill>
            <a:srgbClr val="FFDDDD"/>
          </a:solidFill>
          <a:ln w="19050">
            <a:solidFill>
              <a:srgbClr val="FF595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10" name="Group 2709">
            <a:extLst>
              <a:ext uri="{FF2B5EF4-FFF2-40B4-BE49-F238E27FC236}">
                <a16:creationId xmlns:a16="http://schemas.microsoft.com/office/drawing/2014/main" id="{EDD6A6DA-A22A-C5BA-470B-382E6C400349}"/>
              </a:ext>
            </a:extLst>
          </p:cNvPr>
          <p:cNvGrpSpPr/>
          <p:nvPr/>
        </p:nvGrpSpPr>
        <p:grpSpPr>
          <a:xfrm>
            <a:off x="7903483" y="5905618"/>
            <a:ext cx="938532" cy="938532"/>
            <a:chOff x="21161198" y="8408350"/>
            <a:chExt cx="614233" cy="614233"/>
          </a:xfrm>
          <a:scene3d>
            <a:camera prst="obliqueTopRight"/>
            <a:lightRig rig="threePt" dir="t"/>
          </a:scene3d>
        </p:grpSpPr>
        <p:grpSp>
          <p:nvGrpSpPr>
            <p:cNvPr id="2711" name="Group 2710">
              <a:extLst>
                <a:ext uri="{FF2B5EF4-FFF2-40B4-BE49-F238E27FC236}">
                  <a16:creationId xmlns:a16="http://schemas.microsoft.com/office/drawing/2014/main" id="{C0D71D1E-92A6-16B2-224C-0A2D73929802}"/>
                </a:ext>
              </a:extLst>
            </p:cNvPr>
            <p:cNvGrpSpPr/>
            <p:nvPr/>
          </p:nvGrpSpPr>
          <p:grpSpPr>
            <a:xfrm>
              <a:off x="21161198" y="8408350"/>
              <a:ext cx="614233" cy="614233"/>
              <a:chOff x="11798300" y="7555333"/>
              <a:chExt cx="914400" cy="914400"/>
            </a:xfrm>
          </p:grpSpPr>
          <p:sp>
            <p:nvSpPr>
              <p:cNvPr id="2713" name="Right Triangle 2712">
                <a:extLst>
                  <a:ext uri="{FF2B5EF4-FFF2-40B4-BE49-F238E27FC236}">
                    <a16:creationId xmlns:a16="http://schemas.microsoft.com/office/drawing/2014/main" id="{DD4B20AB-6D0A-E49B-4A8C-4F8A2E6EEB19}"/>
                  </a:ext>
                </a:extLst>
              </p:cNvPr>
              <p:cNvSpPr/>
              <p:nvPr/>
            </p:nvSpPr>
            <p:spPr>
              <a:xfrm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DA0303"/>
              </a:solidFill>
              <a:ln>
                <a:noFill/>
              </a:ln>
              <a:sp3d extrusionH="812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  <p:sp>
            <p:nvSpPr>
              <p:cNvPr id="2714" name="Right Triangle 2713">
                <a:extLst>
                  <a:ext uri="{FF2B5EF4-FFF2-40B4-BE49-F238E27FC236}">
                    <a16:creationId xmlns:a16="http://schemas.microsoft.com/office/drawing/2014/main" id="{6AA38521-3FAF-FA13-870C-D70C5484A9D9}"/>
                  </a:ext>
                </a:extLst>
              </p:cNvPr>
              <p:cNvSpPr/>
              <p:nvPr/>
            </p:nvSpPr>
            <p:spPr>
              <a:xfrm rot="10800000"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FF5555"/>
              </a:solidFill>
              <a:ln>
                <a:noFill/>
              </a:ln>
              <a:effectLst/>
              <a:sp3d extrusionH="812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</p:grpSp>
        <p:sp>
          <p:nvSpPr>
            <p:cNvPr id="2712" name="TextBox 2711">
              <a:extLst>
                <a:ext uri="{FF2B5EF4-FFF2-40B4-BE49-F238E27FC236}">
                  <a16:creationId xmlns:a16="http://schemas.microsoft.com/office/drawing/2014/main" id="{E909695A-6E3A-F0F4-988E-F4B6CBCBC4B3}"/>
                </a:ext>
              </a:extLst>
            </p:cNvPr>
            <p:cNvSpPr txBox="1"/>
            <p:nvPr/>
          </p:nvSpPr>
          <p:spPr>
            <a:xfrm>
              <a:off x="21290662" y="8624826"/>
              <a:ext cx="377340" cy="181285"/>
            </a:xfrm>
            <a:prstGeom prst="rect">
              <a:avLst/>
            </a:prstGeom>
            <a:noFill/>
            <a:sp3d extrusionH="812800"/>
          </p:spPr>
          <p:txBody>
            <a:bodyPr wrap="square" rtlCol="0" anchor="ctr">
              <a:spAutoFit/>
            </a:bodyPr>
            <a:lstStyle/>
            <a:p>
              <a:pPr algn="ctr"/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15" name="Group 2714">
            <a:extLst>
              <a:ext uri="{FF2B5EF4-FFF2-40B4-BE49-F238E27FC236}">
                <a16:creationId xmlns:a16="http://schemas.microsoft.com/office/drawing/2014/main" id="{3E74BABA-58E4-20BE-32EB-D60A8BE910DF}"/>
              </a:ext>
            </a:extLst>
          </p:cNvPr>
          <p:cNvGrpSpPr/>
          <p:nvPr/>
        </p:nvGrpSpPr>
        <p:grpSpPr>
          <a:xfrm>
            <a:off x="6380105" y="5905618"/>
            <a:ext cx="938532" cy="938532"/>
            <a:chOff x="21161198" y="8408350"/>
            <a:chExt cx="614233" cy="614233"/>
          </a:xfrm>
          <a:scene3d>
            <a:camera prst="obliqueTopRight"/>
            <a:lightRig rig="threePt" dir="t"/>
          </a:scene3d>
        </p:grpSpPr>
        <p:grpSp>
          <p:nvGrpSpPr>
            <p:cNvPr id="2716" name="Group 2715">
              <a:extLst>
                <a:ext uri="{FF2B5EF4-FFF2-40B4-BE49-F238E27FC236}">
                  <a16:creationId xmlns:a16="http://schemas.microsoft.com/office/drawing/2014/main" id="{06C3548B-6EF1-2198-77C2-BE99AD45FC54}"/>
                </a:ext>
              </a:extLst>
            </p:cNvPr>
            <p:cNvGrpSpPr/>
            <p:nvPr/>
          </p:nvGrpSpPr>
          <p:grpSpPr>
            <a:xfrm>
              <a:off x="21161198" y="8408350"/>
              <a:ext cx="614233" cy="614233"/>
              <a:chOff x="11798300" y="7555333"/>
              <a:chExt cx="914400" cy="914400"/>
            </a:xfrm>
          </p:grpSpPr>
          <p:sp>
            <p:nvSpPr>
              <p:cNvPr id="2718" name="Right Triangle 2717">
                <a:extLst>
                  <a:ext uri="{FF2B5EF4-FFF2-40B4-BE49-F238E27FC236}">
                    <a16:creationId xmlns:a16="http://schemas.microsoft.com/office/drawing/2014/main" id="{517DD52D-DB93-E50A-73AD-B451E98442F1}"/>
                  </a:ext>
                </a:extLst>
              </p:cNvPr>
              <p:cNvSpPr/>
              <p:nvPr/>
            </p:nvSpPr>
            <p:spPr>
              <a:xfrm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DA0303"/>
              </a:solidFill>
              <a:ln>
                <a:noFill/>
              </a:ln>
              <a:sp3d extrusionH="812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  <p:sp>
            <p:nvSpPr>
              <p:cNvPr id="2719" name="Right Triangle 2718">
                <a:extLst>
                  <a:ext uri="{FF2B5EF4-FFF2-40B4-BE49-F238E27FC236}">
                    <a16:creationId xmlns:a16="http://schemas.microsoft.com/office/drawing/2014/main" id="{147318C8-E57E-24BC-9EFF-5075A15D9DCF}"/>
                  </a:ext>
                </a:extLst>
              </p:cNvPr>
              <p:cNvSpPr/>
              <p:nvPr/>
            </p:nvSpPr>
            <p:spPr>
              <a:xfrm rot="10800000"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FF5555"/>
              </a:solidFill>
              <a:ln>
                <a:noFill/>
              </a:ln>
              <a:effectLst/>
              <a:sp3d extrusionH="812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</p:grpSp>
        <p:sp>
          <p:nvSpPr>
            <p:cNvPr id="2717" name="TextBox 2716">
              <a:extLst>
                <a:ext uri="{FF2B5EF4-FFF2-40B4-BE49-F238E27FC236}">
                  <a16:creationId xmlns:a16="http://schemas.microsoft.com/office/drawing/2014/main" id="{176342D2-58E5-4ED2-DEE6-6ACF799991EA}"/>
                </a:ext>
              </a:extLst>
            </p:cNvPr>
            <p:cNvSpPr txBox="1"/>
            <p:nvPr/>
          </p:nvSpPr>
          <p:spPr>
            <a:xfrm>
              <a:off x="21290662" y="8624826"/>
              <a:ext cx="377340" cy="181285"/>
            </a:xfrm>
            <a:prstGeom prst="rect">
              <a:avLst/>
            </a:prstGeom>
            <a:noFill/>
            <a:sp3d extrusionH="812800"/>
          </p:spPr>
          <p:txBody>
            <a:bodyPr wrap="square" rtlCol="0" anchor="ctr">
              <a:spAutoFit/>
            </a:bodyPr>
            <a:lstStyle/>
            <a:p>
              <a:pPr algn="ctr"/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20" name="Group 2719">
            <a:extLst>
              <a:ext uri="{FF2B5EF4-FFF2-40B4-BE49-F238E27FC236}">
                <a16:creationId xmlns:a16="http://schemas.microsoft.com/office/drawing/2014/main" id="{C4FA95EE-A9C1-8290-07E0-5B6FFD269985}"/>
              </a:ext>
            </a:extLst>
          </p:cNvPr>
          <p:cNvGrpSpPr/>
          <p:nvPr/>
        </p:nvGrpSpPr>
        <p:grpSpPr>
          <a:xfrm>
            <a:off x="6174838" y="8049759"/>
            <a:ext cx="938532" cy="938532"/>
            <a:chOff x="21161198" y="8408350"/>
            <a:chExt cx="614233" cy="614233"/>
          </a:xfrm>
        </p:grpSpPr>
        <p:grpSp>
          <p:nvGrpSpPr>
            <p:cNvPr id="2721" name="Group 2720">
              <a:extLst>
                <a:ext uri="{FF2B5EF4-FFF2-40B4-BE49-F238E27FC236}">
                  <a16:creationId xmlns:a16="http://schemas.microsoft.com/office/drawing/2014/main" id="{4A6A9ACA-20AD-8CED-D89E-212563A57733}"/>
                </a:ext>
              </a:extLst>
            </p:cNvPr>
            <p:cNvGrpSpPr/>
            <p:nvPr/>
          </p:nvGrpSpPr>
          <p:grpSpPr>
            <a:xfrm>
              <a:off x="21161198" y="8408350"/>
              <a:ext cx="614233" cy="614233"/>
              <a:chOff x="11798300" y="7555333"/>
              <a:chExt cx="914400" cy="914400"/>
            </a:xfrm>
            <a:scene3d>
              <a:camera prst="obliqueTopRight"/>
              <a:lightRig rig="threePt" dir="t"/>
            </a:scene3d>
          </p:grpSpPr>
          <p:sp>
            <p:nvSpPr>
              <p:cNvPr id="2723" name="Right Triangle 2722">
                <a:extLst>
                  <a:ext uri="{FF2B5EF4-FFF2-40B4-BE49-F238E27FC236}">
                    <a16:creationId xmlns:a16="http://schemas.microsoft.com/office/drawing/2014/main" id="{3CD83C4A-9F88-6713-A184-CD997FBCB1EC}"/>
                  </a:ext>
                </a:extLst>
              </p:cNvPr>
              <p:cNvSpPr/>
              <p:nvPr/>
            </p:nvSpPr>
            <p:spPr>
              <a:xfrm rot="10800000"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FFA86D"/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  <p:sp>
            <p:nvSpPr>
              <p:cNvPr id="2724" name="Right Triangle 2723">
                <a:extLst>
                  <a:ext uri="{FF2B5EF4-FFF2-40B4-BE49-F238E27FC236}">
                    <a16:creationId xmlns:a16="http://schemas.microsoft.com/office/drawing/2014/main" id="{440FFB62-7F18-6DC2-593A-58169E411941}"/>
                  </a:ext>
                </a:extLst>
              </p:cNvPr>
              <p:cNvSpPr/>
              <p:nvPr/>
            </p:nvSpPr>
            <p:spPr>
              <a:xfrm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F66400"/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</p:grpSp>
        <p:sp>
          <p:nvSpPr>
            <p:cNvPr id="2722" name="TextBox 2721">
              <a:extLst>
                <a:ext uri="{FF2B5EF4-FFF2-40B4-BE49-F238E27FC236}">
                  <a16:creationId xmlns:a16="http://schemas.microsoft.com/office/drawing/2014/main" id="{97A86962-14C0-F5F5-48B2-ABEE3C32B90B}"/>
                </a:ext>
              </a:extLst>
            </p:cNvPr>
            <p:cNvSpPr txBox="1"/>
            <p:nvPr/>
          </p:nvSpPr>
          <p:spPr>
            <a:xfrm>
              <a:off x="21217399" y="8624826"/>
              <a:ext cx="523086" cy="18128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127000"/>
          </p:spPr>
          <p:txBody>
            <a:bodyPr wrap="square" rtlCol="0" anchor="ctr">
              <a:spAutoFit/>
            </a:bodyPr>
            <a:lstStyle/>
            <a:p>
              <a:pPr algn="ctr"/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25" name="Group 2724">
            <a:extLst>
              <a:ext uri="{FF2B5EF4-FFF2-40B4-BE49-F238E27FC236}">
                <a16:creationId xmlns:a16="http://schemas.microsoft.com/office/drawing/2014/main" id="{273B0328-9210-0EB9-48B4-A4016A9E45B8}"/>
              </a:ext>
            </a:extLst>
          </p:cNvPr>
          <p:cNvGrpSpPr/>
          <p:nvPr/>
        </p:nvGrpSpPr>
        <p:grpSpPr>
          <a:xfrm>
            <a:off x="6081425" y="8134621"/>
            <a:ext cx="938532" cy="938532"/>
            <a:chOff x="21161198" y="8408350"/>
            <a:chExt cx="614233" cy="614233"/>
          </a:xfrm>
        </p:grpSpPr>
        <p:grpSp>
          <p:nvGrpSpPr>
            <p:cNvPr id="2726" name="Group 2725">
              <a:extLst>
                <a:ext uri="{FF2B5EF4-FFF2-40B4-BE49-F238E27FC236}">
                  <a16:creationId xmlns:a16="http://schemas.microsoft.com/office/drawing/2014/main" id="{327B4B68-3313-9D35-88E5-88054DD4C26A}"/>
                </a:ext>
              </a:extLst>
            </p:cNvPr>
            <p:cNvGrpSpPr/>
            <p:nvPr/>
          </p:nvGrpSpPr>
          <p:grpSpPr>
            <a:xfrm>
              <a:off x="21161198" y="8408350"/>
              <a:ext cx="614233" cy="614233"/>
              <a:chOff x="11798300" y="7555333"/>
              <a:chExt cx="914400" cy="914400"/>
            </a:xfrm>
            <a:scene3d>
              <a:camera prst="obliqueTopRight"/>
              <a:lightRig rig="threePt" dir="t"/>
            </a:scene3d>
          </p:grpSpPr>
          <p:sp>
            <p:nvSpPr>
              <p:cNvPr id="2728" name="Right Triangle 2727">
                <a:extLst>
                  <a:ext uri="{FF2B5EF4-FFF2-40B4-BE49-F238E27FC236}">
                    <a16:creationId xmlns:a16="http://schemas.microsoft.com/office/drawing/2014/main" id="{DBA31DA1-8B9F-F45A-DB2D-9262EA3786FA}"/>
                  </a:ext>
                </a:extLst>
              </p:cNvPr>
              <p:cNvSpPr/>
              <p:nvPr/>
            </p:nvSpPr>
            <p:spPr>
              <a:xfrm rot="10800000"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FFA86D"/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  <p:sp>
            <p:nvSpPr>
              <p:cNvPr id="2729" name="Right Triangle 2728">
                <a:extLst>
                  <a:ext uri="{FF2B5EF4-FFF2-40B4-BE49-F238E27FC236}">
                    <a16:creationId xmlns:a16="http://schemas.microsoft.com/office/drawing/2014/main" id="{3EBBB1D0-8273-7036-7326-66D4315A8DAE}"/>
                  </a:ext>
                </a:extLst>
              </p:cNvPr>
              <p:cNvSpPr/>
              <p:nvPr/>
            </p:nvSpPr>
            <p:spPr>
              <a:xfrm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F66400"/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</p:grpSp>
        <p:sp>
          <p:nvSpPr>
            <p:cNvPr id="2727" name="TextBox 2726">
              <a:extLst>
                <a:ext uri="{FF2B5EF4-FFF2-40B4-BE49-F238E27FC236}">
                  <a16:creationId xmlns:a16="http://schemas.microsoft.com/office/drawing/2014/main" id="{5C112753-EF20-8981-BEDF-C12127E1E62D}"/>
                </a:ext>
              </a:extLst>
            </p:cNvPr>
            <p:cNvSpPr txBox="1"/>
            <p:nvPr/>
          </p:nvSpPr>
          <p:spPr>
            <a:xfrm>
              <a:off x="21217399" y="8624826"/>
              <a:ext cx="523086" cy="18128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127000"/>
          </p:spPr>
          <p:txBody>
            <a:bodyPr wrap="square" rtlCol="0" anchor="ctr">
              <a:spAutoFit/>
            </a:bodyPr>
            <a:lstStyle/>
            <a:p>
              <a:pPr algn="ctr"/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30" name="Group 2729">
            <a:extLst>
              <a:ext uri="{FF2B5EF4-FFF2-40B4-BE49-F238E27FC236}">
                <a16:creationId xmlns:a16="http://schemas.microsoft.com/office/drawing/2014/main" id="{3A966567-4C2D-17F0-A69D-D8A48429284E}"/>
              </a:ext>
            </a:extLst>
          </p:cNvPr>
          <p:cNvGrpSpPr/>
          <p:nvPr/>
        </p:nvGrpSpPr>
        <p:grpSpPr>
          <a:xfrm>
            <a:off x="5977817" y="8219484"/>
            <a:ext cx="938532" cy="938532"/>
            <a:chOff x="21161198" y="8408350"/>
            <a:chExt cx="614233" cy="614233"/>
          </a:xfrm>
        </p:grpSpPr>
        <p:grpSp>
          <p:nvGrpSpPr>
            <p:cNvPr id="2731" name="Group 2730">
              <a:extLst>
                <a:ext uri="{FF2B5EF4-FFF2-40B4-BE49-F238E27FC236}">
                  <a16:creationId xmlns:a16="http://schemas.microsoft.com/office/drawing/2014/main" id="{DCB27D50-8938-7180-9272-5BEB4D0B1A3A}"/>
                </a:ext>
              </a:extLst>
            </p:cNvPr>
            <p:cNvGrpSpPr/>
            <p:nvPr/>
          </p:nvGrpSpPr>
          <p:grpSpPr>
            <a:xfrm>
              <a:off x="21161198" y="8408350"/>
              <a:ext cx="614233" cy="614233"/>
              <a:chOff x="11798300" y="7555333"/>
              <a:chExt cx="914400" cy="914400"/>
            </a:xfrm>
            <a:scene3d>
              <a:camera prst="obliqueTopRight"/>
              <a:lightRig rig="threePt" dir="t"/>
            </a:scene3d>
          </p:grpSpPr>
          <p:sp>
            <p:nvSpPr>
              <p:cNvPr id="2733" name="Right Triangle 2732">
                <a:extLst>
                  <a:ext uri="{FF2B5EF4-FFF2-40B4-BE49-F238E27FC236}">
                    <a16:creationId xmlns:a16="http://schemas.microsoft.com/office/drawing/2014/main" id="{937EE527-5329-F7A5-673E-DFB82D2C4562}"/>
                  </a:ext>
                </a:extLst>
              </p:cNvPr>
              <p:cNvSpPr/>
              <p:nvPr/>
            </p:nvSpPr>
            <p:spPr>
              <a:xfrm rot="10800000"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FFA86D"/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  <p:sp>
            <p:nvSpPr>
              <p:cNvPr id="2734" name="Right Triangle 2733">
                <a:extLst>
                  <a:ext uri="{FF2B5EF4-FFF2-40B4-BE49-F238E27FC236}">
                    <a16:creationId xmlns:a16="http://schemas.microsoft.com/office/drawing/2014/main" id="{DD6B85ED-B06D-CF1C-B127-2DABD6AC4D14}"/>
                  </a:ext>
                </a:extLst>
              </p:cNvPr>
              <p:cNvSpPr/>
              <p:nvPr/>
            </p:nvSpPr>
            <p:spPr>
              <a:xfrm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F66400"/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</p:grpSp>
        <p:sp>
          <p:nvSpPr>
            <p:cNvPr id="2732" name="TextBox 2731">
              <a:extLst>
                <a:ext uri="{FF2B5EF4-FFF2-40B4-BE49-F238E27FC236}">
                  <a16:creationId xmlns:a16="http://schemas.microsoft.com/office/drawing/2014/main" id="{1D9C6C55-8248-7590-9DE5-D34D570E0D51}"/>
                </a:ext>
              </a:extLst>
            </p:cNvPr>
            <p:cNvSpPr txBox="1"/>
            <p:nvPr/>
          </p:nvSpPr>
          <p:spPr>
            <a:xfrm>
              <a:off x="21217399" y="8624826"/>
              <a:ext cx="523086" cy="18128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127000"/>
          </p:spPr>
          <p:txBody>
            <a:bodyPr wrap="square" rtlCol="0" anchor="ctr">
              <a:spAutoFit/>
            </a:bodyPr>
            <a:lstStyle/>
            <a:p>
              <a:pPr algn="ctr"/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35" name="Group 2734">
            <a:extLst>
              <a:ext uri="{FF2B5EF4-FFF2-40B4-BE49-F238E27FC236}">
                <a16:creationId xmlns:a16="http://schemas.microsoft.com/office/drawing/2014/main" id="{96738885-0F53-252F-B9E5-D2622B4E0DC1}"/>
              </a:ext>
            </a:extLst>
          </p:cNvPr>
          <p:cNvGrpSpPr/>
          <p:nvPr/>
        </p:nvGrpSpPr>
        <p:grpSpPr>
          <a:xfrm>
            <a:off x="8605752" y="8136531"/>
            <a:ext cx="938532" cy="938532"/>
            <a:chOff x="21161198" y="8408350"/>
            <a:chExt cx="614233" cy="614233"/>
          </a:xfrm>
        </p:grpSpPr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240DD28E-EA24-B5D6-D3E0-1B018264A866}"/>
                </a:ext>
              </a:extLst>
            </p:cNvPr>
            <p:cNvGrpSpPr/>
            <p:nvPr/>
          </p:nvGrpSpPr>
          <p:grpSpPr>
            <a:xfrm>
              <a:off x="21161198" y="8408350"/>
              <a:ext cx="614233" cy="614233"/>
              <a:chOff x="11798300" y="7555333"/>
              <a:chExt cx="914400" cy="914400"/>
            </a:xfrm>
            <a:scene3d>
              <a:camera prst="obliqueTopRight"/>
              <a:lightRig rig="threePt" dir="t"/>
            </a:scene3d>
          </p:grpSpPr>
          <p:sp>
            <p:nvSpPr>
              <p:cNvPr id="2738" name="Right Triangle 2737">
                <a:extLst>
                  <a:ext uri="{FF2B5EF4-FFF2-40B4-BE49-F238E27FC236}">
                    <a16:creationId xmlns:a16="http://schemas.microsoft.com/office/drawing/2014/main" id="{450517F7-69D8-19D0-3D9A-3756FCECE7DB}"/>
                  </a:ext>
                </a:extLst>
              </p:cNvPr>
              <p:cNvSpPr/>
              <p:nvPr/>
            </p:nvSpPr>
            <p:spPr>
              <a:xfrm rot="10800000"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FFA86D"/>
              </a:solidFill>
              <a:ln>
                <a:noFill/>
              </a:ln>
              <a:sp3d extrusionH="762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  <p:sp>
            <p:nvSpPr>
              <p:cNvPr id="2739" name="Right Triangle 2738">
                <a:extLst>
                  <a:ext uri="{FF2B5EF4-FFF2-40B4-BE49-F238E27FC236}">
                    <a16:creationId xmlns:a16="http://schemas.microsoft.com/office/drawing/2014/main" id="{06960DFB-FFB0-6888-6E0A-BF8A56847996}"/>
                  </a:ext>
                </a:extLst>
              </p:cNvPr>
              <p:cNvSpPr/>
              <p:nvPr/>
            </p:nvSpPr>
            <p:spPr>
              <a:xfrm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F66400"/>
              </a:solidFill>
              <a:ln>
                <a:noFill/>
              </a:ln>
              <a:sp3d extrusionH="762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</p:grpSp>
        <p:sp>
          <p:nvSpPr>
            <p:cNvPr id="2737" name="TextBox 2736">
              <a:extLst>
                <a:ext uri="{FF2B5EF4-FFF2-40B4-BE49-F238E27FC236}">
                  <a16:creationId xmlns:a16="http://schemas.microsoft.com/office/drawing/2014/main" id="{0AD8DF65-F380-B82C-2CED-45F4E409D5AF}"/>
                </a:ext>
              </a:extLst>
            </p:cNvPr>
            <p:cNvSpPr txBox="1"/>
            <p:nvPr/>
          </p:nvSpPr>
          <p:spPr>
            <a:xfrm>
              <a:off x="21217399" y="8624826"/>
              <a:ext cx="523086" cy="18128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762000"/>
          </p:spPr>
          <p:txBody>
            <a:bodyPr wrap="square" rtlCol="0" anchor="ctr">
              <a:spAutoFit/>
            </a:bodyPr>
            <a:lstStyle/>
            <a:p>
              <a:pPr algn="ctr"/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40" name="Rectangle: Rounded Corners 2739">
            <a:extLst>
              <a:ext uri="{FF2B5EF4-FFF2-40B4-BE49-F238E27FC236}">
                <a16:creationId xmlns:a16="http://schemas.microsoft.com/office/drawing/2014/main" id="{899D6C39-57E2-0105-8C7E-CE3EFC61677C}"/>
              </a:ext>
            </a:extLst>
          </p:cNvPr>
          <p:cNvSpPr/>
          <p:nvPr/>
        </p:nvSpPr>
        <p:spPr>
          <a:xfrm>
            <a:off x="5854315" y="7935844"/>
            <a:ext cx="1390841" cy="1323535"/>
          </a:xfrm>
          <a:prstGeom prst="roundRect">
            <a:avLst>
              <a:gd name="adj" fmla="val 7267"/>
            </a:avLst>
          </a:prstGeom>
          <a:noFill/>
          <a:ln w="12700">
            <a:solidFill>
              <a:srgbClr val="FFB07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41" name="Straight Connector 2740">
            <a:extLst>
              <a:ext uri="{FF2B5EF4-FFF2-40B4-BE49-F238E27FC236}">
                <a16:creationId xmlns:a16="http://schemas.microsoft.com/office/drawing/2014/main" id="{C881A9BD-FA9D-ECDC-EF07-6E37317B5EAA}"/>
              </a:ext>
            </a:extLst>
          </p:cNvPr>
          <p:cNvCxnSpPr>
            <a:cxnSpLocks/>
            <a:stCxn id="2740" idx="3"/>
            <a:endCxn id="2739" idx="1"/>
          </p:cNvCxnSpPr>
          <p:nvPr/>
        </p:nvCxnSpPr>
        <p:spPr>
          <a:xfrm>
            <a:off x="7245154" y="8597611"/>
            <a:ext cx="1360600" cy="8187"/>
          </a:xfrm>
          <a:prstGeom prst="line">
            <a:avLst/>
          </a:prstGeom>
          <a:ln w="41275">
            <a:solidFill>
              <a:schemeClr val="tx1">
                <a:alpha val="77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2" name="Rectangle: Rounded Corners 2741">
            <a:extLst>
              <a:ext uri="{FF2B5EF4-FFF2-40B4-BE49-F238E27FC236}">
                <a16:creationId xmlns:a16="http://schemas.microsoft.com/office/drawing/2014/main" id="{C3457E46-D312-EB07-71BD-41AC32EAFF1F}"/>
              </a:ext>
            </a:extLst>
          </p:cNvPr>
          <p:cNvSpPr/>
          <p:nvPr/>
        </p:nvSpPr>
        <p:spPr>
          <a:xfrm>
            <a:off x="7475611" y="8424323"/>
            <a:ext cx="744514" cy="362950"/>
          </a:xfrm>
          <a:prstGeom prst="roundRect">
            <a:avLst/>
          </a:prstGeom>
          <a:solidFill>
            <a:srgbClr val="165BCC"/>
          </a:solidFill>
          <a:ln>
            <a:solidFill>
              <a:srgbClr val="2E5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diff</a:t>
            </a:r>
          </a:p>
        </p:txBody>
      </p:sp>
      <p:cxnSp>
        <p:nvCxnSpPr>
          <p:cNvPr id="2743" name="Straight Connector 2742">
            <a:extLst>
              <a:ext uri="{FF2B5EF4-FFF2-40B4-BE49-F238E27FC236}">
                <a16:creationId xmlns:a16="http://schemas.microsoft.com/office/drawing/2014/main" id="{35FA288E-8210-03C7-9106-DB570B484970}"/>
              </a:ext>
            </a:extLst>
          </p:cNvPr>
          <p:cNvCxnSpPr>
            <a:cxnSpLocks/>
            <a:stCxn id="2738" idx="1"/>
            <a:endCxn id="2708" idx="2"/>
          </p:cNvCxnSpPr>
          <p:nvPr/>
        </p:nvCxnSpPr>
        <p:spPr>
          <a:xfrm>
            <a:off x="9544286" y="8605799"/>
            <a:ext cx="1317416" cy="1337"/>
          </a:xfrm>
          <a:prstGeom prst="line">
            <a:avLst/>
          </a:prstGeom>
          <a:ln w="41275">
            <a:solidFill>
              <a:schemeClr val="tx1">
                <a:alpha val="77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4" name="Rectangle: Rounded Corners 2743">
            <a:extLst>
              <a:ext uri="{FF2B5EF4-FFF2-40B4-BE49-F238E27FC236}">
                <a16:creationId xmlns:a16="http://schemas.microsoft.com/office/drawing/2014/main" id="{C344ACFC-167E-D0F5-D08A-24C3FED0BE75}"/>
              </a:ext>
            </a:extLst>
          </p:cNvPr>
          <p:cNvSpPr/>
          <p:nvPr/>
        </p:nvSpPr>
        <p:spPr>
          <a:xfrm>
            <a:off x="9877326" y="8417539"/>
            <a:ext cx="744514" cy="362950"/>
          </a:xfrm>
          <a:prstGeom prst="roundRect">
            <a:avLst/>
          </a:prstGeom>
          <a:solidFill>
            <a:srgbClr val="165BCC"/>
          </a:solidFill>
          <a:ln>
            <a:solidFill>
              <a:srgbClr val="2E5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</a:p>
        </p:txBody>
      </p:sp>
      <p:sp>
        <p:nvSpPr>
          <p:cNvPr id="2745" name="Text Box 5">
            <a:extLst>
              <a:ext uri="{FF2B5EF4-FFF2-40B4-BE49-F238E27FC236}">
                <a16:creationId xmlns:a16="http://schemas.microsoft.com/office/drawing/2014/main" id="{2B058280-1BE1-A1AE-91F8-75B2CD173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120" y="6034099"/>
            <a:ext cx="494934" cy="560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302" tIns="43551" rIns="69302" bIns="3465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fr-FR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2746" name="TextBox 20">
            <a:extLst>
              <a:ext uri="{FF2B5EF4-FFF2-40B4-BE49-F238E27FC236}">
                <a16:creationId xmlns:a16="http://schemas.microsoft.com/office/drawing/2014/main" id="{B4CD0DD0-DBE1-D8A9-70F7-4CDF0E478823}"/>
              </a:ext>
            </a:extLst>
          </p:cNvPr>
          <p:cNvSpPr txBox="1"/>
          <p:nvPr/>
        </p:nvSpPr>
        <p:spPr>
          <a:xfrm>
            <a:off x="6357266" y="7081505"/>
            <a:ext cx="253022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 random subjects at time t</a:t>
            </a:r>
          </a:p>
        </p:txBody>
      </p:sp>
      <p:cxnSp>
        <p:nvCxnSpPr>
          <p:cNvPr id="2747" name="Straight Connector 628" descr="Rep&#10;">
            <a:extLst>
              <a:ext uri="{FF2B5EF4-FFF2-40B4-BE49-F238E27FC236}">
                <a16:creationId xmlns:a16="http://schemas.microsoft.com/office/drawing/2014/main" id="{EBA50C5D-7D6E-139A-5DB6-6D8DAB2A636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709" idx="3"/>
            <a:endCxn id="2620" idx="0"/>
          </p:cNvCxnSpPr>
          <p:nvPr/>
        </p:nvCxnSpPr>
        <p:spPr>
          <a:xfrm>
            <a:off x="9131038" y="6298190"/>
            <a:ext cx="1206311" cy="674694"/>
          </a:xfrm>
          <a:prstGeom prst="bentConnector2">
            <a:avLst/>
          </a:prstGeom>
          <a:ln w="41275">
            <a:solidFill>
              <a:schemeClr val="tx1">
                <a:alpha val="77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8" name="Rectangle: Rounded Corners 2747">
            <a:extLst>
              <a:ext uri="{FF2B5EF4-FFF2-40B4-BE49-F238E27FC236}">
                <a16:creationId xmlns:a16="http://schemas.microsoft.com/office/drawing/2014/main" id="{3E086552-DF0D-E2FF-9D5B-C863A7B29CB6}"/>
              </a:ext>
            </a:extLst>
          </p:cNvPr>
          <p:cNvSpPr/>
          <p:nvPr/>
        </p:nvSpPr>
        <p:spPr>
          <a:xfrm>
            <a:off x="9965088" y="6137719"/>
            <a:ext cx="744514" cy="362950"/>
          </a:xfrm>
          <a:prstGeom prst="roundRect">
            <a:avLst/>
          </a:prstGeom>
          <a:solidFill>
            <a:srgbClr val="165BCC"/>
          </a:solidFill>
          <a:ln>
            <a:solidFill>
              <a:srgbClr val="2E5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frob</a:t>
            </a:r>
          </a:p>
        </p:txBody>
      </p:sp>
      <p:grpSp>
        <p:nvGrpSpPr>
          <p:cNvPr id="2749" name="Group 2748">
            <a:extLst>
              <a:ext uri="{FF2B5EF4-FFF2-40B4-BE49-F238E27FC236}">
                <a16:creationId xmlns:a16="http://schemas.microsoft.com/office/drawing/2014/main" id="{C6FAF0F0-FAB7-3D89-EBD4-A6BCCA076FB7}"/>
              </a:ext>
            </a:extLst>
          </p:cNvPr>
          <p:cNvGrpSpPr/>
          <p:nvPr/>
        </p:nvGrpSpPr>
        <p:grpSpPr>
          <a:xfrm>
            <a:off x="730186" y="7163802"/>
            <a:ext cx="938532" cy="938532"/>
            <a:chOff x="21161198" y="8408350"/>
            <a:chExt cx="614233" cy="614233"/>
          </a:xfrm>
        </p:grpSpPr>
        <p:grpSp>
          <p:nvGrpSpPr>
            <p:cNvPr id="2750" name="Group 2749">
              <a:extLst>
                <a:ext uri="{FF2B5EF4-FFF2-40B4-BE49-F238E27FC236}">
                  <a16:creationId xmlns:a16="http://schemas.microsoft.com/office/drawing/2014/main" id="{F553EEB2-91D5-FBC6-B40B-4908353829C7}"/>
                </a:ext>
              </a:extLst>
            </p:cNvPr>
            <p:cNvGrpSpPr/>
            <p:nvPr/>
          </p:nvGrpSpPr>
          <p:grpSpPr>
            <a:xfrm>
              <a:off x="21161198" y="8408350"/>
              <a:ext cx="614233" cy="614233"/>
              <a:chOff x="11798300" y="7555333"/>
              <a:chExt cx="914400" cy="914400"/>
            </a:xfrm>
            <a:scene3d>
              <a:camera prst="obliqueTopRight"/>
              <a:lightRig rig="threePt" dir="t"/>
            </a:scene3d>
          </p:grpSpPr>
          <p:sp>
            <p:nvSpPr>
              <p:cNvPr id="2752" name="Right Triangle 2751">
                <a:extLst>
                  <a:ext uri="{FF2B5EF4-FFF2-40B4-BE49-F238E27FC236}">
                    <a16:creationId xmlns:a16="http://schemas.microsoft.com/office/drawing/2014/main" id="{541B0F15-CAA3-3191-CE4B-2E7FD30C2F3F}"/>
                  </a:ext>
                </a:extLst>
              </p:cNvPr>
              <p:cNvSpPr/>
              <p:nvPr/>
            </p:nvSpPr>
            <p:spPr>
              <a:xfrm rot="10800000"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FFA86D"/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  <p:sp>
            <p:nvSpPr>
              <p:cNvPr id="2753" name="Right Triangle 2752">
                <a:extLst>
                  <a:ext uri="{FF2B5EF4-FFF2-40B4-BE49-F238E27FC236}">
                    <a16:creationId xmlns:a16="http://schemas.microsoft.com/office/drawing/2014/main" id="{FB738648-433E-AE82-E05E-84B9DC605F27}"/>
                  </a:ext>
                </a:extLst>
              </p:cNvPr>
              <p:cNvSpPr/>
              <p:nvPr/>
            </p:nvSpPr>
            <p:spPr>
              <a:xfrm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F66400"/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</p:grpSp>
        <p:sp>
          <p:nvSpPr>
            <p:cNvPr id="2751" name="TextBox 2750">
              <a:extLst>
                <a:ext uri="{FF2B5EF4-FFF2-40B4-BE49-F238E27FC236}">
                  <a16:creationId xmlns:a16="http://schemas.microsoft.com/office/drawing/2014/main" id="{52D9FC9C-9124-F382-AE3F-FDB37EF74B3C}"/>
                </a:ext>
              </a:extLst>
            </p:cNvPr>
            <p:cNvSpPr txBox="1"/>
            <p:nvPr/>
          </p:nvSpPr>
          <p:spPr>
            <a:xfrm>
              <a:off x="21217399" y="8624826"/>
              <a:ext cx="523086" cy="18128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127000"/>
          </p:spPr>
          <p:txBody>
            <a:bodyPr wrap="square" rtlCol="0" anchor="ctr">
              <a:spAutoFit/>
            </a:bodyPr>
            <a:lstStyle/>
            <a:p>
              <a:pPr algn="ctr"/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54" name="Group 2753">
            <a:extLst>
              <a:ext uri="{FF2B5EF4-FFF2-40B4-BE49-F238E27FC236}">
                <a16:creationId xmlns:a16="http://schemas.microsoft.com/office/drawing/2014/main" id="{FAC658FD-2D4F-12D1-53C5-BB78CF886EF0}"/>
              </a:ext>
            </a:extLst>
          </p:cNvPr>
          <p:cNvGrpSpPr/>
          <p:nvPr/>
        </p:nvGrpSpPr>
        <p:grpSpPr>
          <a:xfrm>
            <a:off x="636774" y="7248665"/>
            <a:ext cx="938532" cy="938532"/>
            <a:chOff x="21161198" y="8408350"/>
            <a:chExt cx="614233" cy="614233"/>
          </a:xfrm>
        </p:grpSpPr>
        <p:grpSp>
          <p:nvGrpSpPr>
            <p:cNvPr id="2755" name="Group 2754">
              <a:extLst>
                <a:ext uri="{FF2B5EF4-FFF2-40B4-BE49-F238E27FC236}">
                  <a16:creationId xmlns:a16="http://schemas.microsoft.com/office/drawing/2014/main" id="{3EB48972-CB81-7336-87C5-09663DBABF92}"/>
                </a:ext>
              </a:extLst>
            </p:cNvPr>
            <p:cNvGrpSpPr/>
            <p:nvPr/>
          </p:nvGrpSpPr>
          <p:grpSpPr>
            <a:xfrm>
              <a:off x="21161198" y="8408350"/>
              <a:ext cx="614233" cy="614233"/>
              <a:chOff x="11798300" y="7555333"/>
              <a:chExt cx="914400" cy="914400"/>
            </a:xfrm>
            <a:scene3d>
              <a:camera prst="obliqueTopRight"/>
              <a:lightRig rig="threePt" dir="t"/>
            </a:scene3d>
          </p:grpSpPr>
          <p:sp>
            <p:nvSpPr>
              <p:cNvPr id="2757" name="Right Triangle 2756">
                <a:extLst>
                  <a:ext uri="{FF2B5EF4-FFF2-40B4-BE49-F238E27FC236}">
                    <a16:creationId xmlns:a16="http://schemas.microsoft.com/office/drawing/2014/main" id="{48AEDE29-9C51-15E3-96E8-28733470F6E3}"/>
                  </a:ext>
                </a:extLst>
              </p:cNvPr>
              <p:cNvSpPr/>
              <p:nvPr/>
            </p:nvSpPr>
            <p:spPr>
              <a:xfrm rot="10800000"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FFA86D"/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  <p:sp>
            <p:nvSpPr>
              <p:cNvPr id="2758" name="Right Triangle 2757">
                <a:extLst>
                  <a:ext uri="{FF2B5EF4-FFF2-40B4-BE49-F238E27FC236}">
                    <a16:creationId xmlns:a16="http://schemas.microsoft.com/office/drawing/2014/main" id="{881911B5-BD3F-7680-6C80-60B8F4EE9AC1}"/>
                  </a:ext>
                </a:extLst>
              </p:cNvPr>
              <p:cNvSpPr/>
              <p:nvPr/>
            </p:nvSpPr>
            <p:spPr>
              <a:xfrm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F66400"/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</p:grpSp>
        <p:sp>
          <p:nvSpPr>
            <p:cNvPr id="2756" name="TextBox 2755">
              <a:extLst>
                <a:ext uri="{FF2B5EF4-FFF2-40B4-BE49-F238E27FC236}">
                  <a16:creationId xmlns:a16="http://schemas.microsoft.com/office/drawing/2014/main" id="{827D094B-6884-6221-2F63-CEECBA1CE3C5}"/>
                </a:ext>
              </a:extLst>
            </p:cNvPr>
            <p:cNvSpPr txBox="1"/>
            <p:nvPr/>
          </p:nvSpPr>
          <p:spPr>
            <a:xfrm>
              <a:off x="21217399" y="8624826"/>
              <a:ext cx="523086" cy="18128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127000"/>
          </p:spPr>
          <p:txBody>
            <a:bodyPr wrap="square" rtlCol="0" anchor="ctr">
              <a:spAutoFit/>
            </a:bodyPr>
            <a:lstStyle/>
            <a:p>
              <a:pPr algn="ctr"/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59" name="Group 2758">
            <a:extLst>
              <a:ext uri="{FF2B5EF4-FFF2-40B4-BE49-F238E27FC236}">
                <a16:creationId xmlns:a16="http://schemas.microsoft.com/office/drawing/2014/main" id="{7AFD2FF2-B961-1F7C-A9B5-76006ACE7CB9}"/>
              </a:ext>
            </a:extLst>
          </p:cNvPr>
          <p:cNvGrpSpPr/>
          <p:nvPr/>
        </p:nvGrpSpPr>
        <p:grpSpPr>
          <a:xfrm>
            <a:off x="533167" y="7333528"/>
            <a:ext cx="938532" cy="938532"/>
            <a:chOff x="21161198" y="8408350"/>
            <a:chExt cx="614233" cy="614233"/>
          </a:xfrm>
        </p:grpSpPr>
        <p:grpSp>
          <p:nvGrpSpPr>
            <p:cNvPr id="2760" name="Group 2759">
              <a:extLst>
                <a:ext uri="{FF2B5EF4-FFF2-40B4-BE49-F238E27FC236}">
                  <a16:creationId xmlns:a16="http://schemas.microsoft.com/office/drawing/2014/main" id="{C22F17C7-A293-4B0F-EC15-8206AAA3C85A}"/>
                </a:ext>
              </a:extLst>
            </p:cNvPr>
            <p:cNvGrpSpPr/>
            <p:nvPr/>
          </p:nvGrpSpPr>
          <p:grpSpPr>
            <a:xfrm>
              <a:off x="21161198" y="8408350"/>
              <a:ext cx="614233" cy="614233"/>
              <a:chOff x="11798300" y="7555333"/>
              <a:chExt cx="914400" cy="914400"/>
            </a:xfrm>
            <a:scene3d>
              <a:camera prst="obliqueTopRight"/>
              <a:lightRig rig="threePt" dir="t"/>
            </a:scene3d>
          </p:grpSpPr>
          <p:sp>
            <p:nvSpPr>
              <p:cNvPr id="2762" name="Right Triangle 2761">
                <a:extLst>
                  <a:ext uri="{FF2B5EF4-FFF2-40B4-BE49-F238E27FC236}">
                    <a16:creationId xmlns:a16="http://schemas.microsoft.com/office/drawing/2014/main" id="{2AAE0342-8210-B16A-F365-491CFBE2AC00}"/>
                  </a:ext>
                </a:extLst>
              </p:cNvPr>
              <p:cNvSpPr/>
              <p:nvPr/>
            </p:nvSpPr>
            <p:spPr>
              <a:xfrm rot="10800000"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FFA86D"/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  <p:sp>
            <p:nvSpPr>
              <p:cNvPr id="2763" name="Right Triangle 2762">
                <a:extLst>
                  <a:ext uri="{FF2B5EF4-FFF2-40B4-BE49-F238E27FC236}">
                    <a16:creationId xmlns:a16="http://schemas.microsoft.com/office/drawing/2014/main" id="{16975699-0B67-BDAC-10EE-F975E0FF2584}"/>
                  </a:ext>
                </a:extLst>
              </p:cNvPr>
              <p:cNvSpPr/>
              <p:nvPr/>
            </p:nvSpPr>
            <p:spPr>
              <a:xfrm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F66400"/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</p:grpSp>
        <p:sp>
          <p:nvSpPr>
            <p:cNvPr id="2761" name="TextBox 2760">
              <a:extLst>
                <a:ext uri="{FF2B5EF4-FFF2-40B4-BE49-F238E27FC236}">
                  <a16:creationId xmlns:a16="http://schemas.microsoft.com/office/drawing/2014/main" id="{5E7BB839-C208-EC79-2AEC-55FF6B3191DD}"/>
                </a:ext>
              </a:extLst>
            </p:cNvPr>
            <p:cNvSpPr txBox="1"/>
            <p:nvPr/>
          </p:nvSpPr>
          <p:spPr>
            <a:xfrm>
              <a:off x="21217399" y="8624826"/>
              <a:ext cx="523086" cy="18128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127000"/>
          </p:spPr>
          <p:txBody>
            <a:bodyPr wrap="square" rtlCol="0" anchor="ctr">
              <a:spAutoFit/>
            </a:bodyPr>
            <a:lstStyle/>
            <a:p>
              <a:pPr algn="ctr"/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64" name="Rectangle: Rounded Corners 2763">
            <a:extLst>
              <a:ext uri="{FF2B5EF4-FFF2-40B4-BE49-F238E27FC236}">
                <a16:creationId xmlns:a16="http://schemas.microsoft.com/office/drawing/2014/main" id="{160535B2-2A79-9EF2-2E0C-04010ED44DFB}"/>
              </a:ext>
            </a:extLst>
          </p:cNvPr>
          <p:cNvSpPr/>
          <p:nvPr/>
        </p:nvSpPr>
        <p:spPr>
          <a:xfrm>
            <a:off x="366118" y="7049887"/>
            <a:ext cx="1390841" cy="1323535"/>
          </a:xfrm>
          <a:prstGeom prst="roundRect">
            <a:avLst>
              <a:gd name="adj" fmla="val 7267"/>
            </a:avLst>
          </a:prstGeom>
          <a:noFill/>
          <a:ln w="12700">
            <a:solidFill>
              <a:srgbClr val="FFB07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65" name="Group 2764">
            <a:extLst>
              <a:ext uri="{FF2B5EF4-FFF2-40B4-BE49-F238E27FC236}">
                <a16:creationId xmlns:a16="http://schemas.microsoft.com/office/drawing/2014/main" id="{D449F0E3-56B5-FB95-4B0F-A9800FE57C32}"/>
              </a:ext>
            </a:extLst>
          </p:cNvPr>
          <p:cNvGrpSpPr/>
          <p:nvPr/>
        </p:nvGrpSpPr>
        <p:grpSpPr>
          <a:xfrm>
            <a:off x="2733882" y="7163802"/>
            <a:ext cx="938532" cy="938532"/>
            <a:chOff x="21161198" y="8408350"/>
            <a:chExt cx="614233" cy="614233"/>
          </a:xfrm>
        </p:grpSpPr>
        <p:grpSp>
          <p:nvGrpSpPr>
            <p:cNvPr id="2766" name="Group 2765">
              <a:extLst>
                <a:ext uri="{FF2B5EF4-FFF2-40B4-BE49-F238E27FC236}">
                  <a16:creationId xmlns:a16="http://schemas.microsoft.com/office/drawing/2014/main" id="{7C423DFE-AEA8-1B08-F4D9-3B1E0DEC3FC4}"/>
                </a:ext>
              </a:extLst>
            </p:cNvPr>
            <p:cNvGrpSpPr/>
            <p:nvPr/>
          </p:nvGrpSpPr>
          <p:grpSpPr>
            <a:xfrm>
              <a:off x="21161198" y="8408350"/>
              <a:ext cx="614233" cy="614233"/>
              <a:chOff x="11798300" y="7555333"/>
              <a:chExt cx="914400" cy="914400"/>
            </a:xfrm>
            <a:scene3d>
              <a:camera prst="obliqueTopRight"/>
              <a:lightRig rig="threePt" dir="t"/>
            </a:scene3d>
          </p:grpSpPr>
          <p:sp>
            <p:nvSpPr>
              <p:cNvPr id="2768" name="Right Triangle 2767">
                <a:extLst>
                  <a:ext uri="{FF2B5EF4-FFF2-40B4-BE49-F238E27FC236}">
                    <a16:creationId xmlns:a16="http://schemas.microsoft.com/office/drawing/2014/main" id="{5DC942BA-1DE6-5051-B760-428BBC092154}"/>
                  </a:ext>
                </a:extLst>
              </p:cNvPr>
              <p:cNvSpPr/>
              <p:nvPr/>
            </p:nvSpPr>
            <p:spPr>
              <a:xfrm rot="10800000"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FFA86D"/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  <p:sp>
            <p:nvSpPr>
              <p:cNvPr id="2769" name="Right Triangle 2768">
                <a:extLst>
                  <a:ext uri="{FF2B5EF4-FFF2-40B4-BE49-F238E27FC236}">
                    <a16:creationId xmlns:a16="http://schemas.microsoft.com/office/drawing/2014/main" id="{33591210-C0F8-D855-56A5-DDBDE8BC8A98}"/>
                  </a:ext>
                </a:extLst>
              </p:cNvPr>
              <p:cNvSpPr/>
              <p:nvPr/>
            </p:nvSpPr>
            <p:spPr>
              <a:xfrm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F66400"/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</p:grpSp>
        <p:sp>
          <p:nvSpPr>
            <p:cNvPr id="2767" name="TextBox 2766">
              <a:extLst>
                <a:ext uri="{FF2B5EF4-FFF2-40B4-BE49-F238E27FC236}">
                  <a16:creationId xmlns:a16="http://schemas.microsoft.com/office/drawing/2014/main" id="{4732B8F1-B2C0-C597-E88D-35D98BFB4F8A}"/>
                </a:ext>
              </a:extLst>
            </p:cNvPr>
            <p:cNvSpPr txBox="1"/>
            <p:nvPr/>
          </p:nvSpPr>
          <p:spPr>
            <a:xfrm>
              <a:off x="21217399" y="8624826"/>
              <a:ext cx="523086" cy="18128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127000"/>
          </p:spPr>
          <p:txBody>
            <a:bodyPr wrap="square" rtlCol="0" anchor="ctr">
              <a:spAutoFit/>
            </a:bodyPr>
            <a:lstStyle/>
            <a:p>
              <a:pPr algn="ctr"/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70" name="Group 2769">
            <a:extLst>
              <a:ext uri="{FF2B5EF4-FFF2-40B4-BE49-F238E27FC236}">
                <a16:creationId xmlns:a16="http://schemas.microsoft.com/office/drawing/2014/main" id="{C8B094E6-9965-1B28-D577-6F5D17BF330D}"/>
              </a:ext>
            </a:extLst>
          </p:cNvPr>
          <p:cNvGrpSpPr/>
          <p:nvPr/>
        </p:nvGrpSpPr>
        <p:grpSpPr>
          <a:xfrm>
            <a:off x="2640470" y="7248665"/>
            <a:ext cx="938532" cy="938532"/>
            <a:chOff x="21161198" y="8408350"/>
            <a:chExt cx="614233" cy="614233"/>
          </a:xfrm>
        </p:grpSpPr>
        <p:grpSp>
          <p:nvGrpSpPr>
            <p:cNvPr id="2771" name="Group 2770">
              <a:extLst>
                <a:ext uri="{FF2B5EF4-FFF2-40B4-BE49-F238E27FC236}">
                  <a16:creationId xmlns:a16="http://schemas.microsoft.com/office/drawing/2014/main" id="{51CD1B12-F111-4BF0-F230-A53BB0E68C8E}"/>
                </a:ext>
              </a:extLst>
            </p:cNvPr>
            <p:cNvGrpSpPr/>
            <p:nvPr/>
          </p:nvGrpSpPr>
          <p:grpSpPr>
            <a:xfrm>
              <a:off x="21161198" y="8408350"/>
              <a:ext cx="614233" cy="614233"/>
              <a:chOff x="11798300" y="7555333"/>
              <a:chExt cx="914400" cy="914400"/>
            </a:xfrm>
            <a:scene3d>
              <a:camera prst="obliqueTopRight"/>
              <a:lightRig rig="threePt" dir="t"/>
            </a:scene3d>
          </p:grpSpPr>
          <p:sp>
            <p:nvSpPr>
              <p:cNvPr id="2773" name="Right Triangle 2772">
                <a:extLst>
                  <a:ext uri="{FF2B5EF4-FFF2-40B4-BE49-F238E27FC236}">
                    <a16:creationId xmlns:a16="http://schemas.microsoft.com/office/drawing/2014/main" id="{7A2C98A7-F5A4-6839-775A-68D318936ED4}"/>
                  </a:ext>
                </a:extLst>
              </p:cNvPr>
              <p:cNvSpPr/>
              <p:nvPr/>
            </p:nvSpPr>
            <p:spPr>
              <a:xfrm rot="10800000"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FFA86D"/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  <p:sp>
            <p:nvSpPr>
              <p:cNvPr id="2774" name="Right Triangle 2773">
                <a:extLst>
                  <a:ext uri="{FF2B5EF4-FFF2-40B4-BE49-F238E27FC236}">
                    <a16:creationId xmlns:a16="http://schemas.microsoft.com/office/drawing/2014/main" id="{C268F346-B5D6-97B2-7421-05CEDC012653}"/>
                  </a:ext>
                </a:extLst>
              </p:cNvPr>
              <p:cNvSpPr/>
              <p:nvPr/>
            </p:nvSpPr>
            <p:spPr>
              <a:xfrm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F66400"/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</p:grpSp>
        <p:sp>
          <p:nvSpPr>
            <p:cNvPr id="2772" name="TextBox 2771">
              <a:extLst>
                <a:ext uri="{FF2B5EF4-FFF2-40B4-BE49-F238E27FC236}">
                  <a16:creationId xmlns:a16="http://schemas.microsoft.com/office/drawing/2014/main" id="{BBB47CB2-7111-E70C-16DB-8D045913B280}"/>
                </a:ext>
              </a:extLst>
            </p:cNvPr>
            <p:cNvSpPr txBox="1"/>
            <p:nvPr/>
          </p:nvSpPr>
          <p:spPr>
            <a:xfrm>
              <a:off x="21217399" y="8624826"/>
              <a:ext cx="523086" cy="18128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127000"/>
          </p:spPr>
          <p:txBody>
            <a:bodyPr wrap="square" rtlCol="0" anchor="ctr">
              <a:spAutoFit/>
            </a:bodyPr>
            <a:lstStyle/>
            <a:p>
              <a:pPr algn="ctr"/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75" name="Group 2774">
            <a:extLst>
              <a:ext uri="{FF2B5EF4-FFF2-40B4-BE49-F238E27FC236}">
                <a16:creationId xmlns:a16="http://schemas.microsoft.com/office/drawing/2014/main" id="{E73BDAF7-160D-A75C-543A-03F91E30FDA0}"/>
              </a:ext>
            </a:extLst>
          </p:cNvPr>
          <p:cNvGrpSpPr/>
          <p:nvPr/>
        </p:nvGrpSpPr>
        <p:grpSpPr>
          <a:xfrm>
            <a:off x="2536863" y="7333528"/>
            <a:ext cx="938532" cy="938532"/>
            <a:chOff x="21161198" y="8408350"/>
            <a:chExt cx="614233" cy="614233"/>
          </a:xfrm>
        </p:grpSpPr>
        <p:grpSp>
          <p:nvGrpSpPr>
            <p:cNvPr id="2776" name="Group 2775">
              <a:extLst>
                <a:ext uri="{FF2B5EF4-FFF2-40B4-BE49-F238E27FC236}">
                  <a16:creationId xmlns:a16="http://schemas.microsoft.com/office/drawing/2014/main" id="{696CC03C-D560-868C-0325-C5A5F1B26210}"/>
                </a:ext>
              </a:extLst>
            </p:cNvPr>
            <p:cNvGrpSpPr/>
            <p:nvPr/>
          </p:nvGrpSpPr>
          <p:grpSpPr>
            <a:xfrm>
              <a:off x="21161198" y="8408350"/>
              <a:ext cx="614233" cy="614233"/>
              <a:chOff x="11798300" y="7555333"/>
              <a:chExt cx="914400" cy="914400"/>
            </a:xfrm>
            <a:scene3d>
              <a:camera prst="obliqueTopRight"/>
              <a:lightRig rig="threePt" dir="t"/>
            </a:scene3d>
          </p:grpSpPr>
          <p:sp>
            <p:nvSpPr>
              <p:cNvPr id="2778" name="Right Triangle 2777">
                <a:extLst>
                  <a:ext uri="{FF2B5EF4-FFF2-40B4-BE49-F238E27FC236}">
                    <a16:creationId xmlns:a16="http://schemas.microsoft.com/office/drawing/2014/main" id="{D1AA6F0C-7EA7-6240-C512-402FF70C41E3}"/>
                  </a:ext>
                </a:extLst>
              </p:cNvPr>
              <p:cNvSpPr/>
              <p:nvPr/>
            </p:nvSpPr>
            <p:spPr>
              <a:xfrm rot="10800000"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FFA86D"/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  <p:sp>
            <p:nvSpPr>
              <p:cNvPr id="2779" name="Right Triangle 2778">
                <a:extLst>
                  <a:ext uri="{FF2B5EF4-FFF2-40B4-BE49-F238E27FC236}">
                    <a16:creationId xmlns:a16="http://schemas.microsoft.com/office/drawing/2014/main" id="{5DC368EA-9634-3B43-FC97-D2773F0AE28A}"/>
                  </a:ext>
                </a:extLst>
              </p:cNvPr>
              <p:cNvSpPr/>
              <p:nvPr/>
            </p:nvSpPr>
            <p:spPr>
              <a:xfrm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F66400"/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</p:grpSp>
        <p:sp>
          <p:nvSpPr>
            <p:cNvPr id="2777" name="TextBox 2776">
              <a:extLst>
                <a:ext uri="{FF2B5EF4-FFF2-40B4-BE49-F238E27FC236}">
                  <a16:creationId xmlns:a16="http://schemas.microsoft.com/office/drawing/2014/main" id="{CA8D9993-CD3B-7D08-14BD-40A7E9BAC57F}"/>
                </a:ext>
              </a:extLst>
            </p:cNvPr>
            <p:cNvSpPr txBox="1"/>
            <p:nvPr/>
          </p:nvSpPr>
          <p:spPr>
            <a:xfrm>
              <a:off x="21217399" y="8624826"/>
              <a:ext cx="523086" cy="18128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127000"/>
          </p:spPr>
          <p:txBody>
            <a:bodyPr wrap="square" rtlCol="0" anchor="ctr">
              <a:spAutoFit/>
            </a:bodyPr>
            <a:lstStyle/>
            <a:p>
              <a:pPr algn="ctr"/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80" name="Rectangle: Rounded Corners 2779">
            <a:extLst>
              <a:ext uri="{FF2B5EF4-FFF2-40B4-BE49-F238E27FC236}">
                <a16:creationId xmlns:a16="http://schemas.microsoft.com/office/drawing/2014/main" id="{3486282D-E4DC-4512-5DC1-2EC1645A23AD}"/>
              </a:ext>
            </a:extLst>
          </p:cNvPr>
          <p:cNvSpPr/>
          <p:nvPr/>
        </p:nvSpPr>
        <p:spPr>
          <a:xfrm>
            <a:off x="2413356" y="7049887"/>
            <a:ext cx="1390841" cy="1323535"/>
          </a:xfrm>
          <a:prstGeom prst="roundRect">
            <a:avLst>
              <a:gd name="adj" fmla="val 7267"/>
            </a:avLst>
          </a:prstGeom>
          <a:noFill/>
          <a:ln w="12700">
            <a:solidFill>
              <a:srgbClr val="FFB07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81" name="Group 2780">
            <a:extLst>
              <a:ext uri="{FF2B5EF4-FFF2-40B4-BE49-F238E27FC236}">
                <a16:creationId xmlns:a16="http://schemas.microsoft.com/office/drawing/2014/main" id="{BA57D717-BB60-BE0F-FB2E-7EE64876712F}"/>
              </a:ext>
            </a:extLst>
          </p:cNvPr>
          <p:cNvGrpSpPr/>
          <p:nvPr/>
        </p:nvGrpSpPr>
        <p:grpSpPr>
          <a:xfrm>
            <a:off x="636137" y="9392796"/>
            <a:ext cx="938532" cy="938532"/>
            <a:chOff x="21161198" y="8408350"/>
            <a:chExt cx="614233" cy="614233"/>
          </a:xfrm>
        </p:grpSpPr>
        <p:grpSp>
          <p:nvGrpSpPr>
            <p:cNvPr id="2782" name="Group 2781">
              <a:extLst>
                <a:ext uri="{FF2B5EF4-FFF2-40B4-BE49-F238E27FC236}">
                  <a16:creationId xmlns:a16="http://schemas.microsoft.com/office/drawing/2014/main" id="{9D38F851-D3C2-3780-271C-1CE1482FB1CC}"/>
                </a:ext>
              </a:extLst>
            </p:cNvPr>
            <p:cNvGrpSpPr/>
            <p:nvPr/>
          </p:nvGrpSpPr>
          <p:grpSpPr>
            <a:xfrm>
              <a:off x="21161198" y="8408350"/>
              <a:ext cx="614233" cy="614233"/>
              <a:chOff x="11798300" y="7555333"/>
              <a:chExt cx="914400" cy="914400"/>
            </a:xfrm>
            <a:scene3d>
              <a:camera prst="obliqueTopRight"/>
              <a:lightRig rig="threePt" dir="t"/>
            </a:scene3d>
          </p:grpSpPr>
          <p:sp>
            <p:nvSpPr>
              <p:cNvPr id="2784" name="Right Triangle 2783">
                <a:extLst>
                  <a:ext uri="{FF2B5EF4-FFF2-40B4-BE49-F238E27FC236}">
                    <a16:creationId xmlns:a16="http://schemas.microsoft.com/office/drawing/2014/main" id="{059F9A16-CBA4-C5C0-C278-83DF151807D9}"/>
                  </a:ext>
                </a:extLst>
              </p:cNvPr>
              <p:cNvSpPr/>
              <p:nvPr/>
            </p:nvSpPr>
            <p:spPr>
              <a:xfrm rot="10800000"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02C202"/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  <p:sp>
            <p:nvSpPr>
              <p:cNvPr id="2785" name="Right Triangle 2784">
                <a:extLst>
                  <a:ext uri="{FF2B5EF4-FFF2-40B4-BE49-F238E27FC236}">
                    <a16:creationId xmlns:a16="http://schemas.microsoft.com/office/drawing/2014/main" id="{8969AB18-53A0-8898-A3B2-C3427C3D74CB}"/>
                  </a:ext>
                </a:extLst>
              </p:cNvPr>
              <p:cNvSpPr/>
              <p:nvPr/>
            </p:nvSpPr>
            <p:spPr>
              <a:xfrm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006400"/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</p:grpSp>
        <p:sp>
          <p:nvSpPr>
            <p:cNvPr id="2783" name="TextBox 2782">
              <a:extLst>
                <a:ext uri="{FF2B5EF4-FFF2-40B4-BE49-F238E27FC236}">
                  <a16:creationId xmlns:a16="http://schemas.microsoft.com/office/drawing/2014/main" id="{4A48EEEB-6E24-6500-1BE4-A198C580299C}"/>
                </a:ext>
              </a:extLst>
            </p:cNvPr>
            <p:cNvSpPr txBox="1"/>
            <p:nvPr/>
          </p:nvSpPr>
          <p:spPr>
            <a:xfrm>
              <a:off x="21217399" y="8624826"/>
              <a:ext cx="523086" cy="18128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127000"/>
          </p:spPr>
          <p:txBody>
            <a:bodyPr wrap="square" rtlCol="0" anchor="ctr">
              <a:spAutoFit/>
            </a:bodyPr>
            <a:lstStyle/>
            <a:p>
              <a:pPr algn="ctr"/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86" name="Group 2785">
            <a:extLst>
              <a:ext uri="{FF2B5EF4-FFF2-40B4-BE49-F238E27FC236}">
                <a16:creationId xmlns:a16="http://schemas.microsoft.com/office/drawing/2014/main" id="{F57245BE-2A86-D023-C4EF-B9FCBE924CA5}"/>
              </a:ext>
            </a:extLst>
          </p:cNvPr>
          <p:cNvGrpSpPr/>
          <p:nvPr/>
        </p:nvGrpSpPr>
        <p:grpSpPr>
          <a:xfrm>
            <a:off x="2642085" y="9392796"/>
            <a:ext cx="938532" cy="938532"/>
            <a:chOff x="21161198" y="8408350"/>
            <a:chExt cx="614233" cy="614233"/>
          </a:xfrm>
        </p:grpSpPr>
        <p:grpSp>
          <p:nvGrpSpPr>
            <p:cNvPr id="2787" name="Group 2786">
              <a:extLst>
                <a:ext uri="{FF2B5EF4-FFF2-40B4-BE49-F238E27FC236}">
                  <a16:creationId xmlns:a16="http://schemas.microsoft.com/office/drawing/2014/main" id="{3A4E5CC5-B059-4629-DDAB-05EA316DEE5A}"/>
                </a:ext>
              </a:extLst>
            </p:cNvPr>
            <p:cNvGrpSpPr/>
            <p:nvPr/>
          </p:nvGrpSpPr>
          <p:grpSpPr>
            <a:xfrm>
              <a:off x="21161198" y="8408350"/>
              <a:ext cx="614233" cy="614233"/>
              <a:chOff x="11798300" y="7555333"/>
              <a:chExt cx="914400" cy="914400"/>
            </a:xfrm>
            <a:scene3d>
              <a:camera prst="obliqueTopRight"/>
              <a:lightRig rig="threePt" dir="t"/>
            </a:scene3d>
          </p:grpSpPr>
          <p:sp>
            <p:nvSpPr>
              <p:cNvPr id="2789" name="Right Triangle 2788">
                <a:extLst>
                  <a:ext uri="{FF2B5EF4-FFF2-40B4-BE49-F238E27FC236}">
                    <a16:creationId xmlns:a16="http://schemas.microsoft.com/office/drawing/2014/main" id="{B62EE925-A491-6B25-C390-3077DCA2AB7C}"/>
                  </a:ext>
                </a:extLst>
              </p:cNvPr>
              <p:cNvSpPr/>
              <p:nvPr/>
            </p:nvSpPr>
            <p:spPr>
              <a:xfrm rot="10800000"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02C202"/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  <p:sp>
            <p:nvSpPr>
              <p:cNvPr id="2790" name="Right Triangle 2789">
                <a:extLst>
                  <a:ext uri="{FF2B5EF4-FFF2-40B4-BE49-F238E27FC236}">
                    <a16:creationId xmlns:a16="http://schemas.microsoft.com/office/drawing/2014/main" id="{8164BFB0-0706-0C7D-0B85-089607098385}"/>
                  </a:ext>
                </a:extLst>
              </p:cNvPr>
              <p:cNvSpPr/>
              <p:nvPr/>
            </p:nvSpPr>
            <p:spPr>
              <a:xfrm>
                <a:off x="11798300" y="7555333"/>
                <a:ext cx="914400" cy="914400"/>
              </a:xfrm>
              <a:prstGeom prst="rtTriangle">
                <a:avLst/>
              </a:prstGeom>
              <a:solidFill>
                <a:srgbClr val="006400"/>
              </a:soli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8" dirty="0"/>
              </a:p>
            </p:txBody>
          </p:sp>
        </p:grpSp>
        <p:sp>
          <p:nvSpPr>
            <p:cNvPr id="2788" name="TextBox 2787">
              <a:extLst>
                <a:ext uri="{FF2B5EF4-FFF2-40B4-BE49-F238E27FC236}">
                  <a16:creationId xmlns:a16="http://schemas.microsoft.com/office/drawing/2014/main" id="{FC6CC9FE-2DF4-28FE-595A-D2061079D686}"/>
                </a:ext>
              </a:extLst>
            </p:cNvPr>
            <p:cNvSpPr txBox="1"/>
            <p:nvPr/>
          </p:nvSpPr>
          <p:spPr>
            <a:xfrm>
              <a:off x="21217399" y="8624826"/>
              <a:ext cx="523086" cy="18128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127000"/>
          </p:spPr>
          <p:txBody>
            <a:bodyPr wrap="square" rtlCol="0" anchor="ctr">
              <a:spAutoFit/>
            </a:bodyPr>
            <a:lstStyle/>
            <a:p>
              <a:pPr algn="ctr"/>
              <a:endParaRPr lang="en-US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91" name="TextBox 1">
            <a:extLst>
              <a:ext uri="{FF2B5EF4-FFF2-40B4-BE49-F238E27FC236}">
                <a16:creationId xmlns:a16="http://schemas.microsoft.com/office/drawing/2014/main" id="{FEFF386A-46A8-E04C-1F81-83571DB455CF}"/>
              </a:ext>
            </a:extLst>
          </p:cNvPr>
          <p:cNvSpPr txBox="1"/>
          <p:nvPr/>
        </p:nvSpPr>
        <p:spPr>
          <a:xfrm>
            <a:off x="5903103" y="4686010"/>
            <a:ext cx="73167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/>
                <a:cs typeface="Arial"/>
              </a:rPr>
              <a:t>time</a:t>
            </a:r>
          </a:p>
        </p:txBody>
      </p:sp>
      <p:sp>
        <p:nvSpPr>
          <p:cNvPr id="2792" name="Text Box 5">
            <a:extLst>
              <a:ext uri="{FF2B5EF4-FFF2-40B4-BE49-F238E27FC236}">
                <a16:creationId xmlns:a16="http://schemas.microsoft.com/office/drawing/2014/main" id="{6DC4E82B-9CA3-2056-CEBD-1FE9DCB3C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182" y="7445899"/>
            <a:ext cx="494934" cy="560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302" tIns="43551" rIns="69302" bIns="3465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fr-FR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cxnSp>
        <p:nvCxnSpPr>
          <p:cNvPr id="2793" name="Straight Connector 2792">
            <a:extLst>
              <a:ext uri="{FF2B5EF4-FFF2-40B4-BE49-F238E27FC236}">
                <a16:creationId xmlns:a16="http://schemas.microsoft.com/office/drawing/2014/main" id="{709DDFE3-3F47-90E7-0F13-853616D63609}"/>
              </a:ext>
            </a:extLst>
          </p:cNvPr>
          <p:cNvCxnSpPr>
            <a:cxnSpLocks/>
            <a:stCxn id="2780" idx="2"/>
            <a:endCxn id="2789" idx="3"/>
          </p:cNvCxnSpPr>
          <p:nvPr/>
        </p:nvCxnSpPr>
        <p:spPr>
          <a:xfrm>
            <a:off x="3108777" y="8373422"/>
            <a:ext cx="2574" cy="1019374"/>
          </a:xfrm>
          <a:prstGeom prst="line">
            <a:avLst/>
          </a:prstGeom>
          <a:ln w="41275">
            <a:solidFill>
              <a:schemeClr val="tx1">
                <a:alpha val="77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4" name="Straight Connector 2793">
            <a:extLst>
              <a:ext uri="{FF2B5EF4-FFF2-40B4-BE49-F238E27FC236}">
                <a16:creationId xmlns:a16="http://schemas.microsoft.com/office/drawing/2014/main" id="{2B3EEE4F-C72E-6579-3237-ACFE64FFD2A1}"/>
              </a:ext>
            </a:extLst>
          </p:cNvPr>
          <p:cNvCxnSpPr>
            <a:cxnSpLocks/>
            <a:endCxn id="2784" idx="3"/>
          </p:cNvCxnSpPr>
          <p:nvPr/>
        </p:nvCxnSpPr>
        <p:spPr>
          <a:xfrm>
            <a:off x="1105081" y="8373422"/>
            <a:ext cx="322" cy="1019374"/>
          </a:xfrm>
          <a:prstGeom prst="line">
            <a:avLst/>
          </a:prstGeom>
          <a:ln w="41275">
            <a:solidFill>
              <a:schemeClr val="tx1">
                <a:alpha val="77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5" name="Rectangle: Rounded Corners 2794">
            <a:extLst>
              <a:ext uri="{FF2B5EF4-FFF2-40B4-BE49-F238E27FC236}">
                <a16:creationId xmlns:a16="http://schemas.microsoft.com/office/drawing/2014/main" id="{35F7C900-CD58-468E-8CA5-F78571204A01}"/>
              </a:ext>
            </a:extLst>
          </p:cNvPr>
          <p:cNvSpPr/>
          <p:nvPr/>
        </p:nvSpPr>
        <p:spPr>
          <a:xfrm>
            <a:off x="745862" y="8690061"/>
            <a:ext cx="720355" cy="351172"/>
          </a:xfrm>
          <a:prstGeom prst="roundRect">
            <a:avLst/>
          </a:prstGeom>
          <a:solidFill>
            <a:srgbClr val="165BCC"/>
          </a:solidFill>
          <a:ln>
            <a:solidFill>
              <a:srgbClr val="2E5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med</a:t>
            </a:r>
          </a:p>
        </p:txBody>
      </p:sp>
      <p:sp>
        <p:nvSpPr>
          <p:cNvPr id="2796" name="Rectangle: Rounded Corners 2795">
            <a:extLst>
              <a:ext uri="{FF2B5EF4-FFF2-40B4-BE49-F238E27FC236}">
                <a16:creationId xmlns:a16="http://schemas.microsoft.com/office/drawing/2014/main" id="{9E47820D-2B52-EA8D-51B1-4B0DF3E1A0A9}"/>
              </a:ext>
            </a:extLst>
          </p:cNvPr>
          <p:cNvSpPr/>
          <p:nvPr/>
        </p:nvSpPr>
        <p:spPr>
          <a:xfrm>
            <a:off x="2726344" y="8690061"/>
            <a:ext cx="720355" cy="351172"/>
          </a:xfrm>
          <a:prstGeom prst="roundRect">
            <a:avLst/>
          </a:prstGeom>
          <a:solidFill>
            <a:srgbClr val="165BCC"/>
          </a:solidFill>
          <a:ln>
            <a:solidFill>
              <a:srgbClr val="2E5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med</a:t>
            </a:r>
          </a:p>
        </p:txBody>
      </p:sp>
      <p:sp>
        <p:nvSpPr>
          <p:cNvPr id="2797" name="Text Box 5">
            <a:extLst>
              <a:ext uri="{FF2B5EF4-FFF2-40B4-BE49-F238E27FC236}">
                <a16:creationId xmlns:a16="http://schemas.microsoft.com/office/drawing/2014/main" id="{98392F17-6705-29DC-E720-C9D6764E2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2621" y="9560942"/>
            <a:ext cx="494934" cy="560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302" tIns="43551" rIns="69302" bIns="3465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fr-FR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cxnSp>
        <p:nvCxnSpPr>
          <p:cNvPr id="2798" name="Straight Connector 628" descr="Rep&#10;">
            <a:extLst>
              <a:ext uri="{FF2B5EF4-FFF2-40B4-BE49-F238E27FC236}">
                <a16:creationId xmlns:a16="http://schemas.microsoft.com/office/drawing/2014/main" id="{8605138E-7A23-FCE1-686C-D767A5AD290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696" idx="2"/>
            <a:endCxn id="2780" idx="0"/>
          </p:cNvCxnSpPr>
          <p:nvPr/>
        </p:nvCxnSpPr>
        <p:spPr>
          <a:xfrm rot="16200000" flipH="1">
            <a:off x="2349710" y="6290820"/>
            <a:ext cx="560056" cy="958078"/>
          </a:xfrm>
          <a:prstGeom prst="bentConnector3">
            <a:avLst>
              <a:gd name="adj1" fmla="val 50000"/>
            </a:avLst>
          </a:prstGeom>
          <a:ln w="41275">
            <a:solidFill>
              <a:schemeClr val="tx1">
                <a:alpha val="77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9" name="Straight Connector 628" descr="Rep&#10;">
            <a:extLst>
              <a:ext uri="{FF2B5EF4-FFF2-40B4-BE49-F238E27FC236}">
                <a16:creationId xmlns:a16="http://schemas.microsoft.com/office/drawing/2014/main" id="{0449B4E7-C01C-BDBC-DA24-99E535F1AC1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696" idx="2"/>
            <a:endCxn id="2764" idx="0"/>
          </p:cNvCxnSpPr>
          <p:nvPr/>
        </p:nvCxnSpPr>
        <p:spPr>
          <a:xfrm rot="5400000">
            <a:off x="1326091" y="6225279"/>
            <a:ext cx="560056" cy="1089160"/>
          </a:xfrm>
          <a:prstGeom prst="bentConnector3">
            <a:avLst>
              <a:gd name="adj1" fmla="val 50000"/>
            </a:avLst>
          </a:prstGeom>
          <a:ln w="41275">
            <a:solidFill>
              <a:schemeClr val="tx1">
                <a:alpha val="77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0" name="Straight Connector 2799">
            <a:extLst>
              <a:ext uri="{FF2B5EF4-FFF2-40B4-BE49-F238E27FC236}">
                <a16:creationId xmlns:a16="http://schemas.microsoft.com/office/drawing/2014/main" id="{0DE60BBB-F2D3-8DD5-75A7-49701C3CB599}"/>
              </a:ext>
            </a:extLst>
          </p:cNvPr>
          <p:cNvCxnSpPr>
            <a:cxnSpLocks/>
          </p:cNvCxnSpPr>
          <p:nvPr/>
        </p:nvCxnSpPr>
        <p:spPr>
          <a:xfrm>
            <a:off x="12814344" y="2534946"/>
            <a:ext cx="1" cy="2694584"/>
          </a:xfrm>
          <a:prstGeom prst="line">
            <a:avLst/>
          </a:prstGeom>
          <a:ln w="69850">
            <a:solidFill>
              <a:srgbClr val="D1AFFF">
                <a:alpha val="76863"/>
              </a:srgbClr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1" name="Rectangle 2800">
            <a:extLst>
              <a:ext uri="{FF2B5EF4-FFF2-40B4-BE49-F238E27FC236}">
                <a16:creationId xmlns:a16="http://schemas.microsoft.com/office/drawing/2014/main" id="{E74F2BA4-06A5-54F2-E97D-D4585C98D9EF}"/>
              </a:ext>
            </a:extLst>
          </p:cNvPr>
          <p:cNvSpPr/>
          <p:nvPr/>
        </p:nvSpPr>
        <p:spPr>
          <a:xfrm rot="16200000">
            <a:off x="14134153" y="7408625"/>
            <a:ext cx="116127" cy="470764"/>
          </a:xfrm>
          <a:prstGeom prst="rect">
            <a:avLst/>
          </a:prstGeom>
          <a:gradFill>
            <a:gsLst>
              <a:gs pos="15000">
                <a:srgbClr val="B7E2FF">
                  <a:alpha val="89804"/>
                </a:srgbClr>
              </a:gs>
              <a:gs pos="68000">
                <a:srgbClr val="69BBFF"/>
              </a:gs>
            </a:gsLst>
            <a:lin ang="5400000" scaled="1"/>
          </a:gradFill>
          <a:ln w="12700">
            <a:noFill/>
          </a:ln>
          <a:effectLst>
            <a:innerShdw blurRad="63500" dist="50800" dir="18900000">
              <a:schemeClr val="accent4">
                <a:lumMod val="20000"/>
                <a:lumOff val="80000"/>
                <a:alpha val="50000"/>
              </a:schemeClr>
            </a:innerShdw>
          </a:effectLst>
          <a:scene3d>
            <a:camera prst="obliqueTopRight"/>
            <a:lightRig rig="threePt" dir="t"/>
          </a:scene3d>
          <a:sp3d extrusionH="127000" contourW="12700">
            <a:extrusionClr>
              <a:srgbClr val="3FA8FF"/>
            </a:extrusionClr>
            <a:contourClr>
              <a:srgbClr val="3FA8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2" name="Rectangle 2801">
            <a:extLst>
              <a:ext uri="{FF2B5EF4-FFF2-40B4-BE49-F238E27FC236}">
                <a16:creationId xmlns:a16="http://schemas.microsoft.com/office/drawing/2014/main" id="{C20E8149-C084-E982-82AF-B22F7B09945F}"/>
              </a:ext>
            </a:extLst>
          </p:cNvPr>
          <p:cNvSpPr/>
          <p:nvPr/>
        </p:nvSpPr>
        <p:spPr>
          <a:xfrm rot="16200000">
            <a:off x="13597456" y="7401851"/>
            <a:ext cx="116127" cy="470764"/>
          </a:xfrm>
          <a:prstGeom prst="rect">
            <a:avLst/>
          </a:prstGeom>
          <a:gradFill>
            <a:gsLst>
              <a:gs pos="15000">
                <a:srgbClr val="B7E2FF">
                  <a:alpha val="89804"/>
                </a:srgbClr>
              </a:gs>
              <a:gs pos="68000">
                <a:srgbClr val="69BBFF"/>
              </a:gs>
            </a:gsLst>
            <a:lin ang="5400000" scaled="1"/>
          </a:gradFill>
          <a:ln w="12700">
            <a:noFill/>
          </a:ln>
          <a:effectLst>
            <a:innerShdw blurRad="63500" dist="50800" dir="18900000">
              <a:schemeClr val="accent4">
                <a:lumMod val="20000"/>
                <a:lumOff val="80000"/>
                <a:alpha val="50000"/>
              </a:schemeClr>
            </a:innerShdw>
          </a:effectLst>
          <a:scene3d>
            <a:camera prst="obliqueTopRight"/>
            <a:lightRig rig="threePt" dir="t"/>
          </a:scene3d>
          <a:sp3d extrusionH="127000" contourW="12700">
            <a:extrusionClr>
              <a:srgbClr val="3FA8FF"/>
            </a:extrusionClr>
            <a:contourClr>
              <a:srgbClr val="3FA8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3" name="Rectangle 2802">
            <a:extLst>
              <a:ext uri="{FF2B5EF4-FFF2-40B4-BE49-F238E27FC236}">
                <a16:creationId xmlns:a16="http://schemas.microsoft.com/office/drawing/2014/main" id="{17AAB5F2-E918-5A8F-D803-7C43058AF191}"/>
              </a:ext>
            </a:extLst>
          </p:cNvPr>
          <p:cNvSpPr/>
          <p:nvPr/>
        </p:nvSpPr>
        <p:spPr>
          <a:xfrm>
            <a:off x="15442888" y="9025478"/>
            <a:ext cx="107134" cy="833986"/>
          </a:xfrm>
          <a:prstGeom prst="rect">
            <a:avLst/>
          </a:prstGeom>
          <a:gradFill>
            <a:gsLst>
              <a:gs pos="15000">
                <a:srgbClr val="FE3CFE"/>
              </a:gs>
              <a:gs pos="68000">
                <a:srgbClr val="CF01CF"/>
              </a:gs>
            </a:gsLst>
            <a:lin ang="5400000" scaled="1"/>
          </a:gradFill>
          <a:ln w="12700">
            <a:noFill/>
          </a:ln>
          <a:effectLst>
            <a:innerShdw blurRad="63500" dist="50800" dir="18900000">
              <a:schemeClr val="accent4">
                <a:lumMod val="20000"/>
                <a:lumOff val="80000"/>
                <a:alpha val="50000"/>
              </a:schemeClr>
            </a:innerShdw>
          </a:effectLst>
          <a:scene3d>
            <a:camera prst="obliqueTopRight"/>
            <a:lightRig rig="threePt" dir="t"/>
          </a:scene3d>
          <a:sp3d extrusionH="127000" contourW="12700">
            <a:extrusionClr>
              <a:srgbClr val="A901A9"/>
            </a:extrusionClr>
            <a:contourClr>
              <a:srgbClr val="A901A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4" name="Rectangle: Rounded Corners 2803">
            <a:extLst>
              <a:ext uri="{FF2B5EF4-FFF2-40B4-BE49-F238E27FC236}">
                <a16:creationId xmlns:a16="http://schemas.microsoft.com/office/drawing/2014/main" id="{DED5DAED-F011-20A3-AFB8-0E4EFF1E924B}"/>
              </a:ext>
            </a:extLst>
          </p:cNvPr>
          <p:cNvSpPr/>
          <p:nvPr/>
        </p:nvSpPr>
        <p:spPr>
          <a:xfrm>
            <a:off x="13016014" y="9330359"/>
            <a:ext cx="851477" cy="337961"/>
          </a:xfrm>
          <a:prstGeom prst="roundRect">
            <a:avLst/>
          </a:prstGeom>
          <a:solidFill>
            <a:srgbClr val="802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805" name="Rectangle: Rounded Corners 2804">
            <a:extLst>
              <a:ext uri="{FF2B5EF4-FFF2-40B4-BE49-F238E27FC236}">
                <a16:creationId xmlns:a16="http://schemas.microsoft.com/office/drawing/2014/main" id="{C4C16D08-1A38-F2BF-FBA2-3C35C4196F5F}"/>
              </a:ext>
            </a:extLst>
          </p:cNvPr>
          <p:cNvSpPr/>
          <p:nvPr/>
        </p:nvSpPr>
        <p:spPr>
          <a:xfrm>
            <a:off x="12784493" y="8591362"/>
            <a:ext cx="1314512" cy="418873"/>
          </a:xfrm>
          <a:prstGeom prst="roundRect">
            <a:avLst/>
          </a:prstGeom>
          <a:solidFill>
            <a:srgbClr val="802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RNN cell</a:t>
            </a:r>
          </a:p>
        </p:txBody>
      </p:sp>
      <p:sp>
        <p:nvSpPr>
          <p:cNvPr id="2806" name="Rectangle 2805">
            <a:extLst>
              <a:ext uri="{FF2B5EF4-FFF2-40B4-BE49-F238E27FC236}">
                <a16:creationId xmlns:a16="http://schemas.microsoft.com/office/drawing/2014/main" id="{46B01526-C089-2EBF-BB6C-7C36EB496632}"/>
              </a:ext>
            </a:extLst>
          </p:cNvPr>
          <p:cNvSpPr/>
          <p:nvPr/>
        </p:nvSpPr>
        <p:spPr>
          <a:xfrm>
            <a:off x="16627181" y="6789568"/>
            <a:ext cx="117847" cy="833986"/>
          </a:xfrm>
          <a:prstGeom prst="rect">
            <a:avLst/>
          </a:prstGeom>
          <a:gradFill>
            <a:gsLst>
              <a:gs pos="15000">
                <a:srgbClr val="B7E2FF">
                  <a:alpha val="89804"/>
                </a:srgbClr>
              </a:gs>
              <a:gs pos="68000">
                <a:srgbClr val="69BBFF"/>
              </a:gs>
            </a:gsLst>
            <a:lin ang="5400000" scaled="1"/>
          </a:gradFill>
          <a:ln w="12700">
            <a:noFill/>
          </a:ln>
          <a:effectLst>
            <a:innerShdw blurRad="63500" dist="50800" dir="18900000">
              <a:schemeClr val="accent4">
                <a:lumMod val="20000"/>
                <a:lumOff val="80000"/>
                <a:alpha val="50000"/>
              </a:schemeClr>
            </a:innerShdw>
          </a:effectLst>
          <a:scene3d>
            <a:camera prst="obliqueTopRight"/>
            <a:lightRig rig="threePt" dir="t"/>
          </a:scene3d>
          <a:sp3d extrusionH="127000" contourW="12700">
            <a:extrusionClr>
              <a:srgbClr val="3FA8FF"/>
            </a:extrusionClr>
            <a:contourClr>
              <a:srgbClr val="3FA8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7" name="Rectangle: Rounded Corners 2806">
            <a:extLst>
              <a:ext uri="{FF2B5EF4-FFF2-40B4-BE49-F238E27FC236}">
                <a16:creationId xmlns:a16="http://schemas.microsoft.com/office/drawing/2014/main" id="{B816FE0D-9827-94EF-2C90-9BFC07494E59}"/>
              </a:ext>
            </a:extLst>
          </p:cNvPr>
          <p:cNvSpPr/>
          <p:nvPr/>
        </p:nvSpPr>
        <p:spPr>
          <a:xfrm>
            <a:off x="14742529" y="5767799"/>
            <a:ext cx="851477" cy="337961"/>
          </a:xfrm>
          <a:prstGeom prst="roundRect">
            <a:avLst/>
          </a:prstGeom>
          <a:solidFill>
            <a:srgbClr val="802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</p:txBody>
      </p:sp>
      <p:cxnSp>
        <p:nvCxnSpPr>
          <p:cNvPr id="2808" name="Straight Connector 628" descr="Rep&#10;">
            <a:extLst>
              <a:ext uri="{FF2B5EF4-FFF2-40B4-BE49-F238E27FC236}">
                <a16:creationId xmlns:a16="http://schemas.microsoft.com/office/drawing/2014/main" id="{A227ED8D-5693-CABD-CDC7-668CF5AE297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695" idx="1"/>
            <a:endCxn id="2802" idx="3"/>
          </p:cNvCxnSpPr>
          <p:nvPr/>
        </p:nvCxnSpPr>
        <p:spPr>
          <a:xfrm rot="10800000" flipV="1">
            <a:off x="13655520" y="5936778"/>
            <a:ext cx="471956" cy="1642391"/>
          </a:xfrm>
          <a:prstGeom prst="bentConnector2">
            <a:avLst/>
          </a:prstGeom>
          <a:ln w="41275">
            <a:solidFill>
              <a:schemeClr val="tx1">
                <a:alpha val="77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9" name="Straight Connector 628" descr="Rep&#10;">
            <a:extLst>
              <a:ext uri="{FF2B5EF4-FFF2-40B4-BE49-F238E27FC236}">
                <a16:creationId xmlns:a16="http://schemas.microsoft.com/office/drawing/2014/main" id="{EB47EA43-19FC-3155-99F0-5B3744CD68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694" idx="3"/>
            <a:endCxn id="2802" idx="3"/>
          </p:cNvCxnSpPr>
          <p:nvPr/>
        </p:nvCxnSpPr>
        <p:spPr>
          <a:xfrm>
            <a:off x="13077407" y="5936779"/>
            <a:ext cx="578113" cy="1642391"/>
          </a:xfrm>
          <a:prstGeom prst="bentConnector2">
            <a:avLst/>
          </a:prstGeom>
          <a:ln w="41275">
            <a:solidFill>
              <a:schemeClr val="tx1">
                <a:alpha val="77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0" name="Straight Connector 2809">
            <a:extLst>
              <a:ext uri="{FF2B5EF4-FFF2-40B4-BE49-F238E27FC236}">
                <a16:creationId xmlns:a16="http://schemas.microsoft.com/office/drawing/2014/main" id="{CCA711ED-9F22-D6F7-5892-E0E2AA250C94}"/>
              </a:ext>
            </a:extLst>
          </p:cNvPr>
          <p:cNvCxnSpPr>
            <a:cxnSpLocks/>
            <a:stCxn id="2695" idx="2"/>
            <a:endCxn id="2801" idx="3"/>
          </p:cNvCxnSpPr>
          <p:nvPr/>
        </p:nvCxnSpPr>
        <p:spPr>
          <a:xfrm>
            <a:off x="14185540" y="6353772"/>
            <a:ext cx="6677" cy="1232172"/>
          </a:xfrm>
          <a:prstGeom prst="line">
            <a:avLst/>
          </a:prstGeom>
          <a:ln w="41275">
            <a:solidFill>
              <a:schemeClr val="tx1">
                <a:alpha val="77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1" name="Oval 2810">
            <a:extLst>
              <a:ext uri="{FF2B5EF4-FFF2-40B4-BE49-F238E27FC236}">
                <a16:creationId xmlns:a16="http://schemas.microsoft.com/office/drawing/2014/main" id="{34B58583-4BC2-6508-7995-28E74595FD8F}"/>
              </a:ext>
            </a:extLst>
          </p:cNvPr>
          <p:cNvSpPr/>
          <p:nvPr/>
        </p:nvSpPr>
        <p:spPr>
          <a:xfrm>
            <a:off x="13463940" y="5792455"/>
            <a:ext cx="330637" cy="328363"/>
          </a:xfrm>
          <a:prstGeom prst="ellipse">
            <a:avLst/>
          </a:prstGeom>
          <a:solidFill>
            <a:srgbClr val="165BCC"/>
          </a:solidFill>
          <a:ln>
            <a:solidFill>
              <a:srgbClr val="2E5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812" name="Rectangle: Rounded Corners 2811">
            <a:extLst>
              <a:ext uri="{FF2B5EF4-FFF2-40B4-BE49-F238E27FC236}">
                <a16:creationId xmlns:a16="http://schemas.microsoft.com/office/drawing/2014/main" id="{E15ECF3E-E2AC-C4BF-5823-4C11B8D9F1A3}"/>
              </a:ext>
            </a:extLst>
          </p:cNvPr>
          <p:cNvSpPr/>
          <p:nvPr/>
        </p:nvSpPr>
        <p:spPr>
          <a:xfrm>
            <a:off x="13331047" y="7195437"/>
            <a:ext cx="1164005" cy="885485"/>
          </a:xfrm>
          <a:prstGeom prst="roundRect">
            <a:avLst/>
          </a:prstGeom>
          <a:noFill/>
          <a:ln w="19050">
            <a:solidFill>
              <a:srgbClr val="6EC3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13" name="Straight Connector 2812">
            <a:extLst>
              <a:ext uri="{FF2B5EF4-FFF2-40B4-BE49-F238E27FC236}">
                <a16:creationId xmlns:a16="http://schemas.microsoft.com/office/drawing/2014/main" id="{1D32A3F3-358C-0F94-22C0-C56AA407304D}"/>
              </a:ext>
            </a:extLst>
          </p:cNvPr>
          <p:cNvCxnSpPr>
            <a:cxnSpLocks/>
            <a:stCxn id="2693" idx="2"/>
          </p:cNvCxnSpPr>
          <p:nvPr/>
        </p:nvCxnSpPr>
        <p:spPr>
          <a:xfrm flipH="1">
            <a:off x="13009629" y="8076717"/>
            <a:ext cx="3" cy="545921"/>
          </a:xfrm>
          <a:prstGeom prst="line">
            <a:avLst/>
          </a:prstGeom>
          <a:ln w="41275">
            <a:solidFill>
              <a:schemeClr val="tx1">
                <a:alpha val="77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4" name="Straight Connector 2813">
            <a:extLst>
              <a:ext uri="{FF2B5EF4-FFF2-40B4-BE49-F238E27FC236}">
                <a16:creationId xmlns:a16="http://schemas.microsoft.com/office/drawing/2014/main" id="{DFE88531-5C92-A725-7463-DD33A3A24639}"/>
              </a:ext>
            </a:extLst>
          </p:cNvPr>
          <p:cNvCxnSpPr>
            <a:cxnSpLocks/>
            <a:stCxn id="2812" idx="2"/>
          </p:cNvCxnSpPr>
          <p:nvPr/>
        </p:nvCxnSpPr>
        <p:spPr>
          <a:xfrm flipH="1">
            <a:off x="13913048" y="8080922"/>
            <a:ext cx="2" cy="517004"/>
          </a:xfrm>
          <a:prstGeom prst="line">
            <a:avLst/>
          </a:prstGeom>
          <a:ln w="41275">
            <a:solidFill>
              <a:schemeClr val="tx1">
                <a:alpha val="77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5" name="Straight Connector 2814">
            <a:extLst>
              <a:ext uri="{FF2B5EF4-FFF2-40B4-BE49-F238E27FC236}">
                <a16:creationId xmlns:a16="http://schemas.microsoft.com/office/drawing/2014/main" id="{2EDD73AE-D736-2689-4E41-5E4B9BD87131}"/>
              </a:ext>
            </a:extLst>
          </p:cNvPr>
          <p:cNvCxnSpPr>
            <a:cxnSpLocks/>
            <a:stCxn id="2805" idx="2"/>
            <a:endCxn id="2804" idx="0"/>
          </p:cNvCxnSpPr>
          <p:nvPr/>
        </p:nvCxnSpPr>
        <p:spPr>
          <a:xfrm>
            <a:off x="13441747" y="9010232"/>
            <a:ext cx="0" cy="320124"/>
          </a:xfrm>
          <a:prstGeom prst="line">
            <a:avLst/>
          </a:prstGeom>
          <a:ln w="41275">
            <a:solidFill>
              <a:schemeClr val="tx1">
                <a:alpha val="77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6" name="Straight Connector 2815">
            <a:extLst>
              <a:ext uri="{FF2B5EF4-FFF2-40B4-BE49-F238E27FC236}">
                <a16:creationId xmlns:a16="http://schemas.microsoft.com/office/drawing/2014/main" id="{763A8DDA-3CF2-ABF0-F6FD-7148F09F7036}"/>
              </a:ext>
            </a:extLst>
          </p:cNvPr>
          <p:cNvCxnSpPr>
            <a:cxnSpLocks/>
            <a:stCxn id="2804" idx="3"/>
            <a:endCxn id="2622" idx="1"/>
          </p:cNvCxnSpPr>
          <p:nvPr/>
        </p:nvCxnSpPr>
        <p:spPr>
          <a:xfrm flipV="1">
            <a:off x="13867491" y="9499337"/>
            <a:ext cx="424237" cy="3"/>
          </a:xfrm>
          <a:prstGeom prst="line">
            <a:avLst/>
          </a:prstGeom>
          <a:ln w="41275">
            <a:solidFill>
              <a:schemeClr val="tx1">
                <a:alpha val="77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7" name="Straight Connector 2816">
            <a:extLst>
              <a:ext uri="{FF2B5EF4-FFF2-40B4-BE49-F238E27FC236}">
                <a16:creationId xmlns:a16="http://schemas.microsoft.com/office/drawing/2014/main" id="{BD19EED3-AD04-80C6-2B91-14F144F79214}"/>
              </a:ext>
            </a:extLst>
          </p:cNvPr>
          <p:cNvCxnSpPr>
            <a:cxnSpLocks/>
            <a:stCxn id="2695" idx="3"/>
            <a:endCxn id="2807" idx="1"/>
          </p:cNvCxnSpPr>
          <p:nvPr/>
        </p:nvCxnSpPr>
        <p:spPr>
          <a:xfrm>
            <a:off x="14243603" y="5936779"/>
            <a:ext cx="498926" cy="1"/>
          </a:xfrm>
          <a:prstGeom prst="line">
            <a:avLst/>
          </a:prstGeom>
          <a:ln w="41275">
            <a:solidFill>
              <a:schemeClr val="tx1">
                <a:alpha val="77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8" name="Straight Connector 2817">
            <a:extLst>
              <a:ext uri="{FF2B5EF4-FFF2-40B4-BE49-F238E27FC236}">
                <a16:creationId xmlns:a16="http://schemas.microsoft.com/office/drawing/2014/main" id="{1A822DCD-F213-4414-0E66-0890B76D280B}"/>
              </a:ext>
            </a:extLst>
          </p:cNvPr>
          <p:cNvCxnSpPr>
            <a:cxnSpLocks/>
            <a:stCxn id="2622" idx="0"/>
            <a:endCxn id="2825" idx="2"/>
          </p:cNvCxnSpPr>
          <p:nvPr/>
        </p:nvCxnSpPr>
        <p:spPr>
          <a:xfrm flipV="1">
            <a:off x="15100237" y="7621494"/>
            <a:ext cx="3924" cy="961219"/>
          </a:xfrm>
          <a:prstGeom prst="line">
            <a:avLst/>
          </a:prstGeom>
          <a:ln w="41275">
            <a:solidFill>
              <a:schemeClr val="tx1">
                <a:alpha val="77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9" name="Straight Connector 628" descr="Rep&#10;">
            <a:extLst>
              <a:ext uri="{FF2B5EF4-FFF2-40B4-BE49-F238E27FC236}">
                <a16:creationId xmlns:a16="http://schemas.microsoft.com/office/drawing/2014/main" id="{FE82197D-3DE5-32E9-55D8-4DA1723E73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807" idx="3"/>
            <a:endCxn id="2806" idx="1"/>
          </p:cNvCxnSpPr>
          <p:nvPr/>
        </p:nvCxnSpPr>
        <p:spPr>
          <a:xfrm>
            <a:off x="15594006" y="5936780"/>
            <a:ext cx="1033175" cy="1269781"/>
          </a:xfrm>
          <a:prstGeom prst="bentConnector3">
            <a:avLst>
              <a:gd name="adj1" fmla="val 31562"/>
            </a:avLst>
          </a:prstGeom>
          <a:ln w="41275">
            <a:solidFill>
              <a:schemeClr val="tx1">
                <a:alpha val="77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0" name="Straight Connector 2819">
            <a:extLst>
              <a:ext uri="{FF2B5EF4-FFF2-40B4-BE49-F238E27FC236}">
                <a16:creationId xmlns:a16="http://schemas.microsoft.com/office/drawing/2014/main" id="{638501DE-1FC4-F179-5388-352D00F205F6}"/>
              </a:ext>
            </a:extLst>
          </p:cNvPr>
          <p:cNvCxnSpPr>
            <a:cxnSpLocks/>
            <a:stCxn id="2825" idx="3"/>
            <a:endCxn id="2806" idx="1"/>
          </p:cNvCxnSpPr>
          <p:nvPr/>
        </p:nvCxnSpPr>
        <p:spPr>
          <a:xfrm>
            <a:off x="15163084" y="7204501"/>
            <a:ext cx="1464097" cy="2060"/>
          </a:xfrm>
          <a:prstGeom prst="line">
            <a:avLst/>
          </a:prstGeom>
          <a:ln w="41275">
            <a:solidFill>
              <a:schemeClr val="tx1">
                <a:alpha val="77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21" name="Picture 64">
            <a:extLst>
              <a:ext uri="{FF2B5EF4-FFF2-40B4-BE49-F238E27FC236}">
                <a16:creationId xmlns:a16="http://schemas.microsoft.com/office/drawing/2014/main" id="{309FF40F-37D8-DE35-F176-C2E51373D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51" y="3217431"/>
            <a:ext cx="36505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22" name="Picture 68">
            <a:extLst>
              <a:ext uri="{FF2B5EF4-FFF2-40B4-BE49-F238E27FC236}">
                <a16:creationId xmlns:a16="http://schemas.microsoft.com/office/drawing/2014/main" id="{BD75C696-AC78-3F31-6713-756369F77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01" y="3242145"/>
            <a:ext cx="35197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23" name="Rectangle 2822">
            <a:extLst>
              <a:ext uri="{FF2B5EF4-FFF2-40B4-BE49-F238E27FC236}">
                <a16:creationId xmlns:a16="http://schemas.microsoft.com/office/drawing/2014/main" id="{3B99AC53-BF9C-E4F0-A07B-9ABF84A15E6D}"/>
              </a:ext>
            </a:extLst>
          </p:cNvPr>
          <p:cNvSpPr/>
          <p:nvPr/>
        </p:nvSpPr>
        <p:spPr>
          <a:xfrm>
            <a:off x="14778827" y="9022645"/>
            <a:ext cx="107134" cy="833986"/>
          </a:xfrm>
          <a:prstGeom prst="rect">
            <a:avLst/>
          </a:prstGeom>
          <a:gradFill>
            <a:gsLst>
              <a:gs pos="15000">
                <a:srgbClr val="FE3CFE"/>
              </a:gs>
              <a:gs pos="68000">
                <a:srgbClr val="CF01CF"/>
              </a:gs>
            </a:gsLst>
            <a:lin ang="5400000" scaled="1"/>
          </a:gradFill>
          <a:ln w="12700">
            <a:noFill/>
          </a:ln>
          <a:effectLst>
            <a:innerShdw blurRad="63500" dist="50800" dir="18900000">
              <a:schemeClr val="accent4">
                <a:lumMod val="20000"/>
                <a:lumOff val="80000"/>
                <a:alpha val="50000"/>
              </a:schemeClr>
            </a:innerShdw>
          </a:effectLst>
          <a:scene3d>
            <a:camera prst="obliqueTopRight"/>
            <a:lightRig rig="threePt" dir="t"/>
          </a:scene3d>
          <a:sp3d extrusionH="127000" contourW="12700">
            <a:extrusionClr>
              <a:srgbClr val="A901A9"/>
            </a:extrusionClr>
            <a:contourClr>
              <a:srgbClr val="A901A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4" name="Rectangle 2823">
            <a:extLst>
              <a:ext uri="{FF2B5EF4-FFF2-40B4-BE49-F238E27FC236}">
                <a16:creationId xmlns:a16="http://schemas.microsoft.com/office/drawing/2014/main" id="{473B6879-FAE1-A642-B10B-BB2F990531E0}"/>
              </a:ext>
            </a:extLst>
          </p:cNvPr>
          <p:cNvSpPr/>
          <p:nvPr/>
        </p:nvSpPr>
        <p:spPr>
          <a:xfrm>
            <a:off x="14599778" y="9021228"/>
            <a:ext cx="107134" cy="833986"/>
          </a:xfrm>
          <a:prstGeom prst="rect">
            <a:avLst/>
          </a:prstGeom>
          <a:gradFill>
            <a:gsLst>
              <a:gs pos="15000">
                <a:srgbClr val="FE3CFE"/>
              </a:gs>
              <a:gs pos="68000">
                <a:srgbClr val="CF01CF"/>
              </a:gs>
            </a:gsLst>
            <a:lin ang="5400000" scaled="1"/>
          </a:gradFill>
          <a:ln w="12700">
            <a:noFill/>
          </a:ln>
          <a:effectLst>
            <a:innerShdw blurRad="63500" dist="50800" dir="18900000">
              <a:schemeClr val="accent4">
                <a:lumMod val="20000"/>
                <a:lumOff val="80000"/>
                <a:alpha val="50000"/>
              </a:schemeClr>
            </a:innerShdw>
          </a:effectLst>
          <a:scene3d>
            <a:camera prst="obliqueTopRight"/>
            <a:lightRig rig="threePt" dir="t"/>
          </a:scene3d>
          <a:sp3d extrusionH="127000" contourW="12700">
            <a:extrusionClr>
              <a:srgbClr val="A901A9"/>
            </a:extrusionClr>
            <a:contourClr>
              <a:srgbClr val="A901A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5" name="Rectangle 2824">
            <a:extLst>
              <a:ext uri="{FF2B5EF4-FFF2-40B4-BE49-F238E27FC236}">
                <a16:creationId xmlns:a16="http://schemas.microsoft.com/office/drawing/2014/main" id="{A1C2D88A-DA1D-393C-0BA7-C62D70110C83}"/>
              </a:ext>
            </a:extLst>
          </p:cNvPr>
          <p:cNvSpPr/>
          <p:nvPr/>
        </p:nvSpPr>
        <p:spPr>
          <a:xfrm>
            <a:off x="15045237" y="6787508"/>
            <a:ext cx="117847" cy="833986"/>
          </a:xfrm>
          <a:prstGeom prst="rect">
            <a:avLst/>
          </a:prstGeom>
          <a:gradFill>
            <a:gsLst>
              <a:gs pos="15000">
                <a:srgbClr val="FE3CFE"/>
              </a:gs>
              <a:gs pos="68000">
                <a:srgbClr val="CF01CF"/>
              </a:gs>
            </a:gsLst>
            <a:lin ang="5400000" scaled="1"/>
          </a:gradFill>
          <a:ln w="12700">
            <a:noFill/>
          </a:ln>
          <a:effectLst>
            <a:innerShdw blurRad="63500" dist="50800" dir="18900000">
              <a:schemeClr val="accent4">
                <a:lumMod val="20000"/>
                <a:lumOff val="80000"/>
                <a:alpha val="50000"/>
              </a:schemeClr>
            </a:innerShdw>
          </a:effectLst>
          <a:scene3d>
            <a:camera prst="obliqueTopRight"/>
            <a:lightRig rig="threePt" dir="t"/>
          </a:scene3d>
          <a:sp3d extrusionH="127000" contourW="12700">
            <a:extrusionClr>
              <a:srgbClr val="A901A9"/>
            </a:extrusionClr>
            <a:contourClr>
              <a:srgbClr val="A901A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26" name="Picture 6">
            <a:extLst>
              <a:ext uri="{FF2B5EF4-FFF2-40B4-BE49-F238E27FC236}">
                <a16:creationId xmlns:a16="http://schemas.microsoft.com/office/drawing/2014/main" id="{B93739BD-214F-8CDF-4894-7B8FB0A89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41" y="9664887"/>
            <a:ext cx="406401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27" name="Picture 8">
            <a:extLst>
              <a:ext uri="{FF2B5EF4-FFF2-40B4-BE49-F238E27FC236}">
                <a16:creationId xmlns:a16="http://schemas.microsoft.com/office/drawing/2014/main" id="{61DE18A3-52C4-D264-C38A-ACA43F69A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005" y="9679182"/>
            <a:ext cx="392155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28" name="Picture 66">
            <a:extLst>
              <a:ext uri="{FF2B5EF4-FFF2-40B4-BE49-F238E27FC236}">
                <a16:creationId xmlns:a16="http://schemas.microsoft.com/office/drawing/2014/main" id="{74F8E5AC-278E-5E66-C46B-B6F00FC65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704" y="6137846"/>
            <a:ext cx="351971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29" name="Picture 14">
            <a:extLst>
              <a:ext uri="{FF2B5EF4-FFF2-40B4-BE49-F238E27FC236}">
                <a16:creationId xmlns:a16="http://schemas.microsoft.com/office/drawing/2014/main" id="{FB93195F-EB58-5D6C-8870-3CE65003C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263" y="6137719"/>
            <a:ext cx="392157" cy="48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0" name="Left Brace 2829">
            <a:extLst>
              <a:ext uri="{FF2B5EF4-FFF2-40B4-BE49-F238E27FC236}">
                <a16:creationId xmlns:a16="http://schemas.microsoft.com/office/drawing/2014/main" id="{43F9097A-6B94-45F2-3BE0-17BBF60A2741}"/>
              </a:ext>
            </a:extLst>
          </p:cNvPr>
          <p:cNvSpPr/>
          <p:nvPr/>
        </p:nvSpPr>
        <p:spPr>
          <a:xfrm rot="10800000">
            <a:off x="5610116" y="458435"/>
            <a:ext cx="170361" cy="79449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31" name="Left Brace 2830">
            <a:extLst>
              <a:ext uri="{FF2B5EF4-FFF2-40B4-BE49-F238E27FC236}">
                <a16:creationId xmlns:a16="http://schemas.microsoft.com/office/drawing/2014/main" id="{8229C8BA-DE2F-6891-4197-3A19642ADEFB}"/>
              </a:ext>
            </a:extLst>
          </p:cNvPr>
          <p:cNvSpPr/>
          <p:nvPr/>
        </p:nvSpPr>
        <p:spPr>
          <a:xfrm rot="5400000" flipH="1">
            <a:off x="4819946" y="1242026"/>
            <a:ext cx="154712" cy="78890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32" name="Left Brace 2831">
            <a:extLst>
              <a:ext uri="{FF2B5EF4-FFF2-40B4-BE49-F238E27FC236}">
                <a16:creationId xmlns:a16="http://schemas.microsoft.com/office/drawing/2014/main" id="{F9BA3DBD-09A3-4BFE-BCF0-E1DBC1426B7E}"/>
              </a:ext>
            </a:extLst>
          </p:cNvPr>
          <p:cNvSpPr/>
          <p:nvPr/>
        </p:nvSpPr>
        <p:spPr>
          <a:xfrm rot="2700000" flipH="1">
            <a:off x="5495118" y="1385404"/>
            <a:ext cx="59407" cy="25667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33" name="Picture 16">
            <a:extLst>
              <a:ext uri="{FF2B5EF4-FFF2-40B4-BE49-F238E27FC236}">
                <a16:creationId xmlns:a16="http://schemas.microsoft.com/office/drawing/2014/main" id="{B16BC306-32E5-6F93-AC3C-51B0EFF80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469" y="1620533"/>
            <a:ext cx="289068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34" name="Picture 22">
            <a:extLst>
              <a:ext uri="{FF2B5EF4-FFF2-40B4-BE49-F238E27FC236}">
                <a16:creationId xmlns:a16="http://schemas.microsoft.com/office/drawing/2014/main" id="{2A73A4E6-4458-70A5-F131-5F2EED72E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865" y="893847"/>
            <a:ext cx="28022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35" name="Picture 22">
            <a:extLst>
              <a:ext uri="{FF2B5EF4-FFF2-40B4-BE49-F238E27FC236}">
                <a16:creationId xmlns:a16="http://schemas.microsoft.com/office/drawing/2014/main" id="{B5E077C9-F171-7236-C143-FE18E78C8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278" y="1859579"/>
            <a:ext cx="28022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36" name="TextBox 3">
                <a:extLst>
                  <a:ext uri="{FF2B5EF4-FFF2-40B4-BE49-F238E27FC236}">
                    <a16:creationId xmlns:a16="http://schemas.microsoft.com/office/drawing/2014/main" id="{2B73330F-0AEA-B145-3963-09610814F128}"/>
                  </a:ext>
                </a:extLst>
              </p:cNvPr>
              <p:cNvSpPr txBox="1"/>
              <p:nvPr/>
            </p:nvSpPr>
            <p:spPr>
              <a:xfrm>
                <a:off x="15986472" y="8773367"/>
                <a:ext cx="1432009" cy="132343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>
                    <a:latin typeface="Arial"/>
                    <a:cs typeface="Arial"/>
                  </a:rPr>
                  <a:t>messages from neighbors to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baseline="-250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836" name="TextBox 3">
                <a:extLst>
                  <a:ext uri="{FF2B5EF4-FFF2-40B4-BE49-F238E27FC236}">
                    <a16:creationId xmlns:a16="http://schemas.microsoft.com/office/drawing/2014/main" id="{2B73330F-0AEA-B145-3963-09610814F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6472" y="8773367"/>
                <a:ext cx="1432009" cy="1323439"/>
              </a:xfrm>
              <a:prstGeom prst="rect">
                <a:avLst/>
              </a:prstGeom>
              <a:blipFill>
                <a:blip r:embed="rId9"/>
                <a:stretch>
                  <a:fillRect l="-851" t="-1843" r="-6383" b="-783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37" name="Picture 18">
            <a:extLst>
              <a:ext uri="{FF2B5EF4-FFF2-40B4-BE49-F238E27FC236}">
                <a16:creationId xmlns:a16="http://schemas.microsoft.com/office/drawing/2014/main" id="{88ADC8B4-91ED-5E20-BE99-EC85989E3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773" y="2215669"/>
            <a:ext cx="27727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38" name="Left Brace 2837">
            <a:extLst>
              <a:ext uri="{FF2B5EF4-FFF2-40B4-BE49-F238E27FC236}">
                <a16:creationId xmlns:a16="http://schemas.microsoft.com/office/drawing/2014/main" id="{E6569657-71DE-0350-F40C-A533A9103A91}"/>
              </a:ext>
            </a:extLst>
          </p:cNvPr>
          <p:cNvSpPr/>
          <p:nvPr/>
        </p:nvSpPr>
        <p:spPr>
          <a:xfrm rot="16200000" flipH="1">
            <a:off x="1663670" y="1199049"/>
            <a:ext cx="245663" cy="264454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39" name="TextBox 1">
            <a:extLst>
              <a:ext uri="{FF2B5EF4-FFF2-40B4-BE49-F238E27FC236}">
                <a16:creationId xmlns:a16="http://schemas.microsoft.com/office/drawing/2014/main" id="{2EBE24C5-35F7-1490-2F93-D94B2B666BDA}"/>
              </a:ext>
            </a:extLst>
          </p:cNvPr>
          <p:cNvSpPr txBox="1"/>
          <p:nvPr/>
        </p:nvSpPr>
        <p:spPr>
          <a:xfrm>
            <a:off x="3813572" y="5828727"/>
            <a:ext cx="151940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atin typeface="Arial"/>
                <a:cs typeface="Arial"/>
              </a:rPr>
              <a:t>subjects at time 1</a:t>
            </a:r>
          </a:p>
        </p:txBody>
      </p:sp>
      <p:sp>
        <p:nvSpPr>
          <p:cNvPr id="2840" name="TextBox 1">
            <a:extLst>
              <a:ext uri="{FF2B5EF4-FFF2-40B4-BE49-F238E27FC236}">
                <a16:creationId xmlns:a16="http://schemas.microsoft.com/office/drawing/2014/main" id="{15363235-45D9-8DEF-B388-3290328FCCE9}"/>
              </a:ext>
            </a:extLst>
          </p:cNvPr>
          <p:cNvSpPr txBox="1"/>
          <p:nvPr/>
        </p:nvSpPr>
        <p:spPr>
          <a:xfrm>
            <a:off x="3691376" y="7116161"/>
            <a:ext cx="1844826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atin typeface="Arial"/>
                <a:cs typeface="Arial"/>
              </a:rPr>
              <a:t>forecasted subject-specific CBTs</a:t>
            </a:r>
          </a:p>
        </p:txBody>
      </p:sp>
      <p:sp>
        <p:nvSpPr>
          <p:cNvPr id="2841" name="TextBox 1">
            <a:extLst>
              <a:ext uri="{FF2B5EF4-FFF2-40B4-BE49-F238E27FC236}">
                <a16:creationId xmlns:a16="http://schemas.microsoft.com/office/drawing/2014/main" id="{2A12B18B-83E8-0A79-E587-788184026E92}"/>
              </a:ext>
            </a:extLst>
          </p:cNvPr>
          <p:cNvSpPr txBox="1"/>
          <p:nvPr/>
        </p:nvSpPr>
        <p:spPr>
          <a:xfrm>
            <a:off x="3732083" y="9309480"/>
            <a:ext cx="172080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atin typeface="Arial"/>
                <a:cs typeface="Arial"/>
              </a:rPr>
              <a:t>forecasted population CBTs </a:t>
            </a:r>
          </a:p>
        </p:txBody>
      </p:sp>
      <p:pic>
        <p:nvPicPr>
          <p:cNvPr id="2842" name="Picture 12">
            <a:extLst>
              <a:ext uri="{FF2B5EF4-FFF2-40B4-BE49-F238E27FC236}">
                <a16:creationId xmlns:a16="http://schemas.microsoft.com/office/drawing/2014/main" id="{F04F6C2C-7DEA-E7E4-4FD4-CE89D3ECD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141" y="864899"/>
            <a:ext cx="320612" cy="36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43" name="Picture 14">
            <a:extLst>
              <a:ext uri="{FF2B5EF4-FFF2-40B4-BE49-F238E27FC236}">
                <a16:creationId xmlns:a16="http://schemas.microsoft.com/office/drawing/2014/main" id="{CB42B722-B4B3-8E37-4F2E-1B6AA93E6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275" y="3209667"/>
            <a:ext cx="413576" cy="51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44" name="Picture 16">
            <a:extLst>
              <a:ext uri="{FF2B5EF4-FFF2-40B4-BE49-F238E27FC236}">
                <a16:creationId xmlns:a16="http://schemas.microsoft.com/office/drawing/2014/main" id="{37A1F828-F7FB-7AB2-819A-D74F9B4D3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321" y="3174129"/>
            <a:ext cx="428820" cy="52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45" name="Picture 18">
            <a:extLst>
              <a:ext uri="{FF2B5EF4-FFF2-40B4-BE49-F238E27FC236}">
                <a16:creationId xmlns:a16="http://schemas.microsoft.com/office/drawing/2014/main" id="{3BAAB417-2F5B-69C1-C0C2-48A250334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149" y="7235687"/>
            <a:ext cx="699116" cy="33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46" name="Picture 20">
            <a:extLst>
              <a:ext uri="{FF2B5EF4-FFF2-40B4-BE49-F238E27FC236}">
                <a16:creationId xmlns:a16="http://schemas.microsoft.com/office/drawing/2014/main" id="{AC32CD91-9A26-BE8A-5DC2-E76A6AF90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221" y="8453277"/>
            <a:ext cx="687263" cy="33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47" name="Picture 22">
            <a:extLst>
              <a:ext uri="{FF2B5EF4-FFF2-40B4-BE49-F238E27FC236}">
                <a16:creationId xmlns:a16="http://schemas.microsoft.com/office/drawing/2014/main" id="{2501DDBE-6648-E196-339E-BA9A9C1B5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0237" y="3736860"/>
            <a:ext cx="451737" cy="4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48" name="Picture 22">
            <a:extLst>
              <a:ext uri="{FF2B5EF4-FFF2-40B4-BE49-F238E27FC236}">
                <a16:creationId xmlns:a16="http://schemas.microsoft.com/office/drawing/2014/main" id="{A8B488CE-EE47-3052-9F8C-793D17374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674" y="7549397"/>
            <a:ext cx="452964" cy="48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49" name="Picture 26">
            <a:extLst>
              <a:ext uri="{FF2B5EF4-FFF2-40B4-BE49-F238E27FC236}">
                <a16:creationId xmlns:a16="http://schemas.microsoft.com/office/drawing/2014/main" id="{8B3C5DF4-B6C9-7806-ECE8-FCF83E829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85" y="7570485"/>
            <a:ext cx="441951" cy="48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50" name="Picture 26">
            <a:extLst>
              <a:ext uri="{FF2B5EF4-FFF2-40B4-BE49-F238E27FC236}">
                <a16:creationId xmlns:a16="http://schemas.microsoft.com/office/drawing/2014/main" id="{F3707DF7-F501-5AB3-B927-B20B6767A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061" y="8417645"/>
            <a:ext cx="482023" cy="53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51" name="Picture 18">
            <a:extLst>
              <a:ext uri="{FF2B5EF4-FFF2-40B4-BE49-F238E27FC236}">
                <a16:creationId xmlns:a16="http://schemas.microsoft.com/office/drawing/2014/main" id="{CA6B439E-0591-CEDD-435C-BB32F8B37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07" y="8351581"/>
            <a:ext cx="27727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52" name="Left Brace 2851">
            <a:extLst>
              <a:ext uri="{FF2B5EF4-FFF2-40B4-BE49-F238E27FC236}">
                <a16:creationId xmlns:a16="http://schemas.microsoft.com/office/drawing/2014/main" id="{1033EC7C-B88B-E745-6422-F8A7BA425B19}"/>
              </a:ext>
            </a:extLst>
          </p:cNvPr>
          <p:cNvSpPr/>
          <p:nvPr/>
        </p:nvSpPr>
        <p:spPr>
          <a:xfrm rot="2596923" flipH="1">
            <a:off x="1611255" y="8010942"/>
            <a:ext cx="120394" cy="44836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3" name="Left Brace 2852">
            <a:extLst>
              <a:ext uri="{FF2B5EF4-FFF2-40B4-BE49-F238E27FC236}">
                <a16:creationId xmlns:a16="http://schemas.microsoft.com/office/drawing/2014/main" id="{4F94F05D-C6A3-5952-4BAE-34C4BC0187B4}"/>
              </a:ext>
            </a:extLst>
          </p:cNvPr>
          <p:cNvSpPr/>
          <p:nvPr/>
        </p:nvSpPr>
        <p:spPr>
          <a:xfrm rot="5400000" flipH="1">
            <a:off x="15007906" y="9449350"/>
            <a:ext cx="134048" cy="107320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4" name="Left Brace 2853">
            <a:extLst>
              <a:ext uri="{FF2B5EF4-FFF2-40B4-BE49-F238E27FC236}">
                <a16:creationId xmlns:a16="http://schemas.microsoft.com/office/drawing/2014/main" id="{96FD3698-F6DD-C033-C026-F908E324CE93}"/>
              </a:ext>
            </a:extLst>
          </p:cNvPr>
          <p:cNvSpPr/>
          <p:nvPr/>
        </p:nvSpPr>
        <p:spPr>
          <a:xfrm rot="2596923" flipH="1">
            <a:off x="7090449" y="8868952"/>
            <a:ext cx="120394" cy="44836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55" name="Picture 20">
            <a:extLst>
              <a:ext uri="{FF2B5EF4-FFF2-40B4-BE49-F238E27FC236}">
                <a16:creationId xmlns:a16="http://schemas.microsoft.com/office/drawing/2014/main" id="{6EC9C596-B0E2-B577-9332-6859C79E6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120" y="9091148"/>
            <a:ext cx="245745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56" name="Straight Connector 628" descr="Rep&#10;">
            <a:extLst>
              <a:ext uri="{FF2B5EF4-FFF2-40B4-BE49-F238E27FC236}">
                <a16:creationId xmlns:a16="http://schemas.microsoft.com/office/drawing/2014/main" id="{39828A24-7171-42C0-4996-2593B72B932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2656" idx="0"/>
          </p:cNvCxnSpPr>
          <p:nvPr/>
        </p:nvCxnSpPr>
        <p:spPr>
          <a:xfrm rot="5400000" flipH="1" flipV="1">
            <a:off x="10468194" y="1829327"/>
            <a:ext cx="500526" cy="3961828"/>
          </a:xfrm>
          <a:prstGeom prst="bentConnector2">
            <a:avLst/>
          </a:prstGeom>
          <a:ln w="41275">
            <a:solidFill>
              <a:schemeClr val="tx1">
                <a:alpha val="77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57" name="Picture 20">
            <a:extLst>
              <a:ext uri="{FF2B5EF4-FFF2-40B4-BE49-F238E27FC236}">
                <a16:creationId xmlns:a16="http://schemas.microsoft.com/office/drawing/2014/main" id="{006202E6-4F01-E5BF-A0EB-3A96EC6D3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334" y="4561518"/>
            <a:ext cx="245745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58" name="Text Box 5">
            <a:extLst>
              <a:ext uri="{FF2B5EF4-FFF2-40B4-BE49-F238E27FC236}">
                <a16:creationId xmlns:a16="http://schemas.microsoft.com/office/drawing/2014/main" id="{ABD708FA-D268-C91B-D387-5CCE18C1B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27322" y="9522986"/>
            <a:ext cx="494934" cy="365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302" tIns="43551" rIns="69302" bIns="3465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fr-FR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2859" name="Rectangle: Rounded Corners 2858">
            <a:extLst>
              <a:ext uri="{FF2B5EF4-FFF2-40B4-BE49-F238E27FC236}">
                <a16:creationId xmlns:a16="http://schemas.microsoft.com/office/drawing/2014/main" id="{04CE8B22-9DCA-DBC7-35E4-E3C7147FBFF6}"/>
              </a:ext>
            </a:extLst>
          </p:cNvPr>
          <p:cNvSpPr/>
          <p:nvPr/>
        </p:nvSpPr>
        <p:spPr>
          <a:xfrm>
            <a:off x="14748507" y="8032637"/>
            <a:ext cx="720355" cy="351172"/>
          </a:xfrm>
          <a:prstGeom prst="roundRect">
            <a:avLst/>
          </a:prstGeom>
          <a:solidFill>
            <a:srgbClr val="165BCC"/>
          </a:solidFill>
          <a:ln>
            <a:solidFill>
              <a:srgbClr val="2E5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</a:p>
        </p:txBody>
      </p:sp>
      <p:sp>
        <p:nvSpPr>
          <p:cNvPr id="2860" name="Oval 2859">
            <a:extLst>
              <a:ext uri="{FF2B5EF4-FFF2-40B4-BE49-F238E27FC236}">
                <a16:creationId xmlns:a16="http://schemas.microsoft.com/office/drawing/2014/main" id="{E037725E-FC1B-CD16-87E8-367353BD0C1F}"/>
              </a:ext>
            </a:extLst>
          </p:cNvPr>
          <p:cNvSpPr/>
          <p:nvPr/>
        </p:nvSpPr>
        <p:spPr>
          <a:xfrm>
            <a:off x="15748368" y="7048741"/>
            <a:ext cx="330637" cy="328363"/>
          </a:xfrm>
          <a:prstGeom prst="ellipse">
            <a:avLst/>
          </a:prstGeom>
          <a:solidFill>
            <a:srgbClr val="165BCC"/>
          </a:solidFill>
          <a:ln>
            <a:solidFill>
              <a:srgbClr val="2E5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861" name="Rectangle: Rounded Corners 2860">
            <a:extLst>
              <a:ext uri="{FF2B5EF4-FFF2-40B4-BE49-F238E27FC236}">
                <a16:creationId xmlns:a16="http://schemas.microsoft.com/office/drawing/2014/main" id="{45638B69-3BBD-7E34-A838-BE3B3E20114A}"/>
              </a:ext>
            </a:extLst>
          </p:cNvPr>
          <p:cNvSpPr/>
          <p:nvPr/>
        </p:nvSpPr>
        <p:spPr>
          <a:xfrm>
            <a:off x="13439803" y="6568155"/>
            <a:ext cx="945313" cy="307158"/>
          </a:xfrm>
          <a:prstGeom prst="roundRect">
            <a:avLst/>
          </a:prstGeom>
          <a:solidFill>
            <a:srgbClr val="165BCC"/>
          </a:solidFill>
          <a:ln>
            <a:solidFill>
              <a:srgbClr val="2E5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</a:p>
        </p:txBody>
      </p:sp>
      <p:pic>
        <p:nvPicPr>
          <p:cNvPr id="2862" name="Picture 30">
            <a:extLst>
              <a:ext uri="{FF2B5EF4-FFF2-40B4-BE49-F238E27FC236}">
                <a16:creationId xmlns:a16="http://schemas.microsoft.com/office/drawing/2014/main" id="{B9FC6A8E-BF3C-8D74-1306-EA2E5FE20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666" y="7381192"/>
            <a:ext cx="471912" cy="51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3" name="Picture 38">
            <a:extLst>
              <a:ext uri="{FF2B5EF4-FFF2-40B4-BE49-F238E27FC236}">
                <a16:creationId xmlns:a16="http://schemas.microsoft.com/office/drawing/2014/main" id="{4E1D4930-3867-3A4A-FD52-80EAA32AA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6193" y="10105691"/>
            <a:ext cx="564981" cy="2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4" name="Left Brace 2863">
            <a:extLst>
              <a:ext uri="{FF2B5EF4-FFF2-40B4-BE49-F238E27FC236}">
                <a16:creationId xmlns:a16="http://schemas.microsoft.com/office/drawing/2014/main" id="{030CBB7D-5631-EEBF-BBD1-8AD6B3DD479A}"/>
              </a:ext>
            </a:extLst>
          </p:cNvPr>
          <p:cNvSpPr/>
          <p:nvPr/>
        </p:nvSpPr>
        <p:spPr>
          <a:xfrm rot="2596923" flipH="1">
            <a:off x="9669202" y="8856631"/>
            <a:ext cx="120394" cy="44836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65" name="Picture 40">
            <a:extLst>
              <a:ext uri="{FF2B5EF4-FFF2-40B4-BE49-F238E27FC236}">
                <a16:creationId xmlns:a16="http://schemas.microsoft.com/office/drawing/2014/main" id="{1A7C2840-74F2-EE24-75E2-8888758D9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326" y="9159414"/>
            <a:ext cx="685030" cy="22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66" name="Group 2865">
            <a:extLst>
              <a:ext uri="{FF2B5EF4-FFF2-40B4-BE49-F238E27FC236}">
                <a16:creationId xmlns:a16="http://schemas.microsoft.com/office/drawing/2014/main" id="{C4DE775E-E051-BF66-2CD9-9B40083974E1}"/>
              </a:ext>
            </a:extLst>
          </p:cNvPr>
          <p:cNvGrpSpPr/>
          <p:nvPr/>
        </p:nvGrpSpPr>
        <p:grpSpPr>
          <a:xfrm>
            <a:off x="14537950" y="3473845"/>
            <a:ext cx="1647173" cy="1288704"/>
            <a:chOff x="1153964" y="578221"/>
            <a:chExt cx="10024751" cy="7843095"/>
          </a:xfrm>
        </p:grpSpPr>
        <p:sp>
          <p:nvSpPr>
            <p:cNvPr id="2867" name="Freeform: Shape 2866">
              <a:extLst>
                <a:ext uri="{FF2B5EF4-FFF2-40B4-BE49-F238E27FC236}">
                  <a16:creationId xmlns:a16="http://schemas.microsoft.com/office/drawing/2014/main" id="{0A08EC46-CCB1-85BC-E8A2-F4FB25FFABF3}"/>
                </a:ext>
              </a:extLst>
            </p:cNvPr>
            <p:cNvSpPr/>
            <p:nvPr/>
          </p:nvSpPr>
          <p:spPr>
            <a:xfrm>
              <a:off x="1690674" y="1425066"/>
              <a:ext cx="8747466" cy="6149406"/>
            </a:xfrm>
            <a:custGeom>
              <a:avLst/>
              <a:gdLst>
                <a:gd name="connsiteX0" fmla="*/ 656856 w 9187397"/>
                <a:gd name="connsiteY0" fmla="*/ 1979271 h 6458674"/>
                <a:gd name="connsiteX1" fmla="*/ 749453 w 9187397"/>
                <a:gd name="connsiteY1" fmla="*/ 1932973 h 6458674"/>
                <a:gd name="connsiteX2" fmla="*/ 795752 w 9187397"/>
                <a:gd name="connsiteY2" fmla="*/ 1886674 h 6458674"/>
                <a:gd name="connsiteX3" fmla="*/ 865200 w 9187397"/>
                <a:gd name="connsiteY3" fmla="*/ 1840375 h 6458674"/>
                <a:gd name="connsiteX4" fmla="*/ 899924 w 9187397"/>
                <a:gd name="connsiteY4" fmla="*/ 1817226 h 6458674"/>
                <a:gd name="connsiteX5" fmla="*/ 934648 w 9187397"/>
                <a:gd name="connsiteY5" fmla="*/ 1805651 h 6458674"/>
                <a:gd name="connsiteX6" fmla="*/ 957797 w 9187397"/>
                <a:gd name="connsiteY6" fmla="*/ 1770927 h 6458674"/>
                <a:gd name="connsiteX7" fmla="*/ 992521 w 9187397"/>
                <a:gd name="connsiteY7" fmla="*/ 1759352 h 6458674"/>
                <a:gd name="connsiteX8" fmla="*/ 1027245 w 9187397"/>
                <a:gd name="connsiteY8" fmla="*/ 1736203 h 6458674"/>
                <a:gd name="connsiteX9" fmla="*/ 1073544 w 9187397"/>
                <a:gd name="connsiteY9" fmla="*/ 1689904 h 6458674"/>
                <a:gd name="connsiteX10" fmla="*/ 1096694 w 9187397"/>
                <a:gd name="connsiteY10" fmla="*/ 1666755 h 6458674"/>
                <a:gd name="connsiteX11" fmla="*/ 1131418 w 9187397"/>
                <a:gd name="connsiteY11" fmla="*/ 1608881 h 6458674"/>
                <a:gd name="connsiteX12" fmla="*/ 1212440 w 9187397"/>
                <a:gd name="connsiteY12" fmla="*/ 1516284 h 6458674"/>
                <a:gd name="connsiteX13" fmla="*/ 1281889 w 9187397"/>
                <a:gd name="connsiteY13" fmla="*/ 1493135 h 6458674"/>
                <a:gd name="connsiteX14" fmla="*/ 1305038 w 9187397"/>
                <a:gd name="connsiteY14" fmla="*/ 1469985 h 6458674"/>
                <a:gd name="connsiteX15" fmla="*/ 1339762 w 9187397"/>
                <a:gd name="connsiteY15" fmla="*/ 1458410 h 6458674"/>
                <a:gd name="connsiteX16" fmla="*/ 1374486 w 9187397"/>
                <a:gd name="connsiteY16" fmla="*/ 1435261 h 6458674"/>
                <a:gd name="connsiteX17" fmla="*/ 1397635 w 9187397"/>
                <a:gd name="connsiteY17" fmla="*/ 1400537 h 6458674"/>
                <a:gd name="connsiteX18" fmla="*/ 1443934 w 9187397"/>
                <a:gd name="connsiteY18" fmla="*/ 1342664 h 6458674"/>
                <a:gd name="connsiteX19" fmla="*/ 1490233 w 9187397"/>
                <a:gd name="connsiteY19" fmla="*/ 1250066 h 6458674"/>
                <a:gd name="connsiteX20" fmla="*/ 1524957 w 9187397"/>
                <a:gd name="connsiteY20" fmla="*/ 1226917 h 6458674"/>
                <a:gd name="connsiteX21" fmla="*/ 1548106 w 9187397"/>
                <a:gd name="connsiteY21" fmla="*/ 1192193 h 6458674"/>
                <a:gd name="connsiteX22" fmla="*/ 1582830 w 9187397"/>
                <a:gd name="connsiteY22" fmla="*/ 1180618 h 6458674"/>
                <a:gd name="connsiteX23" fmla="*/ 1617554 w 9187397"/>
                <a:gd name="connsiteY23" fmla="*/ 1157469 h 6458674"/>
                <a:gd name="connsiteX24" fmla="*/ 1687002 w 9187397"/>
                <a:gd name="connsiteY24" fmla="*/ 1134319 h 6458674"/>
                <a:gd name="connsiteX25" fmla="*/ 1756451 w 9187397"/>
                <a:gd name="connsiteY25" fmla="*/ 1111170 h 6458674"/>
                <a:gd name="connsiteX26" fmla="*/ 1825899 w 9187397"/>
                <a:gd name="connsiteY26" fmla="*/ 1064871 h 6458674"/>
                <a:gd name="connsiteX27" fmla="*/ 1872197 w 9187397"/>
                <a:gd name="connsiteY27" fmla="*/ 1041722 h 6458674"/>
                <a:gd name="connsiteX28" fmla="*/ 1895347 w 9187397"/>
                <a:gd name="connsiteY28" fmla="*/ 1018573 h 6458674"/>
                <a:gd name="connsiteX29" fmla="*/ 1964795 w 9187397"/>
                <a:gd name="connsiteY29" fmla="*/ 983848 h 6458674"/>
                <a:gd name="connsiteX30" fmla="*/ 2034243 w 9187397"/>
                <a:gd name="connsiteY30" fmla="*/ 937550 h 6458674"/>
                <a:gd name="connsiteX31" fmla="*/ 2092116 w 9187397"/>
                <a:gd name="connsiteY31" fmla="*/ 902826 h 6458674"/>
                <a:gd name="connsiteX32" fmla="*/ 2126840 w 9187397"/>
                <a:gd name="connsiteY32" fmla="*/ 879676 h 6458674"/>
                <a:gd name="connsiteX33" fmla="*/ 2161564 w 9187397"/>
                <a:gd name="connsiteY33" fmla="*/ 868102 h 6458674"/>
                <a:gd name="connsiteX34" fmla="*/ 2231013 w 9187397"/>
                <a:gd name="connsiteY34" fmla="*/ 821803 h 6458674"/>
                <a:gd name="connsiteX35" fmla="*/ 2265737 w 9187397"/>
                <a:gd name="connsiteY35" fmla="*/ 810228 h 6458674"/>
                <a:gd name="connsiteX36" fmla="*/ 2312035 w 9187397"/>
                <a:gd name="connsiteY36" fmla="*/ 787079 h 6458674"/>
                <a:gd name="connsiteX37" fmla="*/ 2335185 w 9187397"/>
                <a:gd name="connsiteY37" fmla="*/ 763929 h 6458674"/>
                <a:gd name="connsiteX38" fmla="*/ 2369909 w 9187397"/>
                <a:gd name="connsiteY38" fmla="*/ 752355 h 6458674"/>
                <a:gd name="connsiteX39" fmla="*/ 2404633 w 9187397"/>
                <a:gd name="connsiteY39" fmla="*/ 729205 h 6458674"/>
                <a:gd name="connsiteX40" fmla="*/ 2439357 w 9187397"/>
                <a:gd name="connsiteY40" fmla="*/ 717631 h 6458674"/>
                <a:gd name="connsiteX41" fmla="*/ 2474081 w 9187397"/>
                <a:gd name="connsiteY41" fmla="*/ 682907 h 6458674"/>
                <a:gd name="connsiteX42" fmla="*/ 2508805 w 9187397"/>
                <a:gd name="connsiteY42" fmla="*/ 671332 h 6458674"/>
                <a:gd name="connsiteX43" fmla="*/ 2543529 w 9187397"/>
                <a:gd name="connsiteY43" fmla="*/ 648183 h 6458674"/>
                <a:gd name="connsiteX44" fmla="*/ 2578253 w 9187397"/>
                <a:gd name="connsiteY44" fmla="*/ 636608 h 6458674"/>
                <a:gd name="connsiteX45" fmla="*/ 2647701 w 9187397"/>
                <a:gd name="connsiteY45" fmla="*/ 601884 h 6458674"/>
                <a:gd name="connsiteX46" fmla="*/ 2705575 w 9187397"/>
                <a:gd name="connsiteY46" fmla="*/ 555585 h 6458674"/>
                <a:gd name="connsiteX47" fmla="*/ 2763448 w 9187397"/>
                <a:gd name="connsiteY47" fmla="*/ 544010 h 6458674"/>
                <a:gd name="connsiteX48" fmla="*/ 2867620 w 9187397"/>
                <a:gd name="connsiteY48" fmla="*/ 497712 h 6458674"/>
                <a:gd name="connsiteX49" fmla="*/ 2902344 w 9187397"/>
                <a:gd name="connsiteY49" fmla="*/ 486137 h 6458674"/>
                <a:gd name="connsiteX50" fmla="*/ 2983367 w 9187397"/>
                <a:gd name="connsiteY50" fmla="*/ 451413 h 6458674"/>
                <a:gd name="connsiteX51" fmla="*/ 3029666 w 9187397"/>
                <a:gd name="connsiteY51" fmla="*/ 428264 h 6458674"/>
                <a:gd name="connsiteX52" fmla="*/ 3099114 w 9187397"/>
                <a:gd name="connsiteY52" fmla="*/ 405114 h 6458674"/>
                <a:gd name="connsiteX53" fmla="*/ 3168562 w 9187397"/>
                <a:gd name="connsiteY53" fmla="*/ 358816 h 6458674"/>
                <a:gd name="connsiteX54" fmla="*/ 3284309 w 9187397"/>
                <a:gd name="connsiteY54" fmla="*/ 324091 h 6458674"/>
                <a:gd name="connsiteX55" fmla="*/ 3388481 w 9187397"/>
                <a:gd name="connsiteY55" fmla="*/ 266218 h 6458674"/>
                <a:gd name="connsiteX56" fmla="*/ 3434780 w 9187397"/>
                <a:gd name="connsiteY56" fmla="*/ 254643 h 6458674"/>
                <a:gd name="connsiteX57" fmla="*/ 3504228 w 9187397"/>
                <a:gd name="connsiteY57" fmla="*/ 208345 h 6458674"/>
                <a:gd name="connsiteX58" fmla="*/ 3573676 w 9187397"/>
                <a:gd name="connsiteY58" fmla="*/ 185195 h 6458674"/>
                <a:gd name="connsiteX59" fmla="*/ 3608400 w 9187397"/>
                <a:gd name="connsiteY59" fmla="*/ 162046 h 6458674"/>
                <a:gd name="connsiteX60" fmla="*/ 3712572 w 9187397"/>
                <a:gd name="connsiteY60" fmla="*/ 138897 h 6458674"/>
                <a:gd name="connsiteX61" fmla="*/ 3747296 w 9187397"/>
                <a:gd name="connsiteY61" fmla="*/ 127322 h 6458674"/>
                <a:gd name="connsiteX62" fmla="*/ 3839894 w 9187397"/>
                <a:gd name="connsiteY62" fmla="*/ 104173 h 6458674"/>
                <a:gd name="connsiteX63" fmla="*/ 3944066 w 9187397"/>
                <a:gd name="connsiteY63" fmla="*/ 69448 h 6458674"/>
                <a:gd name="connsiteX64" fmla="*/ 4013514 w 9187397"/>
                <a:gd name="connsiteY64" fmla="*/ 46299 h 6458674"/>
                <a:gd name="connsiteX65" fmla="*/ 4048238 w 9187397"/>
                <a:gd name="connsiteY65" fmla="*/ 34724 h 6458674"/>
                <a:gd name="connsiteX66" fmla="*/ 4106111 w 9187397"/>
                <a:gd name="connsiteY66" fmla="*/ 23150 h 6458674"/>
                <a:gd name="connsiteX67" fmla="*/ 4140835 w 9187397"/>
                <a:gd name="connsiteY67" fmla="*/ 11575 h 6458674"/>
                <a:gd name="connsiteX68" fmla="*/ 4198709 w 9187397"/>
                <a:gd name="connsiteY68" fmla="*/ 0 h 6458674"/>
                <a:gd name="connsiteX69" fmla="*/ 4302881 w 9187397"/>
                <a:gd name="connsiteY69" fmla="*/ 11575 h 6458674"/>
                <a:gd name="connsiteX70" fmla="*/ 4349180 w 9187397"/>
                <a:gd name="connsiteY70" fmla="*/ 69448 h 6458674"/>
                <a:gd name="connsiteX71" fmla="*/ 4383904 w 9187397"/>
                <a:gd name="connsiteY71" fmla="*/ 92598 h 6458674"/>
                <a:gd name="connsiteX72" fmla="*/ 4407053 w 9187397"/>
                <a:gd name="connsiteY72" fmla="*/ 127322 h 6458674"/>
                <a:gd name="connsiteX73" fmla="*/ 4441777 w 9187397"/>
                <a:gd name="connsiteY73" fmla="*/ 150471 h 6458674"/>
                <a:gd name="connsiteX74" fmla="*/ 4464927 w 9187397"/>
                <a:gd name="connsiteY74" fmla="*/ 173621 h 6458674"/>
                <a:gd name="connsiteX75" fmla="*/ 4499651 w 9187397"/>
                <a:gd name="connsiteY75" fmla="*/ 185195 h 6458674"/>
                <a:gd name="connsiteX76" fmla="*/ 4719570 w 9187397"/>
                <a:gd name="connsiteY76" fmla="*/ 196770 h 6458674"/>
                <a:gd name="connsiteX77" fmla="*/ 4846891 w 9187397"/>
                <a:gd name="connsiteY77" fmla="*/ 185195 h 6458674"/>
                <a:gd name="connsiteX78" fmla="*/ 4997362 w 9187397"/>
                <a:gd name="connsiteY78" fmla="*/ 196770 h 6458674"/>
                <a:gd name="connsiteX79" fmla="*/ 5043661 w 9187397"/>
                <a:gd name="connsiteY79" fmla="*/ 208345 h 6458674"/>
                <a:gd name="connsiteX80" fmla="*/ 5205706 w 9187397"/>
                <a:gd name="connsiteY80" fmla="*/ 219919 h 6458674"/>
                <a:gd name="connsiteX81" fmla="*/ 5379327 w 9187397"/>
                <a:gd name="connsiteY81" fmla="*/ 243069 h 6458674"/>
                <a:gd name="connsiteX82" fmla="*/ 5437200 w 9187397"/>
                <a:gd name="connsiteY82" fmla="*/ 254643 h 6458674"/>
                <a:gd name="connsiteX83" fmla="*/ 5518223 w 9187397"/>
                <a:gd name="connsiteY83" fmla="*/ 277793 h 6458674"/>
                <a:gd name="connsiteX84" fmla="*/ 5633970 w 9187397"/>
                <a:gd name="connsiteY84" fmla="*/ 289367 h 6458674"/>
                <a:gd name="connsiteX85" fmla="*/ 5703418 w 9187397"/>
                <a:gd name="connsiteY85" fmla="*/ 312517 h 6458674"/>
                <a:gd name="connsiteX86" fmla="*/ 5738142 w 9187397"/>
                <a:gd name="connsiteY86" fmla="*/ 324091 h 6458674"/>
                <a:gd name="connsiteX87" fmla="*/ 5830739 w 9187397"/>
                <a:gd name="connsiteY87" fmla="*/ 358816 h 6458674"/>
                <a:gd name="connsiteX88" fmla="*/ 6027509 w 9187397"/>
                <a:gd name="connsiteY88" fmla="*/ 393540 h 6458674"/>
                <a:gd name="connsiteX89" fmla="*/ 6096957 w 9187397"/>
                <a:gd name="connsiteY89" fmla="*/ 381965 h 6458674"/>
                <a:gd name="connsiteX90" fmla="*/ 6120106 w 9187397"/>
                <a:gd name="connsiteY90" fmla="*/ 347241 h 6458674"/>
                <a:gd name="connsiteX91" fmla="*/ 6143256 w 9187397"/>
                <a:gd name="connsiteY91" fmla="*/ 324091 h 6458674"/>
                <a:gd name="connsiteX92" fmla="*/ 6397899 w 9187397"/>
                <a:gd name="connsiteY92" fmla="*/ 358816 h 6458674"/>
                <a:gd name="connsiteX93" fmla="*/ 6421048 w 9187397"/>
                <a:gd name="connsiteY93" fmla="*/ 393540 h 6458674"/>
                <a:gd name="connsiteX94" fmla="*/ 6490496 w 9187397"/>
                <a:gd name="connsiteY94" fmla="*/ 439838 h 6458674"/>
                <a:gd name="connsiteX95" fmla="*/ 6525220 w 9187397"/>
                <a:gd name="connsiteY95" fmla="*/ 462988 h 6458674"/>
                <a:gd name="connsiteX96" fmla="*/ 6559944 w 9187397"/>
                <a:gd name="connsiteY96" fmla="*/ 474562 h 6458674"/>
                <a:gd name="connsiteX97" fmla="*/ 6583094 w 9187397"/>
                <a:gd name="connsiteY97" fmla="*/ 509286 h 6458674"/>
                <a:gd name="connsiteX98" fmla="*/ 6617818 w 9187397"/>
                <a:gd name="connsiteY98" fmla="*/ 520861 h 6458674"/>
                <a:gd name="connsiteX99" fmla="*/ 6652542 w 9187397"/>
                <a:gd name="connsiteY99" fmla="*/ 544010 h 6458674"/>
                <a:gd name="connsiteX100" fmla="*/ 6675691 w 9187397"/>
                <a:gd name="connsiteY100" fmla="*/ 567160 h 6458674"/>
                <a:gd name="connsiteX101" fmla="*/ 6710415 w 9187397"/>
                <a:gd name="connsiteY101" fmla="*/ 578735 h 6458674"/>
                <a:gd name="connsiteX102" fmla="*/ 6756714 w 9187397"/>
                <a:gd name="connsiteY102" fmla="*/ 648183 h 6458674"/>
                <a:gd name="connsiteX103" fmla="*/ 6826162 w 9187397"/>
                <a:gd name="connsiteY103" fmla="*/ 694481 h 6458674"/>
                <a:gd name="connsiteX104" fmla="*/ 6860886 w 9187397"/>
                <a:gd name="connsiteY104" fmla="*/ 706056 h 6458674"/>
                <a:gd name="connsiteX105" fmla="*/ 6895610 w 9187397"/>
                <a:gd name="connsiteY105" fmla="*/ 729205 h 6458674"/>
                <a:gd name="connsiteX106" fmla="*/ 6941909 w 9187397"/>
                <a:gd name="connsiteY106" fmla="*/ 752355 h 6458674"/>
                <a:gd name="connsiteX107" fmla="*/ 6976633 w 9187397"/>
                <a:gd name="connsiteY107" fmla="*/ 775504 h 6458674"/>
                <a:gd name="connsiteX108" fmla="*/ 7046081 w 9187397"/>
                <a:gd name="connsiteY108" fmla="*/ 798654 h 6458674"/>
                <a:gd name="connsiteX109" fmla="*/ 7103954 w 9187397"/>
                <a:gd name="connsiteY109" fmla="*/ 810228 h 6458674"/>
                <a:gd name="connsiteX110" fmla="*/ 7138678 w 9187397"/>
                <a:gd name="connsiteY110" fmla="*/ 821803 h 6458674"/>
                <a:gd name="connsiteX111" fmla="*/ 7254425 w 9187397"/>
                <a:gd name="connsiteY111" fmla="*/ 844952 h 6458674"/>
                <a:gd name="connsiteX112" fmla="*/ 7312299 w 9187397"/>
                <a:gd name="connsiteY112" fmla="*/ 879676 h 6458674"/>
                <a:gd name="connsiteX113" fmla="*/ 7370172 w 9187397"/>
                <a:gd name="connsiteY113" fmla="*/ 914400 h 6458674"/>
                <a:gd name="connsiteX114" fmla="*/ 7439620 w 9187397"/>
                <a:gd name="connsiteY114" fmla="*/ 995423 h 6458674"/>
                <a:gd name="connsiteX115" fmla="*/ 7451195 w 9187397"/>
                <a:gd name="connsiteY115" fmla="*/ 1030147 h 6458674"/>
                <a:gd name="connsiteX116" fmla="*/ 7474344 w 9187397"/>
                <a:gd name="connsiteY116" fmla="*/ 1064871 h 6458674"/>
                <a:gd name="connsiteX117" fmla="*/ 7497494 w 9187397"/>
                <a:gd name="connsiteY117" fmla="*/ 1134319 h 6458674"/>
                <a:gd name="connsiteX118" fmla="*/ 7566942 w 9187397"/>
                <a:gd name="connsiteY118" fmla="*/ 1226917 h 6458674"/>
                <a:gd name="connsiteX119" fmla="*/ 7601666 w 9187397"/>
                <a:gd name="connsiteY119" fmla="*/ 1284790 h 6458674"/>
                <a:gd name="connsiteX120" fmla="*/ 7705838 w 9187397"/>
                <a:gd name="connsiteY120" fmla="*/ 1319514 h 6458674"/>
                <a:gd name="connsiteX121" fmla="*/ 7752137 w 9187397"/>
                <a:gd name="connsiteY121" fmla="*/ 1354238 h 6458674"/>
                <a:gd name="connsiteX122" fmla="*/ 7786861 w 9187397"/>
                <a:gd name="connsiteY122" fmla="*/ 1365813 h 6458674"/>
                <a:gd name="connsiteX123" fmla="*/ 7844734 w 9187397"/>
                <a:gd name="connsiteY123" fmla="*/ 1412112 h 6458674"/>
                <a:gd name="connsiteX124" fmla="*/ 7902608 w 9187397"/>
                <a:gd name="connsiteY124" fmla="*/ 1469985 h 6458674"/>
                <a:gd name="connsiteX125" fmla="*/ 7925757 w 9187397"/>
                <a:gd name="connsiteY125" fmla="*/ 1493135 h 6458674"/>
                <a:gd name="connsiteX126" fmla="*/ 8006780 w 9187397"/>
                <a:gd name="connsiteY126" fmla="*/ 1585732 h 6458674"/>
                <a:gd name="connsiteX127" fmla="*/ 8064653 w 9187397"/>
                <a:gd name="connsiteY127" fmla="*/ 1655180 h 6458674"/>
                <a:gd name="connsiteX128" fmla="*/ 8087802 w 9187397"/>
                <a:gd name="connsiteY128" fmla="*/ 1689904 h 6458674"/>
                <a:gd name="connsiteX129" fmla="*/ 8157251 w 9187397"/>
                <a:gd name="connsiteY129" fmla="*/ 1736203 h 6458674"/>
                <a:gd name="connsiteX130" fmla="*/ 8180400 w 9187397"/>
                <a:gd name="connsiteY130" fmla="*/ 1770927 h 6458674"/>
                <a:gd name="connsiteX131" fmla="*/ 8249848 w 9187397"/>
                <a:gd name="connsiteY131" fmla="*/ 1840375 h 6458674"/>
                <a:gd name="connsiteX132" fmla="*/ 8272997 w 9187397"/>
                <a:gd name="connsiteY132" fmla="*/ 1909823 h 6458674"/>
                <a:gd name="connsiteX133" fmla="*/ 8284572 w 9187397"/>
                <a:gd name="connsiteY133" fmla="*/ 1944547 h 6458674"/>
                <a:gd name="connsiteX134" fmla="*/ 8307721 w 9187397"/>
                <a:gd name="connsiteY134" fmla="*/ 1979271 h 6458674"/>
                <a:gd name="connsiteX135" fmla="*/ 8319296 w 9187397"/>
                <a:gd name="connsiteY135" fmla="*/ 2013995 h 6458674"/>
                <a:gd name="connsiteX136" fmla="*/ 8388744 w 9187397"/>
                <a:gd name="connsiteY136" fmla="*/ 2095018 h 6458674"/>
                <a:gd name="connsiteX137" fmla="*/ 8400319 w 9187397"/>
                <a:gd name="connsiteY137" fmla="*/ 2129742 h 6458674"/>
                <a:gd name="connsiteX138" fmla="*/ 8423468 w 9187397"/>
                <a:gd name="connsiteY138" fmla="*/ 2164466 h 6458674"/>
                <a:gd name="connsiteX139" fmla="*/ 8458192 w 9187397"/>
                <a:gd name="connsiteY139" fmla="*/ 2268638 h 6458674"/>
                <a:gd name="connsiteX140" fmla="*/ 8469767 w 9187397"/>
                <a:gd name="connsiteY140" fmla="*/ 2303362 h 6458674"/>
                <a:gd name="connsiteX141" fmla="*/ 8481342 w 9187397"/>
                <a:gd name="connsiteY141" fmla="*/ 2338086 h 6458674"/>
                <a:gd name="connsiteX142" fmla="*/ 8539215 w 9187397"/>
                <a:gd name="connsiteY142" fmla="*/ 2384385 h 6458674"/>
                <a:gd name="connsiteX143" fmla="*/ 8562364 w 9187397"/>
                <a:gd name="connsiteY143" fmla="*/ 2407535 h 6458674"/>
                <a:gd name="connsiteX144" fmla="*/ 8689686 w 9187397"/>
                <a:gd name="connsiteY144" fmla="*/ 2430684 h 6458674"/>
                <a:gd name="connsiteX145" fmla="*/ 8735985 w 9187397"/>
                <a:gd name="connsiteY145" fmla="*/ 2534856 h 6458674"/>
                <a:gd name="connsiteX146" fmla="*/ 8805433 w 9187397"/>
                <a:gd name="connsiteY146" fmla="*/ 2604304 h 6458674"/>
                <a:gd name="connsiteX147" fmla="*/ 8817008 w 9187397"/>
                <a:gd name="connsiteY147" fmla="*/ 2639028 h 6458674"/>
                <a:gd name="connsiteX148" fmla="*/ 8840157 w 9187397"/>
                <a:gd name="connsiteY148" fmla="*/ 2662178 h 6458674"/>
                <a:gd name="connsiteX149" fmla="*/ 8886456 w 9187397"/>
                <a:gd name="connsiteY149" fmla="*/ 2754775 h 6458674"/>
                <a:gd name="connsiteX150" fmla="*/ 8944329 w 9187397"/>
                <a:gd name="connsiteY150" fmla="*/ 2870522 h 6458674"/>
                <a:gd name="connsiteX151" fmla="*/ 8944329 w 9187397"/>
                <a:gd name="connsiteY151" fmla="*/ 2870522 h 6458674"/>
                <a:gd name="connsiteX152" fmla="*/ 8967478 w 9187397"/>
                <a:gd name="connsiteY152" fmla="*/ 2939970 h 6458674"/>
                <a:gd name="connsiteX153" fmla="*/ 8979053 w 9187397"/>
                <a:gd name="connsiteY153" fmla="*/ 2974694 h 6458674"/>
                <a:gd name="connsiteX154" fmla="*/ 9002202 w 9187397"/>
                <a:gd name="connsiteY154" fmla="*/ 3067291 h 6458674"/>
                <a:gd name="connsiteX155" fmla="*/ 9060076 w 9187397"/>
                <a:gd name="connsiteY155" fmla="*/ 3136740 h 6458674"/>
                <a:gd name="connsiteX156" fmla="*/ 9141099 w 9187397"/>
                <a:gd name="connsiteY156" fmla="*/ 3229337 h 6458674"/>
                <a:gd name="connsiteX157" fmla="*/ 9164248 w 9187397"/>
                <a:gd name="connsiteY157" fmla="*/ 3264061 h 6458674"/>
                <a:gd name="connsiteX158" fmla="*/ 9175823 w 9187397"/>
                <a:gd name="connsiteY158" fmla="*/ 3321935 h 6458674"/>
                <a:gd name="connsiteX159" fmla="*/ 9187397 w 9187397"/>
                <a:gd name="connsiteY159" fmla="*/ 3808071 h 6458674"/>
                <a:gd name="connsiteX160" fmla="*/ 9175823 w 9187397"/>
                <a:gd name="connsiteY160" fmla="*/ 4421529 h 6458674"/>
                <a:gd name="connsiteX161" fmla="*/ 9141099 w 9187397"/>
                <a:gd name="connsiteY161" fmla="*/ 4490978 h 6458674"/>
                <a:gd name="connsiteX162" fmla="*/ 9117949 w 9187397"/>
                <a:gd name="connsiteY162" fmla="*/ 4514127 h 6458674"/>
                <a:gd name="connsiteX163" fmla="*/ 9071651 w 9187397"/>
                <a:gd name="connsiteY163" fmla="*/ 4583575 h 6458674"/>
                <a:gd name="connsiteX164" fmla="*/ 9060076 w 9187397"/>
                <a:gd name="connsiteY164" fmla="*/ 4722471 h 6458674"/>
                <a:gd name="connsiteX165" fmla="*/ 9048501 w 9187397"/>
                <a:gd name="connsiteY165" fmla="*/ 4757195 h 6458674"/>
                <a:gd name="connsiteX166" fmla="*/ 9025352 w 9187397"/>
                <a:gd name="connsiteY166" fmla="*/ 4780345 h 6458674"/>
                <a:gd name="connsiteX167" fmla="*/ 8990628 w 9187397"/>
                <a:gd name="connsiteY167" fmla="*/ 4791919 h 6458674"/>
                <a:gd name="connsiteX168" fmla="*/ 8944329 w 9187397"/>
                <a:gd name="connsiteY168" fmla="*/ 4849793 h 6458674"/>
                <a:gd name="connsiteX169" fmla="*/ 8909605 w 9187397"/>
                <a:gd name="connsiteY169" fmla="*/ 4861367 h 6458674"/>
                <a:gd name="connsiteX170" fmla="*/ 8898030 w 9187397"/>
                <a:gd name="connsiteY170" fmla="*/ 4896091 h 6458674"/>
                <a:gd name="connsiteX171" fmla="*/ 8805433 w 9187397"/>
                <a:gd name="connsiteY171" fmla="*/ 4965540 h 6458674"/>
                <a:gd name="connsiteX172" fmla="*/ 8770709 w 9187397"/>
                <a:gd name="connsiteY172" fmla="*/ 4988689 h 6458674"/>
                <a:gd name="connsiteX173" fmla="*/ 8631813 w 9187397"/>
                <a:gd name="connsiteY173" fmla="*/ 5011838 h 6458674"/>
                <a:gd name="connsiteX174" fmla="*/ 8249848 w 9187397"/>
                <a:gd name="connsiteY174" fmla="*/ 5034988 h 6458674"/>
                <a:gd name="connsiteX175" fmla="*/ 8203549 w 9187397"/>
                <a:gd name="connsiteY175" fmla="*/ 5046562 h 6458674"/>
                <a:gd name="connsiteX176" fmla="*/ 8145676 w 9187397"/>
                <a:gd name="connsiteY176" fmla="*/ 5058137 h 6458674"/>
                <a:gd name="connsiteX177" fmla="*/ 7891033 w 9187397"/>
                <a:gd name="connsiteY177" fmla="*/ 5069712 h 6458674"/>
                <a:gd name="connsiteX178" fmla="*/ 7277575 w 9187397"/>
                <a:gd name="connsiteY178" fmla="*/ 5058137 h 6458674"/>
                <a:gd name="connsiteX179" fmla="*/ 7127104 w 9187397"/>
                <a:gd name="connsiteY179" fmla="*/ 5046562 h 6458674"/>
                <a:gd name="connsiteX180" fmla="*/ 7057656 w 9187397"/>
                <a:gd name="connsiteY180" fmla="*/ 5023413 h 6458674"/>
                <a:gd name="connsiteX181" fmla="*/ 7011357 w 9187397"/>
                <a:gd name="connsiteY181" fmla="*/ 5011838 h 6458674"/>
                <a:gd name="connsiteX182" fmla="*/ 6733564 w 9187397"/>
                <a:gd name="connsiteY182" fmla="*/ 5023413 h 6458674"/>
                <a:gd name="connsiteX183" fmla="*/ 6664116 w 9187397"/>
                <a:gd name="connsiteY183" fmla="*/ 5046562 h 6458674"/>
                <a:gd name="connsiteX184" fmla="*/ 6617818 w 9187397"/>
                <a:gd name="connsiteY184" fmla="*/ 5058137 h 6458674"/>
                <a:gd name="connsiteX185" fmla="*/ 6594668 w 9187397"/>
                <a:gd name="connsiteY185" fmla="*/ 5081286 h 6458674"/>
                <a:gd name="connsiteX186" fmla="*/ 6559944 w 9187397"/>
                <a:gd name="connsiteY186" fmla="*/ 5092861 h 6458674"/>
                <a:gd name="connsiteX187" fmla="*/ 6374749 w 9187397"/>
                <a:gd name="connsiteY187" fmla="*/ 5116010 h 6458674"/>
                <a:gd name="connsiteX188" fmla="*/ 6316876 w 9187397"/>
                <a:gd name="connsiteY188" fmla="*/ 5127585 h 6458674"/>
                <a:gd name="connsiteX189" fmla="*/ 6247428 w 9187397"/>
                <a:gd name="connsiteY189" fmla="*/ 5150735 h 6458674"/>
                <a:gd name="connsiteX190" fmla="*/ 6189554 w 9187397"/>
                <a:gd name="connsiteY190" fmla="*/ 5197033 h 6458674"/>
                <a:gd name="connsiteX191" fmla="*/ 6096957 w 9187397"/>
                <a:gd name="connsiteY191" fmla="*/ 5278056 h 6458674"/>
                <a:gd name="connsiteX192" fmla="*/ 5981210 w 9187397"/>
                <a:gd name="connsiteY192" fmla="*/ 5312780 h 6458674"/>
                <a:gd name="connsiteX193" fmla="*/ 5946486 w 9187397"/>
                <a:gd name="connsiteY193" fmla="*/ 5324355 h 6458674"/>
                <a:gd name="connsiteX194" fmla="*/ 5726567 w 9187397"/>
                <a:gd name="connsiteY194" fmla="*/ 5335929 h 6458674"/>
                <a:gd name="connsiteX195" fmla="*/ 5691843 w 9187397"/>
                <a:gd name="connsiteY195" fmla="*/ 5347504 h 6458674"/>
                <a:gd name="connsiteX196" fmla="*/ 5124683 w 9187397"/>
                <a:gd name="connsiteY196" fmla="*/ 5382228 h 6458674"/>
                <a:gd name="connsiteX197" fmla="*/ 5055235 w 9187397"/>
                <a:gd name="connsiteY197" fmla="*/ 5416952 h 6458674"/>
                <a:gd name="connsiteX198" fmla="*/ 5032086 w 9187397"/>
                <a:gd name="connsiteY198" fmla="*/ 5440102 h 6458674"/>
                <a:gd name="connsiteX199" fmla="*/ 4997362 w 9187397"/>
                <a:gd name="connsiteY199" fmla="*/ 5451676 h 6458674"/>
                <a:gd name="connsiteX200" fmla="*/ 4974213 w 9187397"/>
                <a:gd name="connsiteY200" fmla="*/ 5474826 h 6458674"/>
                <a:gd name="connsiteX201" fmla="*/ 4916339 w 9187397"/>
                <a:gd name="connsiteY201" fmla="*/ 5509550 h 6458674"/>
                <a:gd name="connsiteX202" fmla="*/ 4893190 w 9187397"/>
                <a:gd name="connsiteY202" fmla="*/ 5544274 h 6458674"/>
                <a:gd name="connsiteX203" fmla="*/ 4846891 w 9187397"/>
                <a:gd name="connsiteY203" fmla="*/ 5590573 h 6458674"/>
                <a:gd name="connsiteX204" fmla="*/ 4823742 w 9187397"/>
                <a:gd name="connsiteY204" fmla="*/ 5625297 h 6458674"/>
                <a:gd name="connsiteX205" fmla="*/ 4765868 w 9187397"/>
                <a:gd name="connsiteY205" fmla="*/ 5671595 h 6458674"/>
                <a:gd name="connsiteX206" fmla="*/ 4731144 w 9187397"/>
                <a:gd name="connsiteY206" fmla="*/ 5683170 h 6458674"/>
                <a:gd name="connsiteX207" fmla="*/ 4650121 w 9187397"/>
                <a:gd name="connsiteY207" fmla="*/ 5729469 h 6458674"/>
                <a:gd name="connsiteX208" fmla="*/ 4580673 w 9187397"/>
                <a:gd name="connsiteY208" fmla="*/ 5752618 h 6458674"/>
                <a:gd name="connsiteX209" fmla="*/ 4522800 w 9187397"/>
                <a:gd name="connsiteY209" fmla="*/ 5833641 h 6458674"/>
                <a:gd name="connsiteX210" fmla="*/ 4499651 w 9187397"/>
                <a:gd name="connsiteY210" fmla="*/ 5868365 h 6458674"/>
                <a:gd name="connsiteX211" fmla="*/ 4453352 w 9187397"/>
                <a:gd name="connsiteY211" fmla="*/ 5914664 h 6458674"/>
                <a:gd name="connsiteX212" fmla="*/ 4430202 w 9187397"/>
                <a:gd name="connsiteY212" fmla="*/ 5937813 h 6458674"/>
                <a:gd name="connsiteX213" fmla="*/ 4407053 w 9187397"/>
                <a:gd name="connsiteY213" fmla="*/ 5972537 h 6458674"/>
                <a:gd name="connsiteX214" fmla="*/ 4372329 w 9187397"/>
                <a:gd name="connsiteY214" fmla="*/ 5995686 h 6458674"/>
                <a:gd name="connsiteX215" fmla="*/ 4291306 w 9187397"/>
                <a:gd name="connsiteY215" fmla="*/ 6053560 h 6458674"/>
                <a:gd name="connsiteX216" fmla="*/ 4233433 w 9187397"/>
                <a:gd name="connsiteY216" fmla="*/ 6111433 h 6458674"/>
                <a:gd name="connsiteX217" fmla="*/ 4175559 w 9187397"/>
                <a:gd name="connsiteY217" fmla="*/ 6146157 h 6458674"/>
                <a:gd name="connsiteX218" fmla="*/ 4152410 w 9187397"/>
                <a:gd name="connsiteY218" fmla="*/ 6169307 h 6458674"/>
                <a:gd name="connsiteX219" fmla="*/ 4117686 w 9187397"/>
                <a:gd name="connsiteY219" fmla="*/ 6180881 h 6458674"/>
                <a:gd name="connsiteX220" fmla="*/ 4094537 w 9187397"/>
                <a:gd name="connsiteY220" fmla="*/ 6215605 h 6458674"/>
                <a:gd name="connsiteX221" fmla="*/ 4071387 w 9187397"/>
                <a:gd name="connsiteY221" fmla="*/ 6238755 h 6458674"/>
                <a:gd name="connsiteX222" fmla="*/ 4048238 w 9187397"/>
                <a:gd name="connsiteY222" fmla="*/ 6273479 h 6458674"/>
                <a:gd name="connsiteX223" fmla="*/ 3978790 w 9187397"/>
                <a:gd name="connsiteY223" fmla="*/ 6296628 h 6458674"/>
                <a:gd name="connsiteX224" fmla="*/ 3944066 w 9187397"/>
                <a:gd name="connsiteY224" fmla="*/ 6308203 h 6458674"/>
                <a:gd name="connsiteX225" fmla="*/ 3909342 w 9187397"/>
                <a:gd name="connsiteY225" fmla="*/ 6319778 h 6458674"/>
                <a:gd name="connsiteX226" fmla="*/ 3851468 w 9187397"/>
                <a:gd name="connsiteY226" fmla="*/ 6366076 h 6458674"/>
                <a:gd name="connsiteX227" fmla="*/ 3782020 w 9187397"/>
                <a:gd name="connsiteY227" fmla="*/ 6389226 h 6458674"/>
                <a:gd name="connsiteX228" fmla="*/ 3747296 w 9187397"/>
                <a:gd name="connsiteY228" fmla="*/ 6412375 h 6458674"/>
                <a:gd name="connsiteX229" fmla="*/ 3550527 w 9187397"/>
                <a:gd name="connsiteY229" fmla="*/ 6447099 h 6458674"/>
                <a:gd name="connsiteX230" fmla="*/ 3457929 w 9187397"/>
                <a:gd name="connsiteY230" fmla="*/ 6458674 h 6458674"/>
                <a:gd name="connsiteX231" fmla="*/ 3168562 w 9187397"/>
                <a:gd name="connsiteY231" fmla="*/ 6447099 h 6458674"/>
                <a:gd name="connsiteX232" fmla="*/ 3122263 w 9187397"/>
                <a:gd name="connsiteY232" fmla="*/ 6423950 h 6458674"/>
                <a:gd name="connsiteX233" fmla="*/ 3041240 w 9187397"/>
                <a:gd name="connsiteY233" fmla="*/ 6354502 h 6458674"/>
                <a:gd name="connsiteX234" fmla="*/ 2925494 w 9187397"/>
                <a:gd name="connsiteY234" fmla="*/ 6319778 h 6458674"/>
                <a:gd name="connsiteX235" fmla="*/ 2890770 w 9187397"/>
                <a:gd name="connsiteY235" fmla="*/ 6308203 h 6458674"/>
                <a:gd name="connsiteX236" fmla="*/ 2844471 w 9187397"/>
                <a:gd name="connsiteY236" fmla="*/ 6296628 h 6458674"/>
                <a:gd name="connsiteX237" fmla="*/ 2775023 w 9187397"/>
                <a:gd name="connsiteY237" fmla="*/ 6273479 h 6458674"/>
                <a:gd name="connsiteX238" fmla="*/ 2636127 w 9187397"/>
                <a:gd name="connsiteY238" fmla="*/ 6227180 h 6458674"/>
                <a:gd name="connsiteX239" fmla="*/ 2566678 w 9187397"/>
                <a:gd name="connsiteY239" fmla="*/ 6204031 h 6458674"/>
                <a:gd name="connsiteX240" fmla="*/ 2531954 w 9187397"/>
                <a:gd name="connsiteY240" fmla="*/ 6192456 h 6458674"/>
                <a:gd name="connsiteX241" fmla="*/ 2462506 w 9187397"/>
                <a:gd name="connsiteY241" fmla="*/ 6157732 h 6458674"/>
                <a:gd name="connsiteX242" fmla="*/ 2381483 w 9187397"/>
                <a:gd name="connsiteY242" fmla="*/ 6065135 h 6458674"/>
                <a:gd name="connsiteX243" fmla="*/ 2358334 w 9187397"/>
                <a:gd name="connsiteY243" fmla="*/ 5995686 h 6458674"/>
                <a:gd name="connsiteX244" fmla="*/ 2323610 w 9187397"/>
                <a:gd name="connsiteY244" fmla="*/ 5972537 h 6458674"/>
                <a:gd name="connsiteX245" fmla="*/ 2288886 w 9187397"/>
                <a:gd name="connsiteY245" fmla="*/ 5937813 h 6458674"/>
                <a:gd name="connsiteX246" fmla="*/ 2254162 w 9187397"/>
                <a:gd name="connsiteY246" fmla="*/ 5926238 h 6458674"/>
                <a:gd name="connsiteX247" fmla="*/ 2219438 w 9187397"/>
                <a:gd name="connsiteY247" fmla="*/ 5903089 h 6458674"/>
                <a:gd name="connsiteX248" fmla="*/ 2196289 w 9187397"/>
                <a:gd name="connsiteY248" fmla="*/ 5868365 h 6458674"/>
                <a:gd name="connsiteX249" fmla="*/ 2173139 w 9187397"/>
                <a:gd name="connsiteY249" fmla="*/ 5845216 h 6458674"/>
                <a:gd name="connsiteX250" fmla="*/ 2126840 w 9187397"/>
                <a:gd name="connsiteY250" fmla="*/ 5741043 h 6458674"/>
                <a:gd name="connsiteX251" fmla="*/ 2080542 w 9187397"/>
                <a:gd name="connsiteY251" fmla="*/ 5636871 h 6458674"/>
                <a:gd name="connsiteX252" fmla="*/ 2057392 w 9187397"/>
                <a:gd name="connsiteY252" fmla="*/ 5567423 h 6458674"/>
                <a:gd name="connsiteX253" fmla="*/ 2045818 w 9187397"/>
                <a:gd name="connsiteY253" fmla="*/ 5509550 h 6458674"/>
                <a:gd name="connsiteX254" fmla="*/ 2022668 w 9187397"/>
                <a:gd name="connsiteY254" fmla="*/ 5486400 h 6458674"/>
                <a:gd name="connsiteX255" fmla="*/ 1930071 w 9187397"/>
                <a:gd name="connsiteY255" fmla="*/ 5451676 h 6458674"/>
                <a:gd name="connsiteX256" fmla="*/ 1177716 w 9187397"/>
                <a:gd name="connsiteY256" fmla="*/ 5440102 h 6458674"/>
                <a:gd name="connsiteX257" fmla="*/ 934648 w 9187397"/>
                <a:gd name="connsiteY257" fmla="*/ 5428527 h 6458674"/>
                <a:gd name="connsiteX258" fmla="*/ 876775 w 9187397"/>
                <a:gd name="connsiteY258" fmla="*/ 5382228 h 6458674"/>
                <a:gd name="connsiteX259" fmla="*/ 807327 w 9187397"/>
                <a:gd name="connsiteY259" fmla="*/ 5347504 h 6458674"/>
                <a:gd name="connsiteX260" fmla="*/ 772602 w 9187397"/>
                <a:gd name="connsiteY260" fmla="*/ 5324355 h 6458674"/>
                <a:gd name="connsiteX261" fmla="*/ 737878 w 9187397"/>
                <a:gd name="connsiteY261" fmla="*/ 5254907 h 6458674"/>
                <a:gd name="connsiteX262" fmla="*/ 807327 w 9187397"/>
                <a:gd name="connsiteY262" fmla="*/ 5231757 h 6458674"/>
                <a:gd name="connsiteX263" fmla="*/ 1096694 w 9187397"/>
                <a:gd name="connsiteY263" fmla="*/ 5208608 h 6458674"/>
                <a:gd name="connsiteX264" fmla="*/ 1119843 w 9187397"/>
                <a:gd name="connsiteY264" fmla="*/ 5173884 h 6458674"/>
                <a:gd name="connsiteX265" fmla="*/ 1108268 w 9187397"/>
                <a:gd name="connsiteY265" fmla="*/ 5092861 h 6458674"/>
                <a:gd name="connsiteX266" fmla="*/ 1038820 w 9187397"/>
                <a:gd name="connsiteY266" fmla="*/ 5069712 h 6458674"/>
                <a:gd name="connsiteX267" fmla="*/ 726304 w 9187397"/>
                <a:gd name="connsiteY267" fmla="*/ 5058137 h 6458674"/>
                <a:gd name="connsiteX268" fmla="*/ 656856 w 9187397"/>
                <a:gd name="connsiteY268" fmla="*/ 5034988 h 6458674"/>
                <a:gd name="connsiteX269" fmla="*/ 622132 w 9187397"/>
                <a:gd name="connsiteY269" fmla="*/ 5023413 h 6458674"/>
                <a:gd name="connsiteX270" fmla="*/ 587408 w 9187397"/>
                <a:gd name="connsiteY270" fmla="*/ 5000264 h 6458674"/>
                <a:gd name="connsiteX271" fmla="*/ 506385 w 9187397"/>
                <a:gd name="connsiteY271" fmla="*/ 4977114 h 6458674"/>
                <a:gd name="connsiteX272" fmla="*/ 436937 w 9187397"/>
                <a:gd name="connsiteY272" fmla="*/ 4953965 h 6458674"/>
                <a:gd name="connsiteX273" fmla="*/ 402213 w 9187397"/>
                <a:gd name="connsiteY273" fmla="*/ 4942390 h 6458674"/>
                <a:gd name="connsiteX274" fmla="*/ 367489 w 9187397"/>
                <a:gd name="connsiteY274" fmla="*/ 4919241 h 6458674"/>
                <a:gd name="connsiteX275" fmla="*/ 298040 w 9187397"/>
                <a:gd name="connsiteY275" fmla="*/ 4884517 h 6458674"/>
                <a:gd name="connsiteX276" fmla="*/ 251742 w 9187397"/>
                <a:gd name="connsiteY276" fmla="*/ 4780345 h 6458674"/>
                <a:gd name="connsiteX277" fmla="*/ 228592 w 9187397"/>
                <a:gd name="connsiteY277" fmla="*/ 4710897 h 6458674"/>
                <a:gd name="connsiteX278" fmla="*/ 217018 w 9187397"/>
                <a:gd name="connsiteY278" fmla="*/ 4676173 h 6458674"/>
                <a:gd name="connsiteX279" fmla="*/ 205443 w 9187397"/>
                <a:gd name="connsiteY279" fmla="*/ 4629874 h 6458674"/>
                <a:gd name="connsiteX280" fmla="*/ 182294 w 9187397"/>
                <a:gd name="connsiteY280" fmla="*/ 4560426 h 6458674"/>
                <a:gd name="connsiteX281" fmla="*/ 135995 w 9187397"/>
                <a:gd name="connsiteY281" fmla="*/ 4490978 h 6458674"/>
                <a:gd name="connsiteX282" fmla="*/ 124420 w 9187397"/>
                <a:gd name="connsiteY282" fmla="*/ 4444679 h 6458674"/>
                <a:gd name="connsiteX283" fmla="*/ 112845 w 9187397"/>
                <a:gd name="connsiteY283" fmla="*/ 4375231 h 6458674"/>
                <a:gd name="connsiteX284" fmla="*/ 89696 w 9187397"/>
                <a:gd name="connsiteY284" fmla="*/ 4340507 h 6458674"/>
                <a:gd name="connsiteX285" fmla="*/ 66547 w 9187397"/>
                <a:gd name="connsiteY285" fmla="*/ 4271059 h 6458674"/>
                <a:gd name="connsiteX286" fmla="*/ 54972 w 9187397"/>
                <a:gd name="connsiteY286" fmla="*/ 4236335 h 6458674"/>
                <a:gd name="connsiteX287" fmla="*/ 43397 w 9187397"/>
                <a:gd name="connsiteY287" fmla="*/ 4178461 h 6458674"/>
                <a:gd name="connsiteX288" fmla="*/ 31823 w 9187397"/>
                <a:gd name="connsiteY288" fmla="*/ 4109013 h 6458674"/>
                <a:gd name="connsiteX289" fmla="*/ 20248 w 9187397"/>
                <a:gd name="connsiteY289" fmla="*/ 4074289 h 6458674"/>
                <a:gd name="connsiteX290" fmla="*/ 20248 w 9187397"/>
                <a:gd name="connsiteY290" fmla="*/ 3576578 h 6458674"/>
                <a:gd name="connsiteX291" fmla="*/ 66547 w 9187397"/>
                <a:gd name="connsiteY291" fmla="*/ 3472405 h 6458674"/>
                <a:gd name="connsiteX292" fmla="*/ 101271 w 9187397"/>
                <a:gd name="connsiteY292" fmla="*/ 3356659 h 6458674"/>
                <a:gd name="connsiteX293" fmla="*/ 112845 w 9187397"/>
                <a:gd name="connsiteY293" fmla="*/ 3321935 h 6458674"/>
                <a:gd name="connsiteX294" fmla="*/ 124420 w 9187397"/>
                <a:gd name="connsiteY294" fmla="*/ 3287210 h 6458674"/>
                <a:gd name="connsiteX295" fmla="*/ 135995 w 9187397"/>
                <a:gd name="connsiteY295" fmla="*/ 3240912 h 6458674"/>
                <a:gd name="connsiteX296" fmla="*/ 147570 w 9187397"/>
                <a:gd name="connsiteY296" fmla="*/ 3206188 h 6458674"/>
                <a:gd name="connsiteX297" fmla="*/ 182294 w 9187397"/>
                <a:gd name="connsiteY297" fmla="*/ 3078866 h 6458674"/>
                <a:gd name="connsiteX298" fmla="*/ 217018 w 9187397"/>
                <a:gd name="connsiteY298" fmla="*/ 2974694 h 6458674"/>
                <a:gd name="connsiteX299" fmla="*/ 228592 w 9187397"/>
                <a:gd name="connsiteY299" fmla="*/ 2939970 h 6458674"/>
                <a:gd name="connsiteX300" fmla="*/ 251742 w 9187397"/>
                <a:gd name="connsiteY300" fmla="*/ 2916821 h 6458674"/>
                <a:gd name="connsiteX301" fmla="*/ 274891 w 9187397"/>
                <a:gd name="connsiteY301" fmla="*/ 2847373 h 6458674"/>
                <a:gd name="connsiteX302" fmla="*/ 321190 w 9187397"/>
                <a:gd name="connsiteY302" fmla="*/ 2777924 h 6458674"/>
                <a:gd name="connsiteX303" fmla="*/ 344339 w 9187397"/>
                <a:gd name="connsiteY303" fmla="*/ 2743200 h 6458674"/>
                <a:gd name="connsiteX304" fmla="*/ 379063 w 9187397"/>
                <a:gd name="connsiteY304" fmla="*/ 2673752 h 6458674"/>
                <a:gd name="connsiteX305" fmla="*/ 402213 w 9187397"/>
                <a:gd name="connsiteY305" fmla="*/ 2592729 h 6458674"/>
                <a:gd name="connsiteX306" fmla="*/ 471661 w 9187397"/>
                <a:gd name="connsiteY306" fmla="*/ 2500132 h 6458674"/>
                <a:gd name="connsiteX307" fmla="*/ 483235 w 9187397"/>
                <a:gd name="connsiteY307" fmla="*/ 2465408 h 6458674"/>
                <a:gd name="connsiteX308" fmla="*/ 506385 w 9187397"/>
                <a:gd name="connsiteY308" fmla="*/ 2430684 h 6458674"/>
                <a:gd name="connsiteX309" fmla="*/ 552683 w 9187397"/>
                <a:gd name="connsiteY309" fmla="*/ 2338086 h 6458674"/>
                <a:gd name="connsiteX310" fmla="*/ 610557 w 9187397"/>
                <a:gd name="connsiteY310" fmla="*/ 2233914 h 6458674"/>
                <a:gd name="connsiteX311" fmla="*/ 633706 w 9187397"/>
                <a:gd name="connsiteY311" fmla="*/ 2199190 h 6458674"/>
                <a:gd name="connsiteX312" fmla="*/ 680005 w 9187397"/>
                <a:gd name="connsiteY312" fmla="*/ 2152891 h 6458674"/>
                <a:gd name="connsiteX313" fmla="*/ 726304 w 9187397"/>
                <a:gd name="connsiteY313" fmla="*/ 2095018 h 6458674"/>
                <a:gd name="connsiteX314" fmla="*/ 737878 w 9187397"/>
                <a:gd name="connsiteY314" fmla="*/ 2060294 h 6458674"/>
                <a:gd name="connsiteX315" fmla="*/ 784177 w 9187397"/>
                <a:gd name="connsiteY315" fmla="*/ 2013995 h 6458674"/>
                <a:gd name="connsiteX316" fmla="*/ 807327 w 9187397"/>
                <a:gd name="connsiteY316" fmla="*/ 1979271 h 6458674"/>
                <a:gd name="connsiteX317" fmla="*/ 761028 w 9187397"/>
                <a:gd name="connsiteY317" fmla="*/ 1932973 h 6458674"/>
                <a:gd name="connsiteX318" fmla="*/ 795752 w 9187397"/>
                <a:gd name="connsiteY318" fmla="*/ 1921398 h 6458674"/>
                <a:gd name="connsiteX319" fmla="*/ 853625 w 9187397"/>
                <a:gd name="connsiteY319" fmla="*/ 1886674 h 6458674"/>
                <a:gd name="connsiteX320" fmla="*/ 876775 w 9187397"/>
                <a:gd name="connsiteY320" fmla="*/ 1863524 h 6458674"/>
                <a:gd name="connsiteX321" fmla="*/ 946223 w 9187397"/>
                <a:gd name="connsiteY321" fmla="*/ 1817226 h 6458674"/>
                <a:gd name="connsiteX322" fmla="*/ 969372 w 9187397"/>
                <a:gd name="connsiteY322" fmla="*/ 1794076 h 6458674"/>
                <a:gd name="connsiteX323" fmla="*/ 1038820 w 9187397"/>
                <a:gd name="connsiteY323" fmla="*/ 1747778 h 6458674"/>
                <a:gd name="connsiteX324" fmla="*/ 1108268 w 9187397"/>
                <a:gd name="connsiteY324" fmla="*/ 1689904 h 6458674"/>
                <a:gd name="connsiteX325" fmla="*/ 1142992 w 9187397"/>
                <a:gd name="connsiteY325" fmla="*/ 1666755 h 645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</a:cxnLst>
              <a:rect l="l" t="t" r="r" b="b"/>
              <a:pathLst>
                <a:path w="9187397" h="6458674">
                  <a:moveTo>
                    <a:pt x="656856" y="1979271"/>
                  </a:moveTo>
                  <a:cubicBezTo>
                    <a:pt x="695276" y="1963903"/>
                    <a:pt x="719114" y="1958978"/>
                    <a:pt x="749453" y="1932973"/>
                  </a:cubicBezTo>
                  <a:cubicBezTo>
                    <a:pt x="766024" y="1918769"/>
                    <a:pt x="777592" y="1898781"/>
                    <a:pt x="795752" y="1886674"/>
                  </a:cubicBezTo>
                  <a:lnTo>
                    <a:pt x="865200" y="1840375"/>
                  </a:lnTo>
                  <a:cubicBezTo>
                    <a:pt x="876775" y="1832659"/>
                    <a:pt x="886727" y="1821625"/>
                    <a:pt x="899924" y="1817226"/>
                  </a:cubicBezTo>
                  <a:lnTo>
                    <a:pt x="934648" y="1805651"/>
                  </a:lnTo>
                  <a:cubicBezTo>
                    <a:pt x="942364" y="1794076"/>
                    <a:pt x="946934" y="1779617"/>
                    <a:pt x="957797" y="1770927"/>
                  </a:cubicBezTo>
                  <a:cubicBezTo>
                    <a:pt x="967324" y="1763305"/>
                    <a:pt x="981608" y="1764808"/>
                    <a:pt x="992521" y="1759352"/>
                  </a:cubicBezTo>
                  <a:cubicBezTo>
                    <a:pt x="1004963" y="1753131"/>
                    <a:pt x="1016683" y="1745256"/>
                    <a:pt x="1027245" y="1736203"/>
                  </a:cubicBezTo>
                  <a:cubicBezTo>
                    <a:pt x="1043816" y="1721999"/>
                    <a:pt x="1058111" y="1705337"/>
                    <a:pt x="1073544" y="1689904"/>
                  </a:cubicBezTo>
                  <a:lnTo>
                    <a:pt x="1096694" y="1666755"/>
                  </a:lnTo>
                  <a:cubicBezTo>
                    <a:pt x="1118824" y="1600362"/>
                    <a:pt x="1093286" y="1659724"/>
                    <a:pt x="1131418" y="1608881"/>
                  </a:cubicBezTo>
                  <a:cubicBezTo>
                    <a:pt x="1166624" y="1561939"/>
                    <a:pt x="1163971" y="1537825"/>
                    <a:pt x="1212440" y="1516284"/>
                  </a:cubicBezTo>
                  <a:cubicBezTo>
                    <a:pt x="1234739" y="1506374"/>
                    <a:pt x="1281889" y="1493135"/>
                    <a:pt x="1281889" y="1493135"/>
                  </a:cubicBezTo>
                  <a:cubicBezTo>
                    <a:pt x="1289605" y="1485418"/>
                    <a:pt x="1295680" y="1475600"/>
                    <a:pt x="1305038" y="1469985"/>
                  </a:cubicBezTo>
                  <a:cubicBezTo>
                    <a:pt x="1315500" y="1463708"/>
                    <a:pt x="1328849" y="1463866"/>
                    <a:pt x="1339762" y="1458410"/>
                  </a:cubicBezTo>
                  <a:cubicBezTo>
                    <a:pt x="1352204" y="1452189"/>
                    <a:pt x="1362911" y="1442977"/>
                    <a:pt x="1374486" y="1435261"/>
                  </a:cubicBezTo>
                  <a:cubicBezTo>
                    <a:pt x="1382202" y="1423686"/>
                    <a:pt x="1388945" y="1411400"/>
                    <a:pt x="1397635" y="1400537"/>
                  </a:cubicBezTo>
                  <a:cubicBezTo>
                    <a:pt x="1421688" y="1370471"/>
                    <a:pt x="1426120" y="1382747"/>
                    <a:pt x="1443934" y="1342664"/>
                  </a:cubicBezTo>
                  <a:cubicBezTo>
                    <a:pt x="1471831" y="1279894"/>
                    <a:pt x="1449248" y="1282854"/>
                    <a:pt x="1490233" y="1250066"/>
                  </a:cubicBezTo>
                  <a:cubicBezTo>
                    <a:pt x="1501096" y="1241376"/>
                    <a:pt x="1513382" y="1234633"/>
                    <a:pt x="1524957" y="1226917"/>
                  </a:cubicBezTo>
                  <a:cubicBezTo>
                    <a:pt x="1532673" y="1215342"/>
                    <a:pt x="1537243" y="1200883"/>
                    <a:pt x="1548106" y="1192193"/>
                  </a:cubicBezTo>
                  <a:cubicBezTo>
                    <a:pt x="1557633" y="1184571"/>
                    <a:pt x="1571917" y="1186074"/>
                    <a:pt x="1582830" y="1180618"/>
                  </a:cubicBezTo>
                  <a:cubicBezTo>
                    <a:pt x="1595272" y="1174397"/>
                    <a:pt x="1604842" y="1163119"/>
                    <a:pt x="1617554" y="1157469"/>
                  </a:cubicBezTo>
                  <a:cubicBezTo>
                    <a:pt x="1639852" y="1147559"/>
                    <a:pt x="1663853" y="1142035"/>
                    <a:pt x="1687002" y="1134319"/>
                  </a:cubicBezTo>
                  <a:cubicBezTo>
                    <a:pt x="1687007" y="1134317"/>
                    <a:pt x="1756446" y="1111174"/>
                    <a:pt x="1756451" y="1111170"/>
                  </a:cubicBezTo>
                  <a:cubicBezTo>
                    <a:pt x="1779600" y="1095737"/>
                    <a:pt x="1801014" y="1077313"/>
                    <a:pt x="1825899" y="1064871"/>
                  </a:cubicBezTo>
                  <a:cubicBezTo>
                    <a:pt x="1841332" y="1057155"/>
                    <a:pt x="1857841" y="1051293"/>
                    <a:pt x="1872197" y="1041722"/>
                  </a:cubicBezTo>
                  <a:cubicBezTo>
                    <a:pt x="1881277" y="1035669"/>
                    <a:pt x="1886826" y="1025390"/>
                    <a:pt x="1895347" y="1018573"/>
                  </a:cubicBezTo>
                  <a:cubicBezTo>
                    <a:pt x="1927403" y="992928"/>
                    <a:pt x="1928117" y="996074"/>
                    <a:pt x="1964795" y="983848"/>
                  </a:cubicBezTo>
                  <a:cubicBezTo>
                    <a:pt x="2053098" y="895545"/>
                    <a:pt x="1950485" y="987805"/>
                    <a:pt x="2034243" y="937550"/>
                  </a:cubicBezTo>
                  <a:cubicBezTo>
                    <a:pt x="2113684" y="889885"/>
                    <a:pt x="1993749" y="935613"/>
                    <a:pt x="2092116" y="902826"/>
                  </a:cubicBezTo>
                  <a:cubicBezTo>
                    <a:pt x="2103691" y="895109"/>
                    <a:pt x="2114397" y="885897"/>
                    <a:pt x="2126840" y="879676"/>
                  </a:cubicBezTo>
                  <a:cubicBezTo>
                    <a:pt x="2137753" y="874220"/>
                    <a:pt x="2150899" y="874027"/>
                    <a:pt x="2161564" y="868102"/>
                  </a:cubicBezTo>
                  <a:cubicBezTo>
                    <a:pt x="2185885" y="854590"/>
                    <a:pt x="2207863" y="837236"/>
                    <a:pt x="2231013" y="821803"/>
                  </a:cubicBezTo>
                  <a:cubicBezTo>
                    <a:pt x="2241165" y="815035"/>
                    <a:pt x="2254523" y="815034"/>
                    <a:pt x="2265737" y="810228"/>
                  </a:cubicBezTo>
                  <a:cubicBezTo>
                    <a:pt x="2281596" y="803431"/>
                    <a:pt x="2297679" y="796650"/>
                    <a:pt x="2312035" y="787079"/>
                  </a:cubicBezTo>
                  <a:cubicBezTo>
                    <a:pt x="2321115" y="781026"/>
                    <a:pt x="2325827" y="769544"/>
                    <a:pt x="2335185" y="763929"/>
                  </a:cubicBezTo>
                  <a:cubicBezTo>
                    <a:pt x="2345647" y="757652"/>
                    <a:pt x="2358334" y="756213"/>
                    <a:pt x="2369909" y="752355"/>
                  </a:cubicBezTo>
                  <a:cubicBezTo>
                    <a:pt x="2381484" y="744638"/>
                    <a:pt x="2392190" y="735426"/>
                    <a:pt x="2404633" y="729205"/>
                  </a:cubicBezTo>
                  <a:cubicBezTo>
                    <a:pt x="2415546" y="723749"/>
                    <a:pt x="2429205" y="724399"/>
                    <a:pt x="2439357" y="717631"/>
                  </a:cubicBezTo>
                  <a:cubicBezTo>
                    <a:pt x="2452977" y="708551"/>
                    <a:pt x="2460461" y="691987"/>
                    <a:pt x="2474081" y="682907"/>
                  </a:cubicBezTo>
                  <a:cubicBezTo>
                    <a:pt x="2484233" y="676139"/>
                    <a:pt x="2497892" y="676788"/>
                    <a:pt x="2508805" y="671332"/>
                  </a:cubicBezTo>
                  <a:cubicBezTo>
                    <a:pt x="2521247" y="665111"/>
                    <a:pt x="2531087" y="654404"/>
                    <a:pt x="2543529" y="648183"/>
                  </a:cubicBezTo>
                  <a:cubicBezTo>
                    <a:pt x="2554442" y="642727"/>
                    <a:pt x="2567340" y="642064"/>
                    <a:pt x="2578253" y="636608"/>
                  </a:cubicBezTo>
                  <a:cubicBezTo>
                    <a:pt x="2668004" y="591732"/>
                    <a:pt x="2560421" y="630978"/>
                    <a:pt x="2647701" y="601884"/>
                  </a:cubicBezTo>
                  <a:cubicBezTo>
                    <a:pt x="2664650" y="584936"/>
                    <a:pt x="2682215" y="564345"/>
                    <a:pt x="2705575" y="555585"/>
                  </a:cubicBezTo>
                  <a:cubicBezTo>
                    <a:pt x="2723995" y="548677"/>
                    <a:pt x="2744157" y="547868"/>
                    <a:pt x="2763448" y="544010"/>
                  </a:cubicBezTo>
                  <a:cubicBezTo>
                    <a:pt x="2818476" y="507325"/>
                    <a:pt x="2784974" y="525261"/>
                    <a:pt x="2867620" y="497712"/>
                  </a:cubicBezTo>
                  <a:cubicBezTo>
                    <a:pt x="2879195" y="493854"/>
                    <a:pt x="2892192" y="492905"/>
                    <a:pt x="2902344" y="486137"/>
                  </a:cubicBezTo>
                  <a:cubicBezTo>
                    <a:pt x="2972713" y="439225"/>
                    <a:pt x="2897947" y="483445"/>
                    <a:pt x="2983367" y="451413"/>
                  </a:cubicBezTo>
                  <a:cubicBezTo>
                    <a:pt x="2999523" y="445355"/>
                    <a:pt x="3013646" y="434672"/>
                    <a:pt x="3029666" y="428264"/>
                  </a:cubicBezTo>
                  <a:cubicBezTo>
                    <a:pt x="3052322" y="419201"/>
                    <a:pt x="3078811" y="418649"/>
                    <a:pt x="3099114" y="405114"/>
                  </a:cubicBezTo>
                  <a:cubicBezTo>
                    <a:pt x="3122263" y="389681"/>
                    <a:pt x="3141571" y="365564"/>
                    <a:pt x="3168562" y="358816"/>
                  </a:cubicBezTo>
                  <a:cubicBezTo>
                    <a:pt x="3194444" y="352345"/>
                    <a:pt x="3267400" y="335364"/>
                    <a:pt x="3284309" y="324091"/>
                  </a:cubicBezTo>
                  <a:cubicBezTo>
                    <a:pt x="3346486" y="282640"/>
                    <a:pt x="3335003" y="281498"/>
                    <a:pt x="3388481" y="266218"/>
                  </a:cubicBezTo>
                  <a:cubicBezTo>
                    <a:pt x="3403777" y="261848"/>
                    <a:pt x="3419347" y="258501"/>
                    <a:pt x="3434780" y="254643"/>
                  </a:cubicBezTo>
                  <a:cubicBezTo>
                    <a:pt x="3457929" y="239210"/>
                    <a:pt x="3477834" y="217143"/>
                    <a:pt x="3504228" y="208345"/>
                  </a:cubicBezTo>
                  <a:cubicBezTo>
                    <a:pt x="3527377" y="200628"/>
                    <a:pt x="3553373" y="198730"/>
                    <a:pt x="3573676" y="185195"/>
                  </a:cubicBezTo>
                  <a:cubicBezTo>
                    <a:pt x="3585251" y="177479"/>
                    <a:pt x="3595958" y="168267"/>
                    <a:pt x="3608400" y="162046"/>
                  </a:cubicBezTo>
                  <a:cubicBezTo>
                    <a:pt x="3636897" y="147798"/>
                    <a:pt x="3685894" y="143343"/>
                    <a:pt x="3712572" y="138897"/>
                  </a:cubicBezTo>
                  <a:cubicBezTo>
                    <a:pt x="3724147" y="135039"/>
                    <a:pt x="3735525" y="130532"/>
                    <a:pt x="3747296" y="127322"/>
                  </a:cubicBezTo>
                  <a:cubicBezTo>
                    <a:pt x="3777991" y="118951"/>
                    <a:pt x="3839894" y="104173"/>
                    <a:pt x="3839894" y="104173"/>
                  </a:cubicBezTo>
                  <a:cubicBezTo>
                    <a:pt x="3924776" y="61730"/>
                    <a:pt x="3845343" y="96372"/>
                    <a:pt x="3944066" y="69448"/>
                  </a:cubicBezTo>
                  <a:cubicBezTo>
                    <a:pt x="3967608" y="63028"/>
                    <a:pt x="3990365" y="54015"/>
                    <a:pt x="4013514" y="46299"/>
                  </a:cubicBezTo>
                  <a:cubicBezTo>
                    <a:pt x="4025089" y="42441"/>
                    <a:pt x="4036274" y="37117"/>
                    <a:pt x="4048238" y="34724"/>
                  </a:cubicBezTo>
                  <a:cubicBezTo>
                    <a:pt x="4067529" y="30866"/>
                    <a:pt x="4087025" y="27921"/>
                    <a:pt x="4106111" y="23150"/>
                  </a:cubicBezTo>
                  <a:cubicBezTo>
                    <a:pt x="4117948" y="20191"/>
                    <a:pt x="4128998" y="14534"/>
                    <a:pt x="4140835" y="11575"/>
                  </a:cubicBezTo>
                  <a:cubicBezTo>
                    <a:pt x="4159921" y="6803"/>
                    <a:pt x="4179418" y="3858"/>
                    <a:pt x="4198709" y="0"/>
                  </a:cubicBezTo>
                  <a:cubicBezTo>
                    <a:pt x="4233433" y="3858"/>
                    <a:pt x="4268986" y="3101"/>
                    <a:pt x="4302881" y="11575"/>
                  </a:cubicBezTo>
                  <a:cubicBezTo>
                    <a:pt x="4360930" y="26087"/>
                    <a:pt x="4321652" y="35038"/>
                    <a:pt x="4349180" y="69448"/>
                  </a:cubicBezTo>
                  <a:cubicBezTo>
                    <a:pt x="4357870" y="80311"/>
                    <a:pt x="4372329" y="84881"/>
                    <a:pt x="4383904" y="92598"/>
                  </a:cubicBezTo>
                  <a:cubicBezTo>
                    <a:pt x="4391620" y="104173"/>
                    <a:pt x="4397216" y="117485"/>
                    <a:pt x="4407053" y="127322"/>
                  </a:cubicBezTo>
                  <a:cubicBezTo>
                    <a:pt x="4416890" y="137159"/>
                    <a:pt x="4430914" y="141781"/>
                    <a:pt x="4441777" y="150471"/>
                  </a:cubicBezTo>
                  <a:cubicBezTo>
                    <a:pt x="4450299" y="157288"/>
                    <a:pt x="4455569" y="168006"/>
                    <a:pt x="4464927" y="173621"/>
                  </a:cubicBezTo>
                  <a:cubicBezTo>
                    <a:pt x="4475389" y="179898"/>
                    <a:pt x="4487500" y="184090"/>
                    <a:pt x="4499651" y="185195"/>
                  </a:cubicBezTo>
                  <a:cubicBezTo>
                    <a:pt x="4572757" y="191841"/>
                    <a:pt x="4646264" y="192912"/>
                    <a:pt x="4719570" y="196770"/>
                  </a:cubicBezTo>
                  <a:cubicBezTo>
                    <a:pt x="4762010" y="192912"/>
                    <a:pt x="4804276" y="185195"/>
                    <a:pt x="4846891" y="185195"/>
                  </a:cubicBezTo>
                  <a:cubicBezTo>
                    <a:pt x="4897196" y="185195"/>
                    <a:pt x="4947401" y="190892"/>
                    <a:pt x="4997362" y="196770"/>
                  </a:cubicBezTo>
                  <a:cubicBezTo>
                    <a:pt x="5013161" y="198629"/>
                    <a:pt x="5027850" y="206588"/>
                    <a:pt x="5043661" y="208345"/>
                  </a:cubicBezTo>
                  <a:cubicBezTo>
                    <a:pt x="5097482" y="214325"/>
                    <a:pt x="5151691" y="216061"/>
                    <a:pt x="5205706" y="219919"/>
                  </a:cubicBezTo>
                  <a:cubicBezTo>
                    <a:pt x="5307921" y="245473"/>
                    <a:pt x="5197125" y="220294"/>
                    <a:pt x="5379327" y="243069"/>
                  </a:cubicBezTo>
                  <a:cubicBezTo>
                    <a:pt x="5398848" y="245509"/>
                    <a:pt x="5418114" y="249872"/>
                    <a:pt x="5437200" y="254643"/>
                  </a:cubicBezTo>
                  <a:cubicBezTo>
                    <a:pt x="5481176" y="265637"/>
                    <a:pt x="5467702" y="270576"/>
                    <a:pt x="5518223" y="277793"/>
                  </a:cubicBezTo>
                  <a:cubicBezTo>
                    <a:pt x="5556608" y="283276"/>
                    <a:pt x="5595388" y="285509"/>
                    <a:pt x="5633970" y="289367"/>
                  </a:cubicBezTo>
                  <a:lnTo>
                    <a:pt x="5703418" y="312517"/>
                  </a:lnTo>
                  <a:lnTo>
                    <a:pt x="5738142" y="324091"/>
                  </a:lnTo>
                  <a:cubicBezTo>
                    <a:pt x="5782029" y="367980"/>
                    <a:pt x="5741615" y="336535"/>
                    <a:pt x="5830739" y="358816"/>
                  </a:cubicBezTo>
                  <a:cubicBezTo>
                    <a:pt x="5998168" y="400673"/>
                    <a:pt x="5775375" y="370618"/>
                    <a:pt x="6027509" y="393540"/>
                  </a:cubicBezTo>
                  <a:cubicBezTo>
                    <a:pt x="6050658" y="389682"/>
                    <a:pt x="6075966" y="392461"/>
                    <a:pt x="6096957" y="381965"/>
                  </a:cubicBezTo>
                  <a:cubicBezTo>
                    <a:pt x="6109399" y="375744"/>
                    <a:pt x="6111416" y="358104"/>
                    <a:pt x="6120106" y="347241"/>
                  </a:cubicBezTo>
                  <a:cubicBezTo>
                    <a:pt x="6126923" y="338719"/>
                    <a:pt x="6135539" y="331808"/>
                    <a:pt x="6143256" y="324091"/>
                  </a:cubicBezTo>
                  <a:cubicBezTo>
                    <a:pt x="6195832" y="328135"/>
                    <a:pt x="6338920" y="332007"/>
                    <a:pt x="6397899" y="358816"/>
                  </a:cubicBezTo>
                  <a:cubicBezTo>
                    <a:pt x="6410563" y="364572"/>
                    <a:pt x="6412142" y="382853"/>
                    <a:pt x="6421048" y="393540"/>
                  </a:cubicBezTo>
                  <a:cubicBezTo>
                    <a:pt x="6454395" y="433557"/>
                    <a:pt x="6447699" y="425573"/>
                    <a:pt x="6490496" y="439838"/>
                  </a:cubicBezTo>
                  <a:cubicBezTo>
                    <a:pt x="6502071" y="447555"/>
                    <a:pt x="6512777" y="456767"/>
                    <a:pt x="6525220" y="462988"/>
                  </a:cubicBezTo>
                  <a:cubicBezTo>
                    <a:pt x="6536133" y="468444"/>
                    <a:pt x="6550417" y="466940"/>
                    <a:pt x="6559944" y="474562"/>
                  </a:cubicBezTo>
                  <a:cubicBezTo>
                    <a:pt x="6570807" y="483252"/>
                    <a:pt x="6572231" y="500596"/>
                    <a:pt x="6583094" y="509286"/>
                  </a:cubicBezTo>
                  <a:cubicBezTo>
                    <a:pt x="6592621" y="516908"/>
                    <a:pt x="6606905" y="515405"/>
                    <a:pt x="6617818" y="520861"/>
                  </a:cubicBezTo>
                  <a:cubicBezTo>
                    <a:pt x="6630260" y="527082"/>
                    <a:pt x="6641679" y="535320"/>
                    <a:pt x="6652542" y="544010"/>
                  </a:cubicBezTo>
                  <a:cubicBezTo>
                    <a:pt x="6661063" y="550827"/>
                    <a:pt x="6666333" y="561545"/>
                    <a:pt x="6675691" y="567160"/>
                  </a:cubicBezTo>
                  <a:cubicBezTo>
                    <a:pt x="6686153" y="573437"/>
                    <a:pt x="6698840" y="574877"/>
                    <a:pt x="6710415" y="578735"/>
                  </a:cubicBezTo>
                  <a:cubicBezTo>
                    <a:pt x="6725848" y="601884"/>
                    <a:pt x="6733565" y="632750"/>
                    <a:pt x="6756714" y="648183"/>
                  </a:cubicBezTo>
                  <a:cubicBezTo>
                    <a:pt x="6779863" y="663616"/>
                    <a:pt x="6799768" y="685683"/>
                    <a:pt x="6826162" y="694481"/>
                  </a:cubicBezTo>
                  <a:cubicBezTo>
                    <a:pt x="6837737" y="698339"/>
                    <a:pt x="6849973" y="700600"/>
                    <a:pt x="6860886" y="706056"/>
                  </a:cubicBezTo>
                  <a:cubicBezTo>
                    <a:pt x="6873328" y="712277"/>
                    <a:pt x="6883532" y="722303"/>
                    <a:pt x="6895610" y="729205"/>
                  </a:cubicBezTo>
                  <a:cubicBezTo>
                    <a:pt x="6910591" y="737766"/>
                    <a:pt x="6926928" y="743794"/>
                    <a:pt x="6941909" y="752355"/>
                  </a:cubicBezTo>
                  <a:cubicBezTo>
                    <a:pt x="6953987" y="759257"/>
                    <a:pt x="6963921" y="769854"/>
                    <a:pt x="6976633" y="775504"/>
                  </a:cubicBezTo>
                  <a:cubicBezTo>
                    <a:pt x="6998931" y="785414"/>
                    <a:pt x="7022539" y="792233"/>
                    <a:pt x="7046081" y="798654"/>
                  </a:cubicBezTo>
                  <a:cubicBezTo>
                    <a:pt x="7065061" y="803830"/>
                    <a:pt x="7084868" y="805457"/>
                    <a:pt x="7103954" y="810228"/>
                  </a:cubicBezTo>
                  <a:cubicBezTo>
                    <a:pt x="7115791" y="813187"/>
                    <a:pt x="7126790" y="819060"/>
                    <a:pt x="7138678" y="821803"/>
                  </a:cubicBezTo>
                  <a:cubicBezTo>
                    <a:pt x="7177017" y="830650"/>
                    <a:pt x="7254425" y="844952"/>
                    <a:pt x="7254425" y="844952"/>
                  </a:cubicBezTo>
                  <a:cubicBezTo>
                    <a:pt x="7313084" y="903611"/>
                    <a:pt x="7237168" y="834597"/>
                    <a:pt x="7312299" y="879676"/>
                  </a:cubicBezTo>
                  <a:cubicBezTo>
                    <a:pt x="7391740" y="927341"/>
                    <a:pt x="7271805" y="881613"/>
                    <a:pt x="7370172" y="914400"/>
                  </a:cubicBezTo>
                  <a:cubicBezTo>
                    <a:pt x="7398652" y="942880"/>
                    <a:pt x="7421991" y="960166"/>
                    <a:pt x="7439620" y="995423"/>
                  </a:cubicBezTo>
                  <a:cubicBezTo>
                    <a:pt x="7445076" y="1006336"/>
                    <a:pt x="7445739" y="1019234"/>
                    <a:pt x="7451195" y="1030147"/>
                  </a:cubicBezTo>
                  <a:cubicBezTo>
                    <a:pt x="7457416" y="1042589"/>
                    <a:pt x="7468694" y="1052159"/>
                    <a:pt x="7474344" y="1064871"/>
                  </a:cubicBezTo>
                  <a:cubicBezTo>
                    <a:pt x="7484254" y="1087169"/>
                    <a:pt x="7480240" y="1117064"/>
                    <a:pt x="7497494" y="1134319"/>
                  </a:cubicBezTo>
                  <a:cubicBezTo>
                    <a:pt x="7535182" y="1172008"/>
                    <a:pt x="7527679" y="1161479"/>
                    <a:pt x="7566942" y="1226917"/>
                  </a:cubicBezTo>
                  <a:cubicBezTo>
                    <a:pt x="7578517" y="1246208"/>
                    <a:pt x="7584735" y="1269976"/>
                    <a:pt x="7601666" y="1284790"/>
                  </a:cubicBezTo>
                  <a:cubicBezTo>
                    <a:pt x="7619103" y="1300048"/>
                    <a:pt x="7681650" y="1313467"/>
                    <a:pt x="7705838" y="1319514"/>
                  </a:cubicBezTo>
                  <a:cubicBezTo>
                    <a:pt x="7721271" y="1331089"/>
                    <a:pt x="7735388" y="1344667"/>
                    <a:pt x="7752137" y="1354238"/>
                  </a:cubicBezTo>
                  <a:cubicBezTo>
                    <a:pt x="7762730" y="1360291"/>
                    <a:pt x="7777334" y="1358191"/>
                    <a:pt x="7786861" y="1365813"/>
                  </a:cubicBezTo>
                  <a:cubicBezTo>
                    <a:pt x="7861653" y="1425648"/>
                    <a:pt x="7757454" y="1383018"/>
                    <a:pt x="7844734" y="1412112"/>
                  </a:cubicBezTo>
                  <a:lnTo>
                    <a:pt x="7902608" y="1469985"/>
                  </a:lnTo>
                  <a:cubicBezTo>
                    <a:pt x="7910325" y="1477702"/>
                    <a:pt x="7919704" y="1484055"/>
                    <a:pt x="7925757" y="1493135"/>
                  </a:cubicBezTo>
                  <a:cubicBezTo>
                    <a:pt x="7979772" y="1574158"/>
                    <a:pt x="7948907" y="1547150"/>
                    <a:pt x="8006780" y="1585732"/>
                  </a:cubicBezTo>
                  <a:cubicBezTo>
                    <a:pt x="8064254" y="1671945"/>
                    <a:pt x="7990386" y="1566059"/>
                    <a:pt x="8064653" y="1655180"/>
                  </a:cubicBezTo>
                  <a:cubicBezTo>
                    <a:pt x="8073559" y="1665867"/>
                    <a:pt x="8077333" y="1680744"/>
                    <a:pt x="8087802" y="1689904"/>
                  </a:cubicBezTo>
                  <a:cubicBezTo>
                    <a:pt x="8108740" y="1708225"/>
                    <a:pt x="8157251" y="1736203"/>
                    <a:pt x="8157251" y="1736203"/>
                  </a:cubicBezTo>
                  <a:cubicBezTo>
                    <a:pt x="8164967" y="1747778"/>
                    <a:pt x="8171158" y="1760530"/>
                    <a:pt x="8180400" y="1770927"/>
                  </a:cubicBezTo>
                  <a:cubicBezTo>
                    <a:pt x="8202150" y="1795396"/>
                    <a:pt x="8249848" y="1840375"/>
                    <a:pt x="8249848" y="1840375"/>
                  </a:cubicBezTo>
                  <a:lnTo>
                    <a:pt x="8272997" y="1909823"/>
                  </a:lnTo>
                  <a:cubicBezTo>
                    <a:pt x="8276855" y="1921398"/>
                    <a:pt x="8277804" y="1934395"/>
                    <a:pt x="8284572" y="1944547"/>
                  </a:cubicBezTo>
                  <a:cubicBezTo>
                    <a:pt x="8292288" y="1956122"/>
                    <a:pt x="8301500" y="1966829"/>
                    <a:pt x="8307721" y="1979271"/>
                  </a:cubicBezTo>
                  <a:cubicBezTo>
                    <a:pt x="8313177" y="1990184"/>
                    <a:pt x="8312204" y="2004067"/>
                    <a:pt x="8319296" y="2013995"/>
                  </a:cubicBezTo>
                  <a:cubicBezTo>
                    <a:pt x="8366761" y="2080446"/>
                    <a:pt x="8359015" y="2035559"/>
                    <a:pt x="8388744" y="2095018"/>
                  </a:cubicBezTo>
                  <a:cubicBezTo>
                    <a:pt x="8394200" y="2105931"/>
                    <a:pt x="8394863" y="2118829"/>
                    <a:pt x="8400319" y="2129742"/>
                  </a:cubicBezTo>
                  <a:cubicBezTo>
                    <a:pt x="8406540" y="2142184"/>
                    <a:pt x="8417818" y="2151754"/>
                    <a:pt x="8423468" y="2164466"/>
                  </a:cubicBezTo>
                  <a:cubicBezTo>
                    <a:pt x="8423479" y="2164491"/>
                    <a:pt x="8452400" y="2251263"/>
                    <a:pt x="8458192" y="2268638"/>
                  </a:cubicBezTo>
                  <a:lnTo>
                    <a:pt x="8469767" y="2303362"/>
                  </a:lnTo>
                  <a:cubicBezTo>
                    <a:pt x="8473625" y="2314937"/>
                    <a:pt x="8472715" y="2329459"/>
                    <a:pt x="8481342" y="2338086"/>
                  </a:cubicBezTo>
                  <a:cubicBezTo>
                    <a:pt x="8537236" y="2393982"/>
                    <a:pt x="8466209" y="2325979"/>
                    <a:pt x="8539215" y="2384385"/>
                  </a:cubicBezTo>
                  <a:cubicBezTo>
                    <a:pt x="8547736" y="2391202"/>
                    <a:pt x="8553006" y="2401920"/>
                    <a:pt x="8562364" y="2407535"/>
                  </a:cubicBezTo>
                  <a:cubicBezTo>
                    <a:pt x="8590533" y="2424436"/>
                    <a:pt x="8676929" y="2429089"/>
                    <a:pt x="8689686" y="2430684"/>
                  </a:cubicBezTo>
                  <a:cubicBezTo>
                    <a:pt x="8704365" y="2474723"/>
                    <a:pt x="8706635" y="2501838"/>
                    <a:pt x="8735985" y="2534856"/>
                  </a:cubicBezTo>
                  <a:cubicBezTo>
                    <a:pt x="8757735" y="2559325"/>
                    <a:pt x="8805433" y="2604304"/>
                    <a:pt x="8805433" y="2604304"/>
                  </a:cubicBezTo>
                  <a:cubicBezTo>
                    <a:pt x="8809291" y="2615879"/>
                    <a:pt x="8810731" y="2628566"/>
                    <a:pt x="8817008" y="2639028"/>
                  </a:cubicBezTo>
                  <a:cubicBezTo>
                    <a:pt x="8822623" y="2648386"/>
                    <a:pt x="8835277" y="2652417"/>
                    <a:pt x="8840157" y="2662178"/>
                  </a:cubicBezTo>
                  <a:cubicBezTo>
                    <a:pt x="8893354" y="2768575"/>
                    <a:pt x="8834156" y="2702478"/>
                    <a:pt x="8886456" y="2754775"/>
                  </a:cubicBezTo>
                  <a:cubicBezTo>
                    <a:pt x="8904777" y="2828066"/>
                    <a:pt x="8889206" y="2787838"/>
                    <a:pt x="8944329" y="2870522"/>
                  </a:cubicBezTo>
                  <a:lnTo>
                    <a:pt x="8944329" y="2870522"/>
                  </a:lnTo>
                  <a:lnTo>
                    <a:pt x="8967478" y="2939970"/>
                  </a:lnTo>
                  <a:cubicBezTo>
                    <a:pt x="8971336" y="2951545"/>
                    <a:pt x="8976660" y="2962730"/>
                    <a:pt x="8979053" y="2974694"/>
                  </a:cubicBezTo>
                  <a:cubicBezTo>
                    <a:pt x="8983454" y="2996700"/>
                    <a:pt x="8990340" y="3043567"/>
                    <a:pt x="9002202" y="3067291"/>
                  </a:cubicBezTo>
                  <a:cubicBezTo>
                    <a:pt x="9027018" y="3116924"/>
                    <a:pt x="9024239" y="3090664"/>
                    <a:pt x="9060076" y="3136740"/>
                  </a:cubicBezTo>
                  <a:cubicBezTo>
                    <a:pt x="9132788" y="3230227"/>
                    <a:pt x="9073877" y="3184523"/>
                    <a:pt x="9141099" y="3229337"/>
                  </a:cubicBezTo>
                  <a:cubicBezTo>
                    <a:pt x="9148815" y="3240912"/>
                    <a:pt x="9159364" y="3251036"/>
                    <a:pt x="9164248" y="3264061"/>
                  </a:cubicBezTo>
                  <a:cubicBezTo>
                    <a:pt x="9171156" y="3282482"/>
                    <a:pt x="9174987" y="3302279"/>
                    <a:pt x="9175823" y="3321935"/>
                  </a:cubicBezTo>
                  <a:cubicBezTo>
                    <a:pt x="9182714" y="3483880"/>
                    <a:pt x="9183539" y="3646026"/>
                    <a:pt x="9187397" y="3808071"/>
                  </a:cubicBezTo>
                  <a:cubicBezTo>
                    <a:pt x="9183539" y="4012557"/>
                    <a:pt x="9183123" y="4217137"/>
                    <a:pt x="9175823" y="4421529"/>
                  </a:cubicBezTo>
                  <a:cubicBezTo>
                    <a:pt x="9175023" y="4443923"/>
                    <a:pt x="9153715" y="4475208"/>
                    <a:pt x="9141099" y="4490978"/>
                  </a:cubicBezTo>
                  <a:cubicBezTo>
                    <a:pt x="9134282" y="4499499"/>
                    <a:pt x="9124497" y="4505397"/>
                    <a:pt x="9117949" y="4514127"/>
                  </a:cubicBezTo>
                  <a:cubicBezTo>
                    <a:pt x="9101256" y="4536385"/>
                    <a:pt x="9071651" y="4583575"/>
                    <a:pt x="9071651" y="4583575"/>
                  </a:cubicBezTo>
                  <a:cubicBezTo>
                    <a:pt x="9067793" y="4629874"/>
                    <a:pt x="9066216" y="4676419"/>
                    <a:pt x="9060076" y="4722471"/>
                  </a:cubicBezTo>
                  <a:cubicBezTo>
                    <a:pt x="9058463" y="4734565"/>
                    <a:pt x="9054778" y="4746733"/>
                    <a:pt x="9048501" y="4757195"/>
                  </a:cubicBezTo>
                  <a:cubicBezTo>
                    <a:pt x="9042886" y="4766553"/>
                    <a:pt x="9034710" y="4774730"/>
                    <a:pt x="9025352" y="4780345"/>
                  </a:cubicBezTo>
                  <a:cubicBezTo>
                    <a:pt x="9014890" y="4786622"/>
                    <a:pt x="9002203" y="4788061"/>
                    <a:pt x="8990628" y="4791919"/>
                  </a:cubicBezTo>
                  <a:cubicBezTo>
                    <a:pt x="8980116" y="4807687"/>
                    <a:pt x="8962652" y="4838799"/>
                    <a:pt x="8944329" y="4849793"/>
                  </a:cubicBezTo>
                  <a:cubicBezTo>
                    <a:pt x="8933867" y="4856070"/>
                    <a:pt x="8921180" y="4857509"/>
                    <a:pt x="8909605" y="4861367"/>
                  </a:cubicBezTo>
                  <a:cubicBezTo>
                    <a:pt x="8905747" y="4872942"/>
                    <a:pt x="8904307" y="4885629"/>
                    <a:pt x="8898030" y="4896091"/>
                  </a:cubicBezTo>
                  <a:cubicBezTo>
                    <a:pt x="8883755" y="4919884"/>
                    <a:pt x="8811182" y="4961707"/>
                    <a:pt x="8805433" y="4965540"/>
                  </a:cubicBezTo>
                  <a:cubicBezTo>
                    <a:pt x="8793858" y="4973256"/>
                    <a:pt x="8783906" y="4984290"/>
                    <a:pt x="8770709" y="4988689"/>
                  </a:cubicBezTo>
                  <a:cubicBezTo>
                    <a:pt x="8702840" y="5011313"/>
                    <a:pt x="8748111" y="4998917"/>
                    <a:pt x="8631813" y="5011838"/>
                  </a:cubicBezTo>
                  <a:cubicBezTo>
                    <a:pt x="8483705" y="5061209"/>
                    <a:pt x="8642655" y="5011882"/>
                    <a:pt x="8249848" y="5034988"/>
                  </a:cubicBezTo>
                  <a:cubicBezTo>
                    <a:pt x="8233968" y="5035922"/>
                    <a:pt x="8219078" y="5043111"/>
                    <a:pt x="8203549" y="5046562"/>
                  </a:cubicBezTo>
                  <a:cubicBezTo>
                    <a:pt x="8184344" y="5050830"/>
                    <a:pt x="8165295" y="5056684"/>
                    <a:pt x="8145676" y="5058137"/>
                  </a:cubicBezTo>
                  <a:cubicBezTo>
                    <a:pt x="8060940" y="5064414"/>
                    <a:pt x="7975914" y="5065854"/>
                    <a:pt x="7891033" y="5069712"/>
                  </a:cubicBezTo>
                  <a:lnTo>
                    <a:pt x="7277575" y="5058137"/>
                  </a:lnTo>
                  <a:cubicBezTo>
                    <a:pt x="7227293" y="5056613"/>
                    <a:pt x="7176794" y="5054408"/>
                    <a:pt x="7127104" y="5046562"/>
                  </a:cubicBezTo>
                  <a:cubicBezTo>
                    <a:pt x="7103001" y="5042756"/>
                    <a:pt x="7081329" y="5029331"/>
                    <a:pt x="7057656" y="5023413"/>
                  </a:cubicBezTo>
                  <a:lnTo>
                    <a:pt x="7011357" y="5011838"/>
                  </a:lnTo>
                  <a:cubicBezTo>
                    <a:pt x="6918759" y="5015696"/>
                    <a:pt x="6825782" y="5014191"/>
                    <a:pt x="6733564" y="5023413"/>
                  </a:cubicBezTo>
                  <a:cubicBezTo>
                    <a:pt x="6709284" y="5025841"/>
                    <a:pt x="6687789" y="5040644"/>
                    <a:pt x="6664116" y="5046562"/>
                  </a:cubicBezTo>
                  <a:lnTo>
                    <a:pt x="6617818" y="5058137"/>
                  </a:lnTo>
                  <a:cubicBezTo>
                    <a:pt x="6610101" y="5065853"/>
                    <a:pt x="6604026" y="5075671"/>
                    <a:pt x="6594668" y="5081286"/>
                  </a:cubicBezTo>
                  <a:cubicBezTo>
                    <a:pt x="6584206" y="5087563"/>
                    <a:pt x="6571780" y="5089902"/>
                    <a:pt x="6559944" y="5092861"/>
                  </a:cubicBezTo>
                  <a:cubicBezTo>
                    <a:pt x="6491603" y="5109947"/>
                    <a:pt x="6453818" y="5108822"/>
                    <a:pt x="6374749" y="5116010"/>
                  </a:cubicBezTo>
                  <a:cubicBezTo>
                    <a:pt x="6355458" y="5119868"/>
                    <a:pt x="6335856" y="5122409"/>
                    <a:pt x="6316876" y="5127585"/>
                  </a:cubicBezTo>
                  <a:cubicBezTo>
                    <a:pt x="6293334" y="5134006"/>
                    <a:pt x="6247428" y="5150735"/>
                    <a:pt x="6247428" y="5150735"/>
                  </a:cubicBezTo>
                  <a:cubicBezTo>
                    <a:pt x="6157142" y="5241017"/>
                    <a:pt x="6306400" y="5094792"/>
                    <a:pt x="6189554" y="5197033"/>
                  </a:cubicBezTo>
                  <a:cubicBezTo>
                    <a:pt x="6160309" y="5222623"/>
                    <a:pt x="6134768" y="5261251"/>
                    <a:pt x="6096957" y="5278056"/>
                  </a:cubicBezTo>
                  <a:cubicBezTo>
                    <a:pt x="6047447" y="5300060"/>
                    <a:pt x="6028345" y="5299312"/>
                    <a:pt x="5981210" y="5312780"/>
                  </a:cubicBezTo>
                  <a:cubicBezTo>
                    <a:pt x="5969479" y="5316132"/>
                    <a:pt x="5958637" y="5323250"/>
                    <a:pt x="5946486" y="5324355"/>
                  </a:cubicBezTo>
                  <a:cubicBezTo>
                    <a:pt x="5873380" y="5331001"/>
                    <a:pt x="5799873" y="5332071"/>
                    <a:pt x="5726567" y="5335929"/>
                  </a:cubicBezTo>
                  <a:cubicBezTo>
                    <a:pt x="5714992" y="5339787"/>
                    <a:pt x="5703614" y="5344294"/>
                    <a:pt x="5691843" y="5347504"/>
                  </a:cubicBezTo>
                  <a:cubicBezTo>
                    <a:pt x="5468259" y="5408483"/>
                    <a:pt x="5519032" y="5372610"/>
                    <a:pt x="5124683" y="5382228"/>
                  </a:cubicBezTo>
                  <a:cubicBezTo>
                    <a:pt x="5088009" y="5394453"/>
                    <a:pt x="5087287" y="5391310"/>
                    <a:pt x="5055235" y="5416952"/>
                  </a:cubicBezTo>
                  <a:cubicBezTo>
                    <a:pt x="5046714" y="5423769"/>
                    <a:pt x="5041444" y="5434487"/>
                    <a:pt x="5032086" y="5440102"/>
                  </a:cubicBezTo>
                  <a:cubicBezTo>
                    <a:pt x="5021624" y="5446379"/>
                    <a:pt x="5008937" y="5447818"/>
                    <a:pt x="4997362" y="5451676"/>
                  </a:cubicBezTo>
                  <a:cubicBezTo>
                    <a:pt x="4989646" y="5459393"/>
                    <a:pt x="4983571" y="5469211"/>
                    <a:pt x="4974213" y="5474826"/>
                  </a:cubicBezTo>
                  <a:cubicBezTo>
                    <a:pt x="4924306" y="5504771"/>
                    <a:pt x="4952437" y="5464428"/>
                    <a:pt x="4916339" y="5509550"/>
                  </a:cubicBezTo>
                  <a:cubicBezTo>
                    <a:pt x="4907649" y="5520413"/>
                    <a:pt x="4902243" y="5533712"/>
                    <a:pt x="4893190" y="5544274"/>
                  </a:cubicBezTo>
                  <a:cubicBezTo>
                    <a:pt x="4878986" y="5560845"/>
                    <a:pt x="4858998" y="5572413"/>
                    <a:pt x="4846891" y="5590573"/>
                  </a:cubicBezTo>
                  <a:cubicBezTo>
                    <a:pt x="4839175" y="5602148"/>
                    <a:pt x="4832432" y="5614434"/>
                    <a:pt x="4823742" y="5625297"/>
                  </a:cubicBezTo>
                  <a:cubicBezTo>
                    <a:pt x="4809388" y="5643239"/>
                    <a:pt x="4785920" y="5661569"/>
                    <a:pt x="4765868" y="5671595"/>
                  </a:cubicBezTo>
                  <a:cubicBezTo>
                    <a:pt x="4754955" y="5677051"/>
                    <a:pt x="4742057" y="5677714"/>
                    <a:pt x="4731144" y="5683170"/>
                  </a:cubicBezTo>
                  <a:cubicBezTo>
                    <a:pt x="4647628" y="5724928"/>
                    <a:pt x="4751574" y="5688887"/>
                    <a:pt x="4650121" y="5729469"/>
                  </a:cubicBezTo>
                  <a:cubicBezTo>
                    <a:pt x="4627465" y="5738532"/>
                    <a:pt x="4580673" y="5752618"/>
                    <a:pt x="4580673" y="5752618"/>
                  </a:cubicBezTo>
                  <a:cubicBezTo>
                    <a:pt x="4551963" y="5838752"/>
                    <a:pt x="4596034" y="5723789"/>
                    <a:pt x="4522800" y="5833641"/>
                  </a:cubicBezTo>
                  <a:cubicBezTo>
                    <a:pt x="4515084" y="5845216"/>
                    <a:pt x="4508704" y="5857803"/>
                    <a:pt x="4499651" y="5868365"/>
                  </a:cubicBezTo>
                  <a:cubicBezTo>
                    <a:pt x="4485447" y="5884936"/>
                    <a:pt x="4468785" y="5899231"/>
                    <a:pt x="4453352" y="5914664"/>
                  </a:cubicBezTo>
                  <a:cubicBezTo>
                    <a:pt x="4445635" y="5922380"/>
                    <a:pt x="4436255" y="5928733"/>
                    <a:pt x="4430202" y="5937813"/>
                  </a:cubicBezTo>
                  <a:cubicBezTo>
                    <a:pt x="4422486" y="5949388"/>
                    <a:pt x="4416890" y="5962700"/>
                    <a:pt x="4407053" y="5972537"/>
                  </a:cubicBezTo>
                  <a:cubicBezTo>
                    <a:pt x="4397216" y="5982374"/>
                    <a:pt x="4382891" y="5986633"/>
                    <a:pt x="4372329" y="5995686"/>
                  </a:cubicBezTo>
                  <a:cubicBezTo>
                    <a:pt x="4302422" y="6055606"/>
                    <a:pt x="4355110" y="6032291"/>
                    <a:pt x="4291306" y="6053560"/>
                  </a:cubicBezTo>
                  <a:cubicBezTo>
                    <a:pt x="4251622" y="6113087"/>
                    <a:pt x="4288551" y="6067339"/>
                    <a:pt x="4233433" y="6111433"/>
                  </a:cubicBezTo>
                  <a:cubicBezTo>
                    <a:pt x="4188037" y="6147749"/>
                    <a:pt x="4235862" y="6126057"/>
                    <a:pt x="4175559" y="6146157"/>
                  </a:cubicBezTo>
                  <a:cubicBezTo>
                    <a:pt x="4167843" y="6153874"/>
                    <a:pt x="4161768" y="6163692"/>
                    <a:pt x="4152410" y="6169307"/>
                  </a:cubicBezTo>
                  <a:cubicBezTo>
                    <a:pt x="4141948" y="6175584"/>
                    <a:pt x="4127213" y="6173259"/>
                    <a:pt x="4117686" y="6180881"/>
                  </a:cubicBezTo>
                  <a:cubicBezTo>
                    <a:pt x="4106823" y="6189571"/>
                    <a:pt x="4103227" y="6204742"/>
                    <a:pt x="4094537" y="6215605"/>
                  </a:cubicBezTo>
                  <a:cubicBezTo>
                    <a:pt x="4087720" y="6224127"/>
                    <a:pt x="4078204" y="6230233"/>
                    <a:pt x="4071387" y="6238755"/>
                  </a:cubicBezTo>
                  <a:cubicBezTo>
                    <a:pt x="4062697" y="6249618"/>
                    <a:pt x="4060034" y="6266106"/>
                    <a:pt x="4048238" y="6273479"/>
                  </a:cubicBezTo>
                  <a:cubicBezTo>
                    <a:pt x="4027546" y="6286412"/>
                    <a:pt x="4001939" y="6288912"/>
                    <a:pt x="3978790" y="6296628"/>
                  </a:cubicBezTo>
                  <a:lnTo>
                    <a:pt x="3944066" y="6308203"/>
                  </a:lnTo>
                  <a:lnTo>
                    <a:pt x="3909342" y="6319778"/>
                  </a:lnTo>
                  <a:cubicBezTo>
                    <a:pt x="3890101" y="6339018"/>
                    <a:pt x="3877750" y="6354395"/>
                    <a:pt x="3851468" y="6366076"/>
                  </a:cubicBezTo>
                  <a:cubicBezTo>
                    <a:pt x="3829170" y="6375986"/>
                    <a:pt x="3802323" y="6375691"/>
                    <a:pt x="3782020" y="6389226"/>
                  </a:cubicBezTo>
                  <a:cubicBezTo>
                    <a:pt x="3770445" y="6396942"/>
                    <a:pt x="3760008" y="6406725"/>
                    <a:pt x="3747296" y="6412375"/>
                  </a:cubicBezTo>
                  <a:cubicBezTo>
                    <a:pt x="3669740" y="6446844"/>
                    <a:pt x="3645704" y="6437080"/>
                    <a:pt x="3550527" y="6447099"/>
                  </a:cubicBezTo>
                  <a:cubicBezTo>
                    <a:pt x="3519592" y="6450355"/>
                    <a:pt x="3488795" y="6454816"/>
                    <a:pt x="3457929" y="6458674"/>
                  </a:cubicBezTo>
                  <a:cubicBezTo>
                    <a:pt x="3361473" y="6454816"/>
                    <a:pt x="3264582" y="6457032"/>
                    <a:pt x="3168562" y="6447099"/>
                  </a:cubicBezTo>
                  <a:cubicBezTo>
                    <a:pt x="3151399" y="6445324"/>
                    <a:pt x="3136067" y="6434303"/>
                    <a:pt x="3122263" y="6423950"/>
                  </a:cubicBezTo>
                  <a:cubicBezTo>
                    <a:pt x="3080538" y="6392656"/>
                    <a:pt x="3084939" y="6373924"/>
                    <a:pt x="3041240" y="6354502"/>
                  </a:cubicBezTo>
                  <a:cubicBezTo>
                    <a:pt x="2991718" y="6332492"/>
                    <a:pt x="2972637" y="6333247"/>
                    <a:pt x="2925494" y="6319778"/>
                  </a:cubicBezTo>
                  <a:cubicBezTo>
                    <a:pt x="2913763" y="6316426"/>
                    <a:pt x="2902501" y="6311555"/>
                    <a:pt x="2890770" y="6308203"/>
                  </a:cubicBezTo>
                  <a:cubicBezTo>
                    <a:pt x="2875474" y="6303833"/>
                    <a:pt x="2859708" y="6301199"/>
                    <a:pt x="2844471" y="6296628"/>
                  </a:cubicBezTo>
                  <a:cubicBezTo>
                    <a:pt x="2821099" y="6289616"/>
                    <a:pt x="2798172" y="6281195"/>
                    <a:pt x="2775023" y="6273479"/>
                  </a:cubicBezTo>
                  <a:lnTo>
                    <a:pt x="2636127" y="6227180"/>
                  </a:lnTo>
                  <a:lnTo>
                    <a:pt x="2566678" y="6204031"/>
                  </a:lnTo>
                  <a:cubicBezTo>
                    <a:pt x="2555103" y="6200173"/>
                    <a:pt x="2542106" y="6199224"/>
                    <a:pt x="2531954" y="6192456"/>
                  </a:cubicBezTo>
                  <a:cubicBezTo>
                    <a:pt x="2487078" y="6162539"/>
                    <a:pt x="2510427" y="6173706"/>
                    <a:pt x="2462506" y="6157732"/>
                  </a:cubicBezTo>
                  <a:cubicBezTo>
                    <a:pt x="2408492" y="6076709"/>
                    <a:pt x="2439358" y="6103716"/>
                    <a:pt x="2381483" y="6065135"/>
                  </a:cubicBezTo>
                  <a:cubicBezTo>
                    <a:pt x="2373767" y="6041985"/>
                    <a:pt x="2378638" y="6009222"/>
                    <a:pt x="2358334" y="5995686"/>
                  </a:cubicBezTo>
                  <a:cubicBezTo>
                    <a:pt x="2346759" y="5987970"/>
                    <a:pt x="2334297" y="5981443"/>
                    <a:pt x="2323610" y="5972537"/>
                  </a:cubicBezTo>
                  <a:cubicBezTo>
                    <a:pt x="2311035" y="5962058"/>
                    <a:pt x="2302506" y="5946893"/>
                    <a:pt x="2288886" y="5937813"/>
                  </a:cubicBezTo>
                  <a:cubicBezTo>
                    <a:pt x="2278734" y="5931045"/>
                    <a:pt x="2265075" y="5931694"/>
                    <a:pt x="2254162" y="5926238"/>
                  </a:cubicBezTo>
                  <a:cubicBezTo>
                    <a:pt x="2241720" y="5920017"/>
                    <a:pt x="2231013" y="5910805"/>
                    <a:pt x="2219438" y="5903089"/>
                  </a:cubicBezTo>
                  <a:cubicBezTo>
                    <a:pt x="2211722" y="5891514"/>
                    <a:pt x="2204979" y="5879228"/>
                    <a:pt x="2196289" y="5868365"/>
                  </a:cubicBezTo>
                  <a:cubicBezTo>
                    <a:pt x="2189472" y="5859844"/>
                    <a:pt x="2178019" y="5854977"/>
                    <a:pt x="2173139" y="5845216"/>
                  </a:cubicBezTo>
                  <a:cubicBezTo>
                    <a:pt x="2090495" y="5679928"/>
                    <a:pt x="2194935" y="5843183"/>
                    <a:pt x="2126840" y="5741043"/>
                  </a:cubicBezTo>
                  <a:cubicBezTo>
                    <a:pt x="2034952" y="5465374"/>
                    <a:pt x="2153906" y="5801939"/>
                    <a:pt x="2080542" y="5636871"/>
                  </a:cubicBezTo>
                  <a:cubicBezTo>
                    <a:pt x="2070632" y="5614573"/>
                    <a:pt x="2062177" y="5591351"/>
                    <a:pt x="2057392" y="5567423"/>
                  </a:cubicBezTo>
                  <a:cubicBezTo>
                    <a:pt x="2053534" y="5548132"/>
                    <a:pt x="2053568" y="5527632"/>
                    <a:pt x="2045818" y="5509550"/>
                  </a:cubicBezTo>
                  <a:cubicBezTo>
                    <a:pt x="2041519" y="5499519"/>
                    <a:pt x="2031190" y="5493217"/>
                    <a:pt x="2022668" y="5486400"/>
                  </a:cubicBezTo>
                  <a:cubicBezTo>
                    <a:pt x="1991644" y="5461581"/>
                    <a:pt x="1973203" y="5452908"/>
                    <a:pt x="1930071" y="5451676"/>
                  </a:cubicBezTo>
                  <a:cubicBezTo>
                    <a:pt x="1679359" y="5444513"/>
                    <a:pt x="1428501" y="5443960"/>
                    <a:pt x="1177716" y="5440102"/>
                  </a:cubicBezTo>
                  <a:cubicBezTo>
                    <a:pt x="1096693" y="5436244"/>
                    <a:pt x="1015136" y="5438588"/>
                    <a:pt x="934648" y="5428527"/>
                  </a:cubicBezTo>
                  <a:cubicBezTo>
                    <a:pt x="913534" y="5425888"/>
                    <a:pt x="891961" y="5394377"/>
                    <a:pt x="876775" y="5382228"/>
                  </a:cubicBezTo>
                  <a:cubicBezTo>
                    <a:pt x="821496" y="5338004"/>
                    <a:pt x="864372" y="5376026"/>
                    <a:pt x="807327" y="5347504"/>
                  </a:cubicBezTo>
                  <a:cubicBezTo>
                    <a:pt x="794884" y="5341283"/>
                    <a:pt x="784177" y="5332071"/>
                    <a:pt x="772602" y="5324355"/>
                  </a:cubicBezTo>
                  <a:cubicBezTo>
                    <a:pt x="771826" y="5323190"/>
                    <a:pt x="728294" y="5264491"/>
                    <a:pt x="737878" y="5254907"/>
                  </a:cubicBezTo>
                  <a:cubicBezTo>
                    <a:pt x="755133" y="5237652"/>
                    <a:pt x="783257" y="5235768"/>
                    <a:pt x="807327" y="5231757"/>
                  </a:cubicBezTo>
                  <a:cubicBezTo>
                    <a:pt x="949184" y="5208116"/>
                    <a:pt x="853339" y="5221417"/>
                    <a:pt x="1096694" y="5208608"/>
                  </a:cubicBezTo>
                  <a:cubicBezTo>
                    <a:pt x="1104410" y="5197033"/>
                    <a:pt x="1118459" y="5187726"/>
                    <a:pt x="1119843" y="5173884"/>
                  </a:cubicBezTo>
                  <a:cubicBezTo>
                    <a:pt x="1122557" y="5146738"/>
                    <a:pt x="1125017" y="5114396"/>
                    <a:pt x="1108268" y="5092861"/>
                  </a:cubicBezTo>
                  <a:cubicBezTo>
                    <a:pt x="1093287" y="5073600"/>
                    <a:pt x="1063205" y="5070615"/>
                    <a:pt x="1038820" y="5069712"/>
                  </a:cubicBezTo>
                  <a:lnTo>
                    <a:pt x="726304" y="5058137"/>
                  </a:lnTo>
                  <a:lnTo>
                    <a:pt x="656856" y="5034988"/>
                  </a:lnTo>
                  <a:cubicBezTo>
                    <a:pt x="645281" y="5031130"/>
                    <a:pt x="632284" y="5030181"/>
                    <a:pt x="622132" y="5023413"/>
                  </a:cubicBezTo>
                  <a:cubicBezTo>
                    <a:pt x="610557" y="5015697"/>
                    <a:pt x="599850" y="5006485"/>
                    <a:pt x="587408" y="5000264"/>
                  </a:cubicBezTo>
                  <a:cubicBezTo>
                    <a:pt x="567960" y="4990540"/>
                    <a:pt x="524926" y="4982676"/>
                    <a:pt x="506385" y="4977114"/>
                  </a:cubicBezTo>
                  <a:cubicBezTo>
                    <a:pt x="483013" y="4970102"/>
                    <a:pt x="460086" y="4961681"/>
                    <a:pt x="436937" y="4953965"/>
                  </a:cubicBezTo>
                  <a:cubicBezTo>
                    <a:pt x="425362" y="4950107"/>
                    <a:pt x="412365" y="4949158"/>
                    <a:pt x="402213" y="4942390"/>
                  </a:cubicBezTo>
                  <a:cubicBezTo>
                    <a:pt x="390638" y="4934674"/>
                    <a:pt x="379931" y="4925462"/>
                    <a:pt x="367489" y="4919241"/>
                  </a:cubicBezTo>
                  <a:cubicBezTo>
                    <a:pt x="271646" y="4871320"/>
                    <a:pt x="397552" y="4950858"/>
                    <a:pt x="298040" y="4884517"/>
                  </a:cubicBezTo>
                  <a:cubicBezTo>
                    <a:pt x="261355" y="4829489"/>
                    <a:pt x="279291" y="4862991"/>
                    <a:pt x="251742" y="4780345"/>
                  </a:cubicBezTo>
                  <a:lnTo>
                    <a:pt x="228592" y="4710897"/>
                  </a:lnTo>
                  <a:cubicBezTo>
                    <a:pt x="224734" y="4699322"/>
                    <a:pt x="219977" y="4688009"/>
                    <a:pt x="217018" y="4676173"/>
                  </a:cubicBezTo>
                  <a:cubicBezTo>
                    <a:pt x="213160" y="4660740"/>
                    <a:pt x="210014" y="4645111"/>
                    <a:pt x="205443" y="4629874"/>
                  </a:cubicBezTo>
                  <a:cubicBezTo>
                    <a:pt x="198431" y="4606502"/>
                    <a:pt x="195830" y="4580729"/>
                    <a:pt x="182294" y="4560426"/>
                  </a:cubicBezTo>
                  <a:lnTo>
                    <a:pt x="135995" y="4490978"/>
                  </a:lnTo>
                  <a:cubicBezTo>
                    <a:pt x="132137" y="4475545"/>
                    <a:pt x="127540" y="4460278"/>
                    <a:pt x="124420" y="4444679"/>
                  </a:cubicBezTo>
                  <a:cubicBezTo>
                    <a:pt x="119817" y="4421666"/>
                    <a:pt x="120266" y="4397495"/>
                    <a:pt x="112845" y="4375231"/>
                  </a:cubicBezTo>
                  <a:cubicBezTo>
                    <a:pt x="108446" y="4362034"/>
                    <a:pt x="95346" y="4353219"/>
                    <a:pt x="89696" y="4340507"/>
                  </a:cubicBezTo>
                  <a:cubicBezTo>
                    <a:pt x="79786" y="4318209"/>
                    <a:pt x="74263" y="4294208"/>
                    <a:pt x="66547" y="4271059"/>
                  </a:cubicBezTo>
                  <a:cubicBezTo>
                    <a:pt x="62689" y="4259484"/>
                    <a:pt x="57365" y="4248299"/>
                    <a:pt x="54972" y="4236335"/>
                  </a:cubicBezTo>
                  <a:cubicBezTo>
                    <a:pt x="51114" y="4217044"/>
                    <a:pt x="46916" y="4197817"/>
                    <a:pt x="43397" y="4178461"/>
                  </a:cubicBezTo>
                  <a:cubicBezTo>
                    <a:pt x="39199" y="4155371"/>
                    <a:pt x="36914" y="4131923"/>
                    <a:pt x="31823" y="4109013"/>
                  </a:cubicBezTo>
                  <a:cubicBezTo>
                    <a:pt x="29176" y="4097103"/>
                    <a:pt x="24106" y="4085864"/>
                    <a:pt x="20248" y="4074289"/>
                  </a:cubicBezTo>
                  <a:cubicBezTo>
                    <a:pt x="-8441" y="3873469"/>
                    <a:pt x="-5004" y="3930105"/>
                    <a:pt x="20248" y="3576578"/>
                  </a:cubicBezTo>
                  <a:cubicBezTo>
                    <a:pt x="23554" y="3530294"/>
                    <a:pt x="43681" y="3506703"/>
                    <a:pt x="66547" y="3472405"/>
                  </a:cubicBezTo>
                  <a:cubicBezTo>
                    <a:pt x="84041" y="3402428"/>
                    <a:pt x="73088" y="3441208"/>
                    <a:pt x="101271" y="3356659"/>
                  </a:cubicBezTo>
                  <a:lnTo>
                    <a:pt x="112845" y="3321935"/>
                  </a:lnTo>
                  <a:cubicBezTo>
                    <a:pt x="116703" y="3310360"/>
                    <a:pt x="121461" y="3299047"/>
                    <a:pt x="124420" y="3287210"/>
                  </a:cubicBezTo>
                  <a:cubicBezTo>
                    <a:pt x="128278" y="3271777"/>
                    <a:pt x="131625" y="3256208"/>
                    <a:pt x="135995" y="3240912"/>
                  </a:cubicBezTo>
                  <a:cubicBezTo>
                    <a:pt x="139347" y="3229181"/>
                    <a:pt x="144611" y="3218025"/>
                    <a:pt x="147570" y="3206188"/>
                  </a:cubicBezTo>
                  <a:cubicBezTo>
                    <a:pt x="180293" y="3075292"/>
                    <a:pt x="132626" y="3227871"/>
                    <a:pt x="182294" y="3078866"/>
                  </a:cubicBezTo>
                  <a:lnTo>
                    <a:pt x="217018" y="2974694"/>
                  </a:lnTo>
                  <a:cubicBezTo>
                    <a:pt x="220876" y="2963119"/>
                    <a:pt x="219965" y="2948597"/>
                    <a:pt x="228592" y="2939970"/>
                  </a:cubicBezTo>
                  <a:lnTo>
                    <a:pt x="251742" y="2916821"/>
                  </a:lnTo>
                  <a:cubicBezTo>
                    <a:pt x="259458" y="2893672"/>
                    <a:pt x="261356" y="2867676"/>
                    <a:pt x="274891" y="2847373"/>
                  </a:cubicBezTo>
                  <a:lnTo>
                    <a:pt x="321190" y="2777924"/>
                  </a:lnTo>
                  <a:cubicBezTo>
                    <a:pt x="328906" y="2766349"/>
                    <a:pt x="339940" y="2756397"/>
                    <a:pt x="344339" y="2743200"/>
                  </a:cubicBezTo>
                  <a:cubicBezTo>
                    <a:pt x="360313" y="2695279"/>
                    <a:pt x="349146" y="2718628"/>
                    <a:pt x="379063" y="2673752"/>
                  </a:cubicBezTo>
                  <a:cubicBezTo>
                    <a:pt x="381787" y="2662855"/>
                    <a:pt x="394666" y="2606314"/>
                    <a:pt x="402213" y="2592729"/>
                  </a:cubicBezTo>
                  <a:cubicBezTo>
                    <a:pt x="434934" y="2533831"/>
                    <a:pt x="436537" y="2535254"/>
                    <a:pt x="471661" y="2500132"/>
                  </a:cubicBezTo>
                  <a:cubicBezTo>
                    <a:pt x="475519" y="2488557"/>
                    <a:pt x="477779" y="2476321"/>
                    <a:pt x="483235" y="2465408"/>
                  </a:cubicBezTo>
                  <a:cubicBezTo>
                    <a:pt x="489456" y="2452965"/>
                    <a:pt x="500735" y="2443396"/>
                    <a:pt x="506385" y="2430684"/>
                  </a:cubicBezTo>
                  <a:cubicBezTo>
                    <a:pt x="548947" y="2334921"/>
                    <a:pt x="505141" y="2385630"/>
                    <a:pt x="552683" y="2338086"/>
                  </a:cubicBezTo>
                  <a:cubicBezTo>
                    <a:pt x="573057" y="2276967"/>
                    <a:pt x="557490" y="2313515"/>
                    <a:pt x="610557" y="2233914"/>
                  </a:cubicBezTo>
                  <a:cubicBezTo>
                    <a:pt x="618273" y="2222339"/>
                    <a:pt x="623869" y="2209027"/>
                    <a:pt x="633706" y="2199190"/>
                  </a:cubicBezTo>
                  <a:lnTo>
                    <a:pt x="680005" y="2152891"/>
                  </a:lnTo>
                  <a:cubicBezTo>
                    <a:pt x="709100" y="2065609"/>
                    <a:pt x="666468" y="2169813"/>
                    <a:pt x="726304" y="2095018"/>
                  </a:cubicBezTo>
                  <a:cubicBezTo>
                    <a:pt x="733926" y="2085491"/>
                    <a:pt x="730787" y="2070222"/>
                    <a:pt x="737878" y="2060294"/>
                  </a:cubicBezTo>
                  <a:cubicBezTo>
                    <a:pt x="750564" y="2042534"/>
                    <a:pt x="772070" y="2032155"/>
                    <a:pt x="784177" y="2013995"/>
                  </a:cubicBezTo>
                  <a:lnTo>
                    <a:pt x="807327" y="1979271"/>
                  </a:lnTo>
                  <a:cubicBezTo>
                    <a:pt x="766243" y="1965577"/>
                    <a:pt x="703308" y="1967605"/>
                    <a:pt x="761028" y="1932973"/>
                  </a:cubicBezTo>
                  <a:cubicBezTo>
                    <a:pt x="771490" y="1926696"/>
                    <a:pt x="784177" y="1925256"/>
                    <a:pt x="795752" y="1921398"/>
                  </a:cubicBezTo>
                  <a:cubicBezTo>
                    <a:pt x="854405" y="1862743"/>
                    <a:pt x="778499" y="1931749"/>
                    <a:pt x="853625" y="1886674"/>
                  </a:cubicBezTo>
                  <a:cubicBezTo>
                    <a:pt x="862983" y="1881059"/>
                    <a:pt x="868045" y="1870072"/>
                    <a:pt x="876775" y="1863524"/>
                  </a:cubicBezTo>
                  <a:cubicBezTo>
                    <a:pt x="899033" y="1846831"/>
                    <a:pt x="926550" y="1836899"/>
                    <a:pt x="946223" y="1817226"/>
                  </a:cubicBezTo>
                  <a:cubicBezTo>
                    <a:pt x="953939" y="1809509"/>
                    <a:pt x="960642" y="1800624"/>
                    <a:pt x="969372" y="1794076"/>
                  </a:cubicBezTo>
                  <a:cubicBezTo>
                    <a:pt x="991630" y="1777383"/>
                    <a:pt x="1019147" y="1767451"/>
                    <a:pt x="1038820" y="1747778"/>
                  </a:cubicBezTo>
                  <a:cubicBezTo>
                    <a:pt x="1071719" y="1714879"/>
                    <a:pt x="1060120" y="1724296"/>
                    <a:pt x="1108268" y="1689904"/>
                  </a:cubicBezTo>
                  <a:cubicBezTo>
                    <a:pt x="1119588" y="1681818"/>
                    <a:pt x="1142992" y="1666755"/>
                    <a:pt x="1142992" y="1666755"/>
                  </a:cubicBezTo>
                </a:path>
              </a:pathLst>
            </a:custGeom>
            <a:solidFill>
              <a:srgbClr val="FAFA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68" name="Picture 2867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CC0B445F-34CE-6CF7-BC51-F05D39433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964" y="578221"/>
              <a:ext cx="10024751" cy="7843095"/>
            </a:xfrm>
            <a:prstGeom prst="rect">
              <a:avLst/>
            </a:prstGeom>
            <a:noFill/>
          </p:spPr>
        </p:pic>
        <p:sp>
          <p:nvSpPr>
            <p:cNvPr id="2869" name="Freeform: Shape 2868">
              <a:extLst>
                <a:ext uri="{FF2B5EF4-FFF2-40B4-BE49-F238E27FC236}">
                  <a16:creationId xmlns:a16="http://schemas.microsoft.com/office/drawing/2014/main" id="{CE77D5F4-C92C-D390-4483-F06442A6269B}"/>
                </a:ext>
              </a:extLst>
            </p:cNvPr>
            <p:cNvSpPr/>
            <p:nvPr/>
          </p:nvSpPr>
          <p:spPr>
            <a:xfrm>
              <a:off x="6435969" y="1769546"/>
              <a:ext cx="2797785" cy="1501192"/>
            </a:xfrm>
            <a:custGeom>
              <a:avLst/>
              <a:gdLst>
                <a:gd name="connsiteX0" fmla="*/ 1424354 w 2797785"/>
                <a:gd name="connsiteY0" fmla="*/ 76839 h 1501192"/>
                <a:gd name="connsiteX1" fmla="*/ 1336431 w 2797785"/>
                <a:gd name="connsiteY1" fmla="*/ 24085 h 1501192"/>
                <a:gd name="connsiteX2" fmla="*/ 984739 w 2797785"/>
                <a:gd name="connsiteY2" fmla="*/ 24085 h 1501192"/>
                <a:gd name="connsiteX3" fmla="*/ 949569 w 2797785"/>
                <a:gd name="connsiteY3" fmla="*/ 59254 h 1501192"/>
                <a:gd name="connsiteX4" fmla="*/ 931985 w 2797785"/>
                <a:gd name="connsiteY4" fmla="*/ 112008 h 1501192"/>
                <a:gd name="connsiteX5" fmla="*/ 879231 w 2797785"/>
                <a:gd name="connsiteY5" fmla="*/ 129592 h 1501192"/>
                <a:gd name="connsiteX6" fmla="*/ 844062 w 2797785"/>
                <a:gd name="connsiteY6" fmla="*/ 164762 h 1501192"/>
                <a:gd name="connsiteX7" fmla="*/ 791308 w 2797785"/>
                <a:gd name="connsiteY7" fmla="*/ 199931 h 1501192"/>
                <a:gd name="connsiteX8" fmla="*/ 773723 w 2797785"/>
                <a:gd name="connsiteY8" fmla="*/ 252685 h 1501192"/>
                <a:gd name="connsiteX9" fmla="*/ 738554 w 2797785"/>
                <a:gd name="connsiteY9" fmla="*/ 305439 h 1501192"/>
                <a:gd name="connsiteX10" fmla="*/ 685800 w 2797785"/>
                <a:gd name="connsiteY10" fmla="*/ 410946 h 1501192"/>
                <a:gd name="connsiteX11" fmla="*/ 633046 w 2797785"/>
                <a:gd name="connsiteY11" fmla="*/ 428531 h 1501192"/>
                <a:gd name="connsiteX12" fmla="*/ 562708 w 2797785"/>
                <a:gd name="connsiteY12" fmla="*/ 534039 h 1501192"/>
                <a:gd name="connsiteX13" fmla="*/ 527539 w 2797785"/>
                <a:gd name="connsiteY13" fmla="*/ 586792 h 1501192"/>
                <a:gd name="connsiteX14" fmla="*/ 492369 w 2797785"/>
                <a:gd name="connsiteY14" fmla="*/ 621962 h 1501192"/>
                <a:gd name="connsiteX15" fmla="*/ 457200 w 2797785"/>
                <a:gd name="connsiteY15" fmla="*/ 674716 h 1501192"/>
                <a:gd name="connsiteX16" fmla="*/ 351693 w 2797785"/>
                <a:gd name="connsiteY16" fmla="*/ 727469 h 1501192"/>
                <a:gd name="connsiteX17" fmla="*/ 211016 w 2797785"/>
                <a:gd name="connsiteY17" fmla="*/ 797808 h 1501192"/>
                <a:gd name="connsiteX18" fmla="*/ 158262 w 2797785"/>
                <a:gd name="connsiteY18" fmla="*/ 815392 h 1501192"/>
                <a:gd name="connsiteX19" fmla="*/ 87923 w 2797785"/>
                <a:gd name="connsiteY19" fmla="*/ 885731 h 1501192"/>
                <a:gd name="connsiteX20" fmla="*/ 52754 w 2797785"/>
                <a:gd name="connsiteY20" fmla="*/ 938485 h 1501192"/>
                <a:gd name="connsiteX21" fmla="*/ 0 w 2797785"/>
                <a:gd name="connsiteY21" fmla="*/ 973654 h 1501192"/>
                <a:gd name="connsiteX22" fmla="*/ 17585 w 2797785"/>
                <a:gd name="connsiteY22" fmla="*/ 1114331 h 1501192"/>
                <a:gd name="connsiteX23" fmla="*/ 123093 w 2797785"/>
                <a:gd name="connsiteY23" fmla="*/ 1184669 h 1501192"/>
                <a:gd name="connsiteX24" fmla="*/ 263769 w 2797785"/>
                <a:gd name="connsiteY24" fmla="*/ 1290177 h 1501192"/>
                <a:gd name="connsiteX25" fmla="*/ 386862 w 2797785"/>
                <a:gd name="connsiteY25" fmla="*/ 1378100 h 1501192"/>
                <a:gd name="connsiteX26" fmla="*/ 527539 w 2797785"/>
                <a:gd name="connsiteY26" fmla="*/ 1466023 h 1501192"/>
                <a:gd name="connsiteX27" fmla="*/ 580293 w 2797785"/>
                <a:gd name="connsiteY27" fmla="*/ 1483608 h 1501192"/>
                <a:gd name="connsiteX28" fmla="*/ 633046 w 2797785"/>
                <a:gd name="connsiteY28" fmla="*/ 1501192 h 1501192"/>
                <a:gd name="connsiteX29" fmla="*/ 861646 w 2797785"/>
                <a:gd name="connsiteY29" fmla="*/ 1466023 h 1501192"/>
                <a:gd name="connsiteX30" fmla="*/ 914400 w 2797785"/>
                <a:gd name="connsiteY30" fmla="*/ 1448439 h 1501192"/>
                <a:gd name="connsiteX31" fmla="*/ 1002323 w 2797785"/>
                <a:gd name="connsiteY31" fmla="*/ 1395685 h 1501192"/>
                <a:gd name="connsiteX32" fmla="*/ 1090246 w 2797785"/>
                <a:gd name="connsiteY32" fmla="*/ 1342931 h 1501192"/>
                <a:gd name="connsiteX33" fmla="*/ 1125416 w 2797785"/>
                <a:gd name="connsiteY33" fmla="*/ 1307762 h 1501192"/>
                <a:gd name="connsiteX34" fmla="*/ 1248508 w 2797785"/>
                <a:gd name="connsiteY34" fmla="*/ 1272592 h 1501192"/>
                <a:gd name="connsiteX35" fmla="*/ 1652954 w 2797785"/>
                <a:gd name="connsiteY35" fmla="*/ 1290177 h 1501192"/>
                <a:gd name="connsiteX36" fmla="*/ 1811216 w 2797785"/>
                <a:gd name="connsiteY36" fmla="*/ 1307762 h 1501192"/>
                <a:gd name="connsiteX37" fmla="*/ 2286000 w 2797785"/>
                <a:gd name="connsiteY37" fmla="*/ 1290177 h 1501192"/>
                <a:gd name="connsiteX38" fmla="*/ 2338754 w 2797785"/>
                <a:gd name="connsiteY38" fmla="*/ 1272592 h 1501192"/>
                <a:gd name="connsiteX39" fmla="*/ 2497016 w 2797785"/>
                <a:gd name="connsiteY39" fmla="*/ 1202254 h 1501192"/>
                <a:gd name="connsiteX40" fmla="*/ 2778369 w 2797785"/>
                <a:gd name="connsiteY40" fmla="*/ 1184669 h 1501192"/>
                <a:gd name="connsiteX41" fmla="*/ 2778369 w 2797785"/>
                <a:gd name="connsiteY41" fmla="*/ 1061577 h 1501192"/>
                <a:gd name="connsiteX42" fmla="*/ 2725616 w 2797785"/>
                <a:gd name="connsiteY42" fmla="*/ 1026408 h 1501192"/>
                <a:gd name="connsiteX43" fmla="*/ 2620108 w 2797785"/>
                <a:gd name="connsiteY43" fmla="*/ 991239 h 1501192"/>
                <a:gd name="connsiteX44" fmla="*/ 2549769 w 2797785"/>
                <a:gd name="connsiteY44" fmla="*/ 920900 h 1501192"/>
                <a:gd name="connsiteX45" fmla="*/ 2444262 w 2797785"/>
                <a:gd name="connsiteY45" fmla="*/ 885731 h 1501192"/>
                <a:gd name="connsiteX46" fmla="*/ 2409093 w 2797785"/>
                <a:gd name="connsiteY46" fmla="*/ 832977 h 1501192"/>
                <a:gd name="connsiteX47" fmla="*/ 2338754 w 2797785"/>
                <a:gd name="connsiteY47" fmla="*/ 745054 h 1501192"/>
                <a:gd name="connsiteX48" fmla="*/ 2268416 w 2797785"/>
                <a:gd name="connsiteY48" fmla="*/ 586792 h 1501192"/>
                <a:gd name="connsiteX49" fmla="*/ 2162908 w 2797785"/>
                <a:gd name="connsiteY49" fmla="*/ 551623 h 1501192"/>
                <a:gd name="connsiteX50" fmla="*/ 2110154 w 2797785"/>
                <a:gd name="connsiteY50" fmla="*/ 534039 h 1501192"/>
                <a:gd name="connsiteX51" fmla="*/ 2074985 w 2797785"/>
                <a:gd name="connsiteY51" fmla="*/ 498869 h 1501192"/>
                <a:gd name="connsiteX52" fmla="*/ 1969477 w 2797785"/>
                <a:gd name="connsiteY52" fmla="*/ 428531 h 1501192"/>
                <a:gd name="connsiteX53" fmla="*/ 1863969 w 2797785"/>
                <a:gd name="connsiteY53" fmla="*/ 340608 h 1501192"/>
                <a:gd name="connsiteX54" fmla="*/ 1793631 w 2797785"/>
                <a:gd name="connsiteY54" fmla="*/ 323023 h 1501192"/>
                <a:gd name="connsiteX55" fmla="*/ 1740877 w 2797785"/>
                <a:gd name="connsiteY55" fmla="*/ 305439 h 1501192"/>
                <a:gd name="connsiteX56" fmla="*/ 1705708 w 2797785"/>
                <a:gd name="connsiteY56" fmla="*/ 270269 h 1501192"/>
                <a:gd name="connsiteX57" fmla="*/ 1565031 w 2797785"/>
                <a:gd name="connsiteY57" fmla="*/ 217516 h 1501192"/>
                <a:gd name="connsiteX58" fmla="*/ 1529862 w 2797785"/>
                <a:gd name="connsiteY58" fmla="*/ 182346 h 1501192"/>
                <a:gd name="connsiteX59" fmla="*/ 1424354 w 2797785"/>
                <a:gd name="connsiteY59" fmla="*/ 147177 h 1501192"/>
                <a:gd name="connsiteX60" fmla="*/ 1371600 w 2797785"/>
                <a:gd name="connsiteY60" fmla="*/ 94423 h 1501192"/>
                <a:gd name="connsiteX61" fmla="*/ 1213339 w 2797785"/>
                <a:gd name="connsiteY61" fmla="*/ 6500 h 1501192"/>
                <a:gd name="connsiteX62" fmla="*/ 1090246 w 2797785"/>
                <a:gd name="connsiteY62" fmla="*/ 6500 h 150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797785" h="1501192">
                  <a:moveTo>
                    <a:pt x="1424354" y="76839"/>
                  </a:moveTo>
                  <a:cubicBezTo>
                    <a:pt x="1395046" y="59254"/>
                    <a:pt x="1367001" y="39370"/>
                    <a:pt x="1336431" y="24085"/>
                  </a:cubicBezTo>
                  <a:cubicBezTo>
                    <a:pt x="1232956" y="-27653"/>
                    <a:pt x="1065369" y="19342"/>
                    <a:pt x="984739" y="24085"/>
                  </a:cubicBezTo>
                  <a:cubicBezTo>
                    <a:pt x="973016" y="35808"/>
                    <a:pt x="958099" y="45038"/>
                    <a:pt x="949569" y="59254"/>
                  </a:cubicBezTo>
                  <a:cubicBezTo>
                    <a:pt x="940032" y="75148"/>
                    <a:pt x="945092" y="98901"/>
                    <a:pt x="931985" y="112008"/>
                  </a:cubicBezTo>
                  <a:cubicBezTo>
                    <a:pt x="918878" y="125115"/>
                    <a:pt x="896816" y="123731"/>
                    <a:pt x="879231" y="129592"/>
                  </a:cubicBezTo>
                  <a:cubicBezTo>
                    <a:pt x="867508" y="141315"/>
                    <a:pt x="857008" y="154405"/>
                    <a:pt x="844062" y="164762"/>
                  </a:cubicBezTo>
                  <a:cubicBezTo>
                    <a:pt x="827559" y="177964"/>
                    <a:pt x="804510" y="183428"/>
                    <a:pt x="791308" y="199931"/>
                  </a:cubicBezTo>
                  <a:cubicBezTo>
                    <a:pt x="779729" y="214405"/>
                    <a:pt x="782013" y="236106"/>
                    <a:pt x="773723" y="252685"/>
                  </a:cubicBezTo>
                  <a:cubicBezTo>
                    <a:pt x="764272" y="271588"/>
                    <a:pt x="748006" y="286536"/>
                    <a:pt x="738554" y="305439"/>
                  </a:cubicBezTo>
                  <a:cubicBezTo>
                    <a:pt x="717317" y="347912"/>
                    <a:pt x="727794" y="377350"/>
                    <a:pt x="685800" y="410946"/>
                  </a:cubicBezTo>
                  <a:cubicBezTo>
                    <a:pt x="671326" y="422525"/>
                    <a:pt x="650631" y="422669"/>
                    <a:pt x="633046" y="428531"/>
                  </a:cubicBezTo>
                  <a:lnTo>
                    <a:pt x="562708" y="534039"/>
                  </a:lnTo>
                  <a:cubicBezTo>
                    <a:pt x="550985" y="551623"/>
                    <a:pt x="542483" y="571848"/>
                    <a:pt x="527539" y="586792"/>
                  </a:cubicBezTo>
                  <a:cubicBezTo>
                    <a:pt x="515816" y="598515"/>
                    <a:pt x="502726" y="609016"/>
                    <a:pt x="492369" y="621962"/>
                  </a:cubicBezTo>
                  <a:cubicBezTo>
                    <a:pt x="479167" y="638465"/>
                    <a:pt x="472144" y="659772"/>
                    <a:pt x="457200" y="674716"/>
                  </a:cubicBezTo>
                  <a:cubicBezTo>
                    <a:pt x="423112" y="708804"/>
                    <a:pt x="394598" y="713167"/>
                    <a:pt x="351693" y="727469"/>
                  </a:cubicBezTo>
                  <a:cubicBezTo>
                    <a:pt x="290310" y="788852"/>
                    <a:pt x="332251" y="757397"/>
                    <a:pt x="211016" y="797808"/>
                  </a:cubicBezTo>
                  <a:lnTo>
                    <a:pt x="158262" y="815392"/>
                  </a:lnTo>
                  <a:cubicBezTo>
                    <a:pt x="134816" y="838838"/>
                    <a:pt x="106316" y="858142"/>
                    <a:pt x="87923" y="885731"/>
                  </a:cubicBezTo>
                  <a:cubicBezTo>
                    <a:pt x="76200" y="903316"/>
                    <a:pt x="67698" y="923541"/>
                    <a:pt x="52754" y="938485"/>
                  </a:cubicBezTo>
                  <a:cubicBezTo>
                    <a:pt x="37810" y="953429"/>
                    <a:pt x="17585" y="961931"/>
                    <a:pt x="0" y="973654"/>
                  </a:cubicBezTo>
                  <a:cubicBezTo>
                    <a:pt x="5862" y="1020546"/>
                    <a:pt x="-6227" y="1073511"/>
                    <a:pt x="17585" y="1114331"/>
                  </a:cubicBezTo>
                  <a:cubicBezTo>
                    <a:pt x="38883" y="1150841"/>
                    <a:pt x="93205" y="1154781"/>
                    <a:pt x="123093" y="1184669"/>
                  </a:cubicBezTo>
                  <a:cubicBezTo>
                    <a:pt x="224123" y="1285699"/>
                    <a:pt x="171696" y="1259485"/>
                    <a:pt x="263769" y="1290177"/>
                  </a:cubicBezTo>
                  <a:cubicBezTo>
                    <a:pt x="347215" y="1373623"/>
                    <a:pt x="302651" y="1350031"/>
                    <a:pt x="386862" y="1378100"/>
                  </a:cubicBezTo>
                  <a:cubicBezTo>
                    <a:pt x="442595" y="1461700"/>
                    <a:pt x="401981" y="1424170"/>
                    <a:pt x="527539" y="1466023"/>
                  </a:cubicBezTo>
                  <a:lnTo>
                    <a:pt x="580293" y="1483608"/>
                  </a:lnTo>
                  <a:lnTo>
                    <a:pt x="633046" y="1501192"/>
                  </a:lnTo>
                  <a:cubicBezTo>
                    <a:pt x="672330" y="1495580"/>
                    <a:pt x="817712" y="1475786"/>
                    <a:pt x="861646" y="1466023"/>
                  </a:cubicBezTo>
                  <a:cubicBezTo>
                    <a:pt x="879740" y="1462002"/>
                    <a:pt x="896815" y="1454300"/>
                    <a:pt x="914400" y="1448439"/>
                  </a:cubicBezTo>
                  <a:cubicBezTo>
                    <a:pt x="1003506" y="1359331"/>
                    <a:pt x="888191" y="1464162"/>
                    <a:pt x="1002323" y="1395685"/>
                  </a:cubicBezTo>
                  <a:cubicBezTo>
                    <a:pt x="1123021" y="1323268"/>
                    <a:pt x="940798" y="1392749"/>
                    <a:pt x="1090246" y="1342931"/>
                  </a:cubicBezTo>
                  <a:cubicBezTo>
                    <a:pt x="1101969" y="1331208"/>
                    <a:pt x="1111200" y="1316292"/>
                    <a:pt x="1125416" y="1307762"/>
                  </a:cubicBezTo>
                  <a:cubicBezTo>
                    <a:pt x="1143437" y="1296949"/>
                    <a:pt x="1235367" y="1275877"/>
                    <a:pt x="1248508" y="1272592"/>
                  </a:cubicBezTo>
                  <a:lnTo>
                    <a:pt x="1652954" y="1290177"/>
                  </a:lnTo>
                  <a:cubicBezTo>
                    <a:pt x="1705929" y="1293488"/>
                    <a:pt x="1758137" y="1307762"/>
                    <a:pt x="1811216" y="1307762"/>
                  </a:cubicBezTo>
                  <a:cubicBezTo>
                    <a:pt x="1969586" y="1307762"/>
                    <a:pt x="2127739" y="1296039"/>
                    <a:pt x="2286000" y="1290177"/>
                  </a:cubicBezTo>
                  <a:cubicBezTo>
                    <a:pt x="2303585" y="1284315"/>
                    <a:pt x="2322175" y="1280882"/>
                    <a:pt x="2338754" y="1272592"/>
                  </a:cubicBezTo>
                  <a:cubicBezTo>
                    <a:pt x="2409890" y="1237024"/>
                    <a:pt x="2393321" y="1208735"/>
                    <a:pt x="2497016" y="1202254"/>
                  </a:cubicBezTo>
                  <a:lnTo>
                    <a:pt x="2778369" y="1184669"/>
                  </a:lnTo>
                  <a:cubicBezTo>
                    <a:pt x="2794189" y="1137212"/>
                    <a:pt x="2812717" y="1113099"/>
                    <a:pt x="2778369" y="1061577"/>
                  </a:cubicBezTo>
                  <a:cubicBezTo>
                    <a:pt x="2766646" y="1043993"/>
                    <a:pt x="2744928" y="1034991"/>
                    <a:pt x="2725616" y="1026408"/>
                  </a:cubicBezTo>
                  <a:cubicBezTo>
                    <a:pt x="2691739" y="1011352"/>
                    <a:pt x="2620108" y="991239"/>
                    <a:pt x="2620108" y="991239"/>
                  </a:cubicBezTo>
                  <a:cubicBezTo>
                    <a:pt x="2596662" y="967793"/>
                    <a:pt x="2581226" y="931386"/>
                    <a:pt x="2549769" y="920900"/>
                  </a:cubicBezTo>
                  <a:lnTo>
                    <a:pt x="2444262" y="885731"/>
                  </a:lnTo>
                  <a:cubicBezTo>
                    <a:pt x="2432539" y="868146"/>
                    <a:pt x="2422295" y="849480"/>
                    <a:pt x="2409093" y="832977"/>
                  </a:cubicBezTo>
                  <a:cubicBezTo>
                    <a:pt x="2372552" y="787301"/>
                    <a:pt x="2365817" y="805947"/>
                    <a:pt x="2338754" y="745054"/>
                  </a:cubicBezTo>
                  <a:cubicBezTo>
                    <a:pt x="2330227" y="725867"/>
                    <a:pt x="2305151" y="609751"/>
                    <a:pt x="2268416" y="586792"/>
                  </a:cubicBezTo>
                  <a:cubicBezTo>
                    <a:pt x="2236979" y="567144"/>
                    <a:pt x="2198077" y="563346"/>
                    <a:pt x="2162908" y="551623"/>
                  </a:cubicBezTo>
                  <a:lnTo>
                    <a:pt x="2110154" y="534039"/>
                  </a:lnTo>
                  <a:cubicBezTo>
                    <a:pt x="2098431" y="522316"/>
                    <a:pt x="2088248" y="508816"/>
                    <a:pt x="2074985" y="498869"/>
                  </a:cubicBezTo>
                  <a:cubicBezTo>
                    <a:pt x="2041171" y="473508"/>
                    <a:pt x="1999365" y="458419"/>
                    <a:pt x="1969477" y="428531"/>
                  </a:cubicBezTo>
                  <a:cubicBezTo>
                    <a:pt x="1937788" y="396842"/>
                    <a:pt x="1906813" y="358970"/>
                    <a:pt x="1863969" y="340608"/>
                  </a:cubicBezTo>
                  <a:cubicBezTo>
                    <a:pt x="1841755" y="331088"/>
                    <a:pt x="1816869" y="329662"/>
                    <a:pt x="1793631" y="323023"/>
                  </a:cubicBezTo>
                  <a:cubicBezTo>
                    <a:pt x="1775808" y="317931"/>
                    <a:pt x="1758462" y="311300"/>
                    <a:pt x="1740877" y="305439"/>
                  </a:cubicBezTo>
                  <a:cubicBezTo>
                    <a:pt x="1729154" y="293716"/>
                    <a:pt x="1719503" y="279465"/>
                    <a:pt x="1705708" y="270269"/>
                  </a:cubicBezTo>
                  <a:cubicBezTo>
                    <a:pt x="1650536" y="233488"/>
                    <a:pt x="1626888" y="232980"/>
                    <a:pt x="1565031" y="217516"/>
                  </a:cubicBezTo>
                  <a:cubicBezTo>
                    <a:pt x="1553308" y="205793"/>
                    <a:pt x="1544691" y="189760"/>
                    <a:pt x="1529862" y="182346"/>
                  </a:cubicBezTo>
                  <a:cubicBezTo>
                    <a:pt x="1496704" y="165767"/>
                    <a:pt x="1424354" y="147177"/>
                    <a:pt x="1424354" y="147177"/>
                  </a:cubicBezTo>
                  <a:cubicBezTo>
                    <a:pt x="1406769" y="129592"/>
                    <a:pt x="1391230" y="109691"/>
                    <a:pt x="1371600" y="94423"/>
                  </a:cubicBezTo>
                  <a:cubicBezTo>
                    <a:pt x="1343389" y="72481"/>
                    <a:pt x="1265532" y="11719"/>
                    <a:pt x="1213339" y="6500"/>
                  </a:cubicBezTo>
                  <a:cubicBezTo>
                    <a:pt x="1172512" y="2417"/>
                    <a:pt x="1131277" y="6500"/>
                    <a:pt x="1090246" y="6500"/>
                  </a:cubicBezTo>
                </a:path>
              </a:pathLst>
            </a:custGeom>
            <a:solidFill>
              <a:srgbClr val="FF0909">
                <a:alpha val="49804"/>
              </a:srgbClr>
            </a:solidFill>
            <a:ln>
              <a:solidFill>
                <a:srgbClr val="FF09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0" name="Freeform: Shape 2869">
              <a:extLst>
                <a:ext uri="{FF2B5EF4-FFF2-40B4-BE49-F238E27FC236}">
                  <a16:creationId xmlns:a16="http://schemas.microsoft.com/office/drawing/2014/main" id="{84A96A9F-3FBB-2F10-151B-8405EF691646}"/>
                </a:ext>
              </a:extLst>
            </p:cNvPr>
            <p:cNvSpPr/>
            <p:nvPr/>
          </p:nvSpPr>
          <p:spPr>
            <a:xfrm>
              <a:off x="3147646" y="2092569"/>
              <a:ext cx="2077447" cy="2602542"/>
            </a:xfrm>
            <a:custGeom>
              <a:avLst/>
              <a:gdLst>
                <a:gd name="connsiteX0" fmla="*/ 2057400 w 2077447"/>
                <a:gd name="connsiteY0" fmla="*/ 158262 h 2602542"/>
                <a:gd name="connsiteX1" fmla="*/ 2039816 w 2077447"/>
                <a:gd name="connsiteY1" fmla="*/ 70339 h 2602542"/>
                <a:gd name="connsiteX2" fmla="*/ 1951892 w 2077447"/>
                <a:gd name="connsiteY2" fmla="*/ 0 h 2602542"/>
                <a:gd name="connsiteX3" fmla="*/ 1811216 w 2077447"/>
                <a:gd name="connsiteY3" fmla="*/ 17585 h 2602542"/>
                <a:gd name="connsiteX4" fmla="*/ 1652954 w 2077447"/>
                <a:gd name="connsiteY4" fmla="*/ 52754 h 2602542"/>
                <a:gd name="connsiteX5" fmla="*/ 1283677 w 2077447"/>
                <a:gd name="connsiteY5" fmla="*/ 70339 h 2602542"/>
                <a:gd name="connsiteX6" fmla="*/ 1107831 w 2077447"/>
                <a:gd name="connsiteY6" fmla="*/ 105508 h 2602542"/>
                <a:gd name="connsiteX7" fmla="*/ 1019908 w 2077447"/>
                <a:gd name="connsiteY7" fmla="*/ 123093 h 2602542"/>
                <a:gd name="connsiteX8" fmla="*/ 914400 w 2077447"/>
                <a:gd name="connsiteY8" fmla="*/ 158262 h 2602542"/>
                <a:gd name="connsiteX9" fmla="*/ 861646 w 2077447"/>
                <a:gd name="connsiteY9" fmla="*/ 175846 h 2602542"/>
                <a:gd name="connsiteX10" fmla="*/ 720969 w 2077447"/>
                <a:gd name="connsiteY10" fmla="*/ 281354 h 2602542"/>
                <a:gd name="connsiteX11" fmla="*/ 668216 w 2077447"/>
                <a:gd name="connsiteY11" fmla="*/ 316523 h 2602542"/>
                <a:gd name="connsiteX12" fmla="*/ 633046 w 2077447"/>
                <a:gd name="connsiteY12" fmla="*/ 351693 h 2602542"/>
                <a:gd name="connsiteX13" fmla="*/ 580292 w 2077447"/>
                <a:gd name="connsiteY13" fmla="*/ 369277 h 2602542"/>
                <a:gd name="connsiteX14" fmla="*/ 509954 w 2077447"/>
                <a:gd name="connsiteY14" fmla="*/ 580293 h 2602542"/>
                <a:gd name="connsiteX15" fmla="*/ 492369 w 2077447"/>
                <a:gd name="connsiteY15" fmla="*/ 633046 h 2602542"/>
                <a:gd name="connsiteX16" fmla="*/ 439616 w 2077447"/>
                <a:gd name="connsiteY16" fmla="*/ 668216 h 2602542"/>
                <a:gd name="connsiteX17" fmla="*/ 404446 w 2077447"/>
                <a:gd name="connsiteY17" fmla="*/ 703385 h 2602542"/>
                <a:gd name="connsiteX18" fmla="*/ 298939 w 2077447"/>
                <a:gd name="connsiteY18" fmla="*/ 738554 h 2602542"/>
                <a:gd name="connsiteX19" fmla="*/ 263769 w 2077447"/>
                <a:gd name="connsiteY19" fmla="*/ 773723 h 2602542"/>
                <a:gd name="connsiteX20" fmla="*/ 158262 w 2077447"/>
                <a:gd name="connsiteY20" fmla="*/ 808893 h 2602542"/>
                <a:gd name="connsiteX21" fmla="*/ 123092 w 2077447"/>
                <a:gd name="connsiteY21" fmla="*/ 844062 h 2602542"/>
                <a:gd name="connsiteX22" fmla="*/ 70339 w 2077447"/>
                <a:gd name="connsiteY22" fmla="*/ 861646 h 2602542"/>
                <a:gd name="connsiteX23" fmla="*/ 52754 w 2077447"/>
                <a:gd name="connsiteY23" fmla="*/ 914400 h 2602542"/>
                <a:gd name="connsiteX24" fmla="*/ 0 w 2077447"/>
                <a:gd name="connsiteY24" fmla="*/ 1019908 h 2602542"/>
                <a:gd name="connsiteX25" fmla="*/ 52754 w 2077447"/>
                <a:gd name="connsiteY25" fmla="*/ 1248508 h 2602542"/>
                <a:gd name="connsiteX26" fmla="*/ 105508 w 2077447"/>
                <a:gd name="connsiteY26" fmla="*/ 1283677 h 2602542"/>
                <a:gd name="connsiteX27" fmla="*/ 123092 w 2077447"/>
                <a:gd name="connsiteY27" fmla="*/ 1336431 h 2602542"/>
                <a:gd name="connsiteX28" fmla="*/ 193431 w 2077447"/>
                <a:gd name="connsiteY28" fmla="*/ 1441939 h 2602542"/>
                <a:gd name="connsiteX29" fmla="*/ 246185 w 2077447"/>
                <a:gd name="connsiteY29" fmla="*/ 1600200 h 2602542"/>
                <a:gd name="connsiteX30" fmla="*/ 263769 w 2077447"/>
                <a:gd name="connsiteY30" fmla="*/ 1652954 h 2602542"/>
                <a:gd name="connsiteX31" fmla="*/ 334108 w 2077447"/>
                <a:gd name="connsiteY31" fmla="*/ 1723293 h 2602542"/>
                <a:gd name="connsiteX32" fmla="*/ 404446 w 2077447"/>
                <a:gd name="connsiteY32" fmla="*/ 1881554 h 2602542"/>
                <a:gd name="connsiteX33" fmla="*/ 422031 w 2077447"/>
                <a:gd name="connsiteY33" fmla="*/ 2004646 h 2602542"/>
                <a:gd name="connsiteX34" fmla="*/ 439616 w 2077447"/>
                <a:gd name="connsiteY34" fmla="*/ 2057400 h 2602542"/>
                <a:gd name="connsiteX35" fmla="*/ 474785 w 2077447"/>
                <a:gd name="connsiteY35" fmla="*/ 2180493 h 2602542"/>
                <a:gd name="connsiteX36" fmla="*/ 457200 w 2077447"/>
                <a:gd name="connsiteY36" fmla="*/ 2426677 h 2602542"/>
                <a:gd name="connsiteX37" fmla="*/ 422031 w 2077447"/>
                <a:gd name="connsiteY37" fmla="*/ 2532185 h 2602542"/>
                <a:gd name="connsiteX38" fmla="*/ 439616 w 2077447"/>
                <a:gd name="connsiteY38" fmla="*/ 2584939 h 2602542"/>
                <a:gd name="connsiteX39" fmla="*/ 597877 w 2077447"/>
                <a:gd name="connsiteY39" fmla="*/ 2584939 h 2602542"/>
                <a:gd name="connsiteX40" fmla="*/ 668216 w 2077447"/>
                <a:gd name="connsiteY40" fmla="*/ 2444262 h 2602542"/>
                <a:gd name="connsiteX41" fmla="*/ 685800 w 2077447"/>
                <a:gd name="connsiteY41" fmla="*/ 2373923 h 2602542"/>
                <a:gd name="connsiteX42" fmla="*/ 738554 w 2077447"/>
                <a:gd name="connsiteY42" fmla="*/ 2127739 h 2602542"/>
                <a:gd name="connsiteX43" fmla="*/ 773723 w 2077447"/>
                <a:gd name="connsiteY43" fmla="*/ 2022231 h 2602542"/>
                <a:gd name="connsiteX44" fmla="*/ 791308 w 2077447"/>
                <a:gd name="connsiteY44" fmla="*/ 1969477 h 2602542"/>
                <a:gd name="connsiteX45" fmla="*/ 1160585 w 2077447"/>
                <a:gd name="connsiteY45" fmla="*/ 1916723 h 2602542"/>
                <a:gd name="connsiteX46" fmla="*/ 1230923 w 2077447"/>
                <a:gd name="connsiteY46" fmla="*/ 1846385 h 2602542"/>
                <a:gd name="connsiteX47" fmla="*/ 1283677 w 2077447"/>
                <a:gd name="connsiteY47" fmla="*/ 1793631 h 2602542"/>
                <a:gd name="connsiteX48" fmla="*/ 1336431 w 2077447"/>
                <a:gd name="connsiteY48" fmla="*/ 1688123 h 2602542"/>
                <a:gd name="connsiteX49" fmla="*/ 1406769 w 2077447"/>
                <a:gd name="connsiteY49" fmla="*/ 1582616 h 2602542"/>
                <a:gd name="connsiteX50" fmla="*/ 1441939 w 2077447"/>
                <a:gd name="connsiteY50" fmla="*/ 1529862 h 2602542"/>
                <a:gd name="connsiteX51" fmla="*/ 1477108 w 2077447"/>
                <a:gd name="connsiteY51" fmla="*/ 1477108 h 2602542"/>
                <a:gd name="connsiteX52" fmla="*/ 1582616 w 2077447"/>
                <a:gd name="connsiteY52" fmla="*/ 1389185 h 2602542"/>
                <a:gd name="connsiteX53" fmla="*/ 1635369 w 2077447"/>
                <a:gd name="connsiteY53" fmla="*/ 1371600 h 2602542"/>
                <a:gd name="connsiteX54" fmla="*/ 1670539 w 2077447"/>
                <a:gd name="connsiteY54" fmla="*/ 1318846 h 2602542"/>
                <a:gd name="connsiteX55" fmla="*/ 1758462 w 2077447"/>
                <a:gd name="connsiteY55" fmla="*/ 1230923 h 2602542"/>
                <a:gd name="connsiteX56" fmla="*/ 1776046 w 2077447"/>
                <a:gd name="connsiteY56" fmla="*/ 1178169 h 2602542"/>
                <a:gd name="connsiteX57" fmla="*/ 1811216 w 2077447"/>
                <a:gd name="connsiteY57" fmla="*/ 1143000 h 2602542"/>
                <a:gd name="connsiteX58" fmla="*/ 1846385 w 2077447"/>
                <a:gd name="connsiteY58" fmla="*/ 1037493 h 2602542"/>
                <a:gd name="connsiteX59" fmla="*/ 1881554 w 2077447"/>
                <a:gd name="connsiteY59" fmla="*/ 896816 h 2602542"/>
                <a:gd name="connsiteX60" fmla="*/ 1934308 w 2077447"/>
                <a:gd name="connsiteY60" fmla="*/ 703385 h 2602542"/>
                <a:gd name="connsiteX61" fmla="*/ 1951892 w 2077447"/>
                <a:gd name="connsiteY61" fmla="*/ 650631 h 2602542"/>
                <a:gd name="connsiteX62" fmla="*/ 1987062 w 2077447"/>
                <a:gd name="connsiteY62" fmla="*/ 615462 h 2602542"/>
                <a:gd name="connsiteX63" fmla="*/ 2039816 w 2077447"/>
                <a:gd name="connsiteY63" fmla="*/ 439616 h 2602542"/>
                <a:gd name="connsiteX64" fmla="*/ 2057400 w 2077447"/>
                <a:gd name="connsiteY64" fmla="*/ 386862 h 2602542"/>
                <a:gd name="connsiteX65" fmla="*/ 2074985 w 2077447"/>
                <a:gd name="connsiteY65" fmla="*/ 334108 h 2602542"/>
                <a:gd name="connsiteX66" fmla="*/ 2022231 w 2077447"/>
                <a:gd name="connsiteY66" fmla="*/ 87923 h 2602542"/>
                <a:gd name="connsiteX67" fmla="*/ 1951892 w 2077447"/>
                <a:gd name="connsiteY67" fmla="*/ 52754 h 260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077447" h="2602542">
                  <a:moveTo>
                    <a:pt x="2057400" y="158262"/>
                  </a:moveTo>
                  <a:cubicBezTo>
                    <a:pt x="2051539" y="128954"/>
                    <a:pt x="2051589" y="97810"/>
                    <a:pt x="2039816" y="70339"/>
                  </a:cubicBezTo>
                  <a:cubicBezTo>
                    <a:pt x="2029793" y="46952"/>
                    <a:pt x="1967336" y="10296"/>
                    <a:pt x="1951892" y="0"/>
                  </a:cubicBezTo>
                  <a:cubicBezTo>
                    <a:pt x="1905000" y="5862"/>
                    <a:pt x="1857830" y="9816"/>
                    <a:pt x="1811216" y="17585"/>
                  </a:cubicBezTo>
                  <a:cubicBezTo>
                    <a:pt x="1743439" y="28881"/>
                    <a:pt x="1725548" y="47170"/>
                    <a:pt x="1652954" y="52754"/>
                  </a:cubicBezTo>
                  <a:cubicBezTo>
                    <a:pt x="1530085" y="62206"/>
                    <a:pt x="1406769" y="64477"/>
                    <a:pt x="1283677" y="70339"/>
                  </a:cubicBezTo>
                  <a:lnTo>
                    <a:pt x="1107831" y="105508"/>
                  </a:lnTo>
                  <a:cubicBezTo>
                    <a:pt x="1078523" y="111370"/>
                    <a:pt x="1048262" y="113642"/>
                    <a:pt x="1019908" y="123093"/>
                  </a:cubicBezTo>
                  <a:lnTo>
                    <a:pt x="914400" y="158262"/>
                  </a:lnTo>
                  <a:lnTo>
                    <a:pt x="861646" y="175846"/>
                  </a:lnTo>
                  <a:cubicBezTo>
                    <a:pt x="796589" y="240905"/>
                    <a:pt x="840273" y="201818"/>
                    <a:pt x="720969" y="281354"/>
                  </a:cubicBezTo>
                  <a:cubicBezTo>
                    <a:pt x="703385" y="293077"/>
                    <a:pt x="683160" y="301579"/>
                    <a:pt x="668216" y="316523"/>
                  </a:cubicBezTo>
                  <a:cubicBezTo>
                    <a:pt x="656493" y="328246"/>
                    <a:pt x="647263" y="343163"/>
                    <a:pt x="633046" y="351693"/>
                  </a:cubicBezTo>
                  <a:cubicBezTo>
                    <a:pt x="617152" y="361230"/>
                    <a:pt x="597877" y="363416"/>
                    <a:pt x="580292" y="369277"/>
                  </a:cubicBezTo>
                  <a:lnTo>
                    <a:pt x="509954" y="580293"/>
                  </a:lnTo>
                  <a:cubicBezTo>
                    <a:pt x="504092" y="597877"/>
                    <a:pt x="507791" y="622764"/>
                    <a:pt x="492369" y="633046"/>
                  </a:cubicBezTo>
                  <a:cubicBezTo>
                    <a:pt x="474785" y="644769"/>
                    <a:pt x="456119" y="655014"/>
                    <a:pt x="439616" y="668216"/>
                  </a:cubicBezTo>
                  <a:cubicBezTo>
                    <a:pt x="426670" y="678573"/>
                    <a:pt x="419275" y="695971"/>
                    <a:pt x="404446" y="703385"/>
                  </a:cubicBezTo>
                  <a:cubicBezTo>
                    <a:pt x="371288" y="719964"/>
                    <a:pt x="298939" y="738554"/>
                    <a:pt x="298939" y="738554"/>
                  </a:cubicBezTo>
                  <a:cubicBezTo>
                    <a:pt x="287216" y="750277"/>
                    <a:pt x="278598" y="766309"/>
                    <a:pt x="263769" y="773723"/>
                  </a:cubicBezTo>
                  <a:cubicBezTo>
                    <a:pt x="230611" y="790302"/>
                    <a:pt x="158262" y="808893"/>
                    <a:pt x="158262" y="808893"/>
                  </a:cubicBezTo>
                  <a:cubicBezTo>
                    <a:pt x="146539" y="820616"/>
                    <a:pt x="137308" y="835532"/>
                    <a:pt x="123092" y="844062"/>
                  </a:cubicBezTo>
                  <a:cubicBezTo>
                    <a:pt x="107198" y="853598"/>
                    <a:pt x="83446" y="848539"/>
                    <a:pt x="70339" y="861646"/>
                  </a:cubicBezTo>
                  <a:cubicBezTo>
                    <a:pt x="57232" y="874753"/>
                    <a:pt x="61044" y="897821"/>
                    <a:pt x="52754" y="914400"/>
                  </a:cubicBezTo>
                  <a:cubicBezTo>
                    <a:pt x="-15423" y="1050754"/>
                    <a:pt x="44200" y="887309"/>
                    <a:pt x="0" y="1019908"/>
                  </a:cubicBezTo>
                  <a:cubicBezTo>
                    <a:pt x="9181" y="1111721"/>
                    <a:pt x="-11322" y="1184432"/>
                    <a:pt x="52754" y="1248508"/>
                  </a:cubicBezTo>
                  <a:cubicBezTo>
                    <a:pt x="67698" y="1263452"/>
                    <a:pt x="87923" y="1271954"/>
                    <a:pt x="105508" y="1283677"/>
                  </a:cubicBezTo>
                  <a:cubicBezTo>
                    <a:pt x="111369" y="1301262"/>
                    <a:pt x="114090" y="1320228"/>
                    <a:pt x="123092" y="1336431"/>
                  </a:cubicBezTo>
                  <a:cubicBezTo>
                    <a:pt x="143619" y="1373380"/>
                    <a:pt x="180065" y="1401840"/>
                    <a:pt x="193431" y="1441939"/>
                  </a:cubicBezTo>
                  <a:lnTo>
                    <a:pt x="246185" y="1600200"/>
                  </a:lnTo>
                  <a:cubicBezTo>
                    <a:pt x="252046" y="1617785"/>
                    <a:pt x="250662" y="1639847"/>
                    <a:pt x="263769" y="1652954"/>
                  </a:cubicBezTo>
                  <a:lnTo>
                    <a:pt x="334108" y="1723293"/>
                  </a:lnTo>
                  <a:cubicBezTo>
                    <a:pt x="375960" y="1848850"/>
                    <a:pt x="348714" y="1797955"/>
                    <a:pt x="404446" y="1881554"/>
                  </a:cubicBezTo>
                  <a:cubicBezTo>
                    <a:pt x="410308" y="1922585"/>
                    <a:pt x="413902" y="1964004"/>
                    <a:pt x="422031" y="2004646"/>
                  </a:cubicBezTo>
                  <a:cubicBezTo>
                    <a:pt x="425666" y="2022822"/>
                    <a:pt x="434524" y="2039577"/>
                    <a:pt x="439616" y="2057400"/>
                  </a:cubicBezTo>
                  <a:cubicBezTo>
                    <a:pt x="483776" y="2211962"/>
                    <a:pt x="432622" y="2054007"/>
                    <a:pt x="474785" y="2180493"/>
                  </a:cubicBezTo>
                  <a:cubicBezTo>
                    <a:pt x="468923" y="2262554"/>
                    <a:pt x="469404" y="2345317"/>
                    <a:pt x="457200" y="2426677"/>
                  </a:cubicBezTo>
                  <a:cubicBezTo>
                    <a:pt x="451701" y="2463339"/>
                    <a:pt x="422031" y="2532185"/>
                    <a:pt x="422031" y="2532185"/>
                  </a:cubicBezTo>
                  <a:cubicBezTo>
                    <a:pt x="427893" y="2549770"/>
                    <a:pt x="426509" y="2571832"/>
                    <a:pt x="439616" y="2584939"/>
                  </a:cubicBezTo>
                  <a:cubicBezTo>
                    <a:pt x="476720" y="2622043"/>
                    <a:pt x="569252" y="2589710"/>
                    <a:pt x="597877" y="2584939"/>
                  </a:cubicBezTo>
                  <a:cubicBezTo>
                    <a:pt x="653233" y="2529581"/>
                    <a:pt x="641277" y="2552023"/>
                    <a:pt x="668216" y="2444262"/>
                  </a:cubicBezTo>
                  <a:cubicBezTo>
                    <a:pt x="674077" y="2420816"/>
                    <a:pt x="680736" y="2397554"/>
                    <a:pt x="685800" y="2373923"/>
                  </a:cubicBezTo>
                  <a:cubicBezTo>
                    <a:pt x="696015" y="2326252"/>
                    <a:pt x="718476" y="2194666"/>
                    <a:pt x="738554" y="2127739"/>
                  </a:cubicBezTo>
                  <a:cubicBezTo>
                    <a:pt x="749207" y="2092231"/>
                    <a:pt x="762000" y="2057400"/>
                    <a:pt x="773723" y="2022231"/>
                  </a:cubicBezTo>
                  <a:cubicBezTo>
                    <a:pt x="779585" y="2004646"/>
                    <a:pt x="773723" y="1975339"/>
                    <a:pt x="791308" y="1969477"/>
                  </a:cubicBezTo>
                  <a:cubicBezTo>
                    <a:pt x="980412" y="1906443"/>
                    <a:pt x="859826" y="1936774"/>
                    <a:pt x="1160585" y="1916723"/>
                  </a:cubicBezTo>
                  <a:cubicBezTo>
                    <a:pt x="1261069" y="1883230"/>
                    <a:pt x="1177332" y="1926772"/>
                    <a:pt x="1230923" y="1846385"/>
                  </a:cubicBezTo>
                  <a:cubicBezTo>
                    <a:pt x="1244717" y="1825693"/>
                    <a:pt x="1267757" y="1812736"/>
                    <a:pt x="1283677" y="1793631"/>
                  </a:cubicBezTo>
                  <a:cubicBezTo>
                    <a:pt x="1361740" y="1699955"/>
                    <a:pt x="1283560" y="1783291"/>
                    <a:pt x="1336431" y="1688123"/>
                  </a:cubicBezTo>
                  <a:cubicBezTo>
                    <a:pt x="1356958" y="1651174"/>
                    <a:pt x="1383323" y="1617785"/>
                    <a:pt x="1406769" y="1582616"/>
                  </a:cubicBezTo>
                  <a:lnTo>
                    <a:pt x="1441939" y="1529862"/>
                  </a:lnTo>
                  <a:cubicBezTo>
                    <a:pt x="1453662" y="1512277"/>
                    <a:pt x="1462164" y="1492052"/>
                    <a:pt x="1477108" y="1477108"/>
                  </a:cubicBezTo>
                  <a:cubicBezTo>
                    <a:pt x="1516000" y="1438216"/>
                    <a:pt x="1533651" y="1413668"/>
                    <a:pt x="1582616" y="1389185"/>
                  </a:cubicBezTo>
                  <a:cubicBezTo>
                    <a:pt x="1599195" y="1380896"/>
                    <a:pt x="1617785" y="1377462"/>
                    <a:pt x="1635369" y="1371600"/>
                  </a:cubicBezTo>
                  <a:cubicBezTo>
                    <a:pt x="1647092" y="1354015"/>
                    <a:pt x="1656622" y="1334751"/>
                    <a:pt x="1670539" y="1318846"/>
                  </a:cubicBezTo>
                  <a:cubicBezTo>
                    <a:pt x="1697832" y="1287654"/>
                    <a:pt x="1758462" y="1230923"/>
                    <a:pt x="1758462" y="1230923"/>
                  </a:cubicBezTo>
                  <a:cubicBezTo>
                    <a:pt x="1764323" y="1213338"/>
                    <a:pt x="1766509" y="1194063"/>
                    <a:pt x="1776046" y="1178169"/>
                  </a:cubicBezTo>
                  <a:cubicBezTo>
                    <a:pt x="1784576" y="1163953"/>
                    <a:pt x="1803802" y="1157829"/>
                    <a:pt x="1811216" y="1143000"/>
                  </a:cubicBezTo>
                  <a:cubicBezTo>
                    <a:pt x="1827795" y="1109842"/>
                    <a:pt x="1837394" y="1073458"/>
                    <a:pt x="1846385" y="1037493"/>
                  </a:cubicBezTo>
                  <a:cubicBezTo>
                    <a:pt x="1858108" y="990601"/>
                    <a:pt x="1872074" y="944213"/>
                    <a:pt x="1881554" y="896816"/>
                  </a:cubicBezTo>
                  <a:cubicBezTo>
                    <a:pt x="1906410" y="772539"/>
                    <a:pt x="1889687" y="837251"/>
                    <a:pt x="1934308" y="703385"/>
                  </a:cubicBezTo>
                  <a:cubicBezTo>
                    <a:pt x="1940169" y="685800"/>
                    <a:pt x="1938785" y="663738"/>
                    <a:pt x="1951892" y="650631"/>
                  </a:cubicBezTo>
                  <a:lnTo>
                    <a:pt x="1987062" y="615462"/>
                  </a:lnTo>
                  <a:cubicBezTo>
                    <a:pt x="2013639" y="509151"/>
                    <a:pt x="1997000" y="568062"/>
                    <a:pt x="2039816" y="439616"/>
                  </a:cubicBezTo>
                  <a:lnTo>
                    <a:pt x="2057400" y="386862"/>
                  </a:lnTo>
                  <a:lnTo>
                    <a:pt x="2074985" y="334108"/>
                  </a:lnTo>
                  <a:cubicBezTo>
                    <a:pt x="2068733" y="259087"/>
                    <a:pt x="2104323" y="137178"/>
                    <a:pt x="2022231" y="87923"/>
                  </a:cubicBezTo>
                  <a:cubicBezTo>
                    <a:pt x="1921198" y="27303"/>
                    <a:pt x="2000658" y="101520"/>
                    <a:pt x="1951892" y="52754"/>
                  </a:cubicBezTo>
                </a:path>
              </a:pathLst>
            </a:custGeom>
            <a:solidFill>
              <a:srgbClr val="FFD85D">
                <a:alpha val="49804"/>
              </a:srgbClr>
            </a:solidFill>
            <a:ln>
              <a:solidFill>
                <a:srgbClr val="FFC4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1" name="Freeform: Shape 2870">
              <a:extLst>
                <a:ext uri="{FF2B5EF4-FFF2-40B4-BE49-F238E27FC236}">
                  <a16:creationId xmlns:a16="http://schemas.microsoft.com/office/drawing/2014/main" id="{625F528D-B8D8-AB0A-7F61-A70D87171B6E}"/>
                </a:ext>
              </a:extLst>
            </p:cNvPr>
            <p:cNvSpPr/>
            <p:nvPr/>
          </p:nvSpPr>
          <p:spPr>
            <a:xfrm>
              <a:off x="1987062" y="4243480"/>
              <a:ext cx="2238646" cy="2018224"/>
            </a:xfrm>
            <a:custGeom>
              <a:avLst/>
              <a:gdLst>
                <a:gd name="connsiteX0" fmla="*/ 2233246 w 2238646"/>
                <a:gd name="connsiteY0" fmla="*/ 1225335 h 2018224"/>
                <a:gd name="connsiteX1" fmla="*/ 2215661 w 2238646"/>
                <a:gd name="connsiteY1" fmla="*/ 1102243 h 2018224"/>
                <a:gd name="connsiteX2" fmla="*/ 2110153 w 2238646"/>
                <a:gd name="connsiteY2" fmla="*/ 1067074 h 2018224"/>
                <a:gd name="connsiteX3" fmla="*/ 2057400 w 2238646"/>
                <a:gd name="connsiteY3" fmla="*/ 1031905 h 2018224"/>
                <a:gd name="connsiteX4" fmla="*/ 2022230 w 2238646"/>
                <a:gd name="connsiteY4" fmla="*/ 996735 h 2018224"/>
                <a:gd name="connsiteX5" fmla="*/ 1969476 w 2238646"/>
                <a:gd name="connsiteY5" fmla="*/ 979151 h 2018224"/>
                <a:gd name="connsiteX6" fmla="*/ 1916723 w 2238646"/>
                <a:gd name="connsiteY6" fmla="*/ 943982 h 2018224"/>
                <a:gd name="connsiteX7" fmla="*/ 1758461 w 2238646"/>
                <a:gd name="connsiteY7" fmla="*/ 891228 h 2018224"/>
                <a:gd name="connsiteX8" fmla="*/ 1705707 w 2238646"/>
                <a:gd name="connsiteY8" fmla="*/ 873643 h 2018224"/>
                <a:gd name="connsiteX9" fmla="*/ 1652953 w 2238646"/>
                <a:gd name="connsiteY9" fmla="*/ 856058 h 2018224"/>
                <a:gd name="connsiteX10" fmla="*/ 1406769 w 2238646"/>
                <a:gd name="connsiteY10" fmla="*/ 838474 h 2018224"/>
                <a:gd name="connsiteX11" fmla="*/ 1213338 w 2238646"/>
                <a:gd name="connsiteY11" fmla="*/ 785720 h 2018224"/>
                <a:gd name="connsiteX12" fmla="*/ 1090246 w 2238646"/>
                <a:gd name="connsiteY12" fmla="*/ 732966 h 2018224"/>
                <a:gd name="connsiteX13" fmla="*/ 1037492 w 2238646"/>
                <a:gd name="connsiteY13" fmla="*/ 697797 h 2018224"/>
                <a:gd name="connsiteX14" fmla="*/ 984738 w 2238646"/>
                <a:gd name="connsiteY14" fmla="*/ 574705 h 2018224"/>
                <a:gd name="connsiteX15" fmla="*/ 967153 w 2238646"/>
                <a:gd name="connsiteY15" fmla="*/ 486782 h 2018224"/>
                <a:gd name="connsiteX16" fmla="*/ 931984 w 2238646"/>
                <a:gd name="connsiteY16" fmla="*/ 275766 h 2018224"/>
                <a:gd name="connsiteX17" fmla="*/ 896815 w 2238646"/>
                <a:gd name="connsiteY17" fmla="*/ 223012 h 2018224"/>
                <a:gd name="connsiteX18" fmla="*/ 879230 w 2238646"/>
                <a:gd name="connsiteY18" fmla="*/ 170258 h 2018224"/>
                <a:gd name="connsiteX19" fmla="*/ 773723 w 2238646"/>
                <a:gd name="connsiteY19" fmla="*/ 99920 h 2018224"/>
                <a:gd name="connsiteX20" fmla="*/ 738553 w 2238646"/>
                <a:gd name="connsiteY20" fmla="*/ 47166 h 2018224"/>
                <a:gd name="connsiteX21" fmla="*/ 404446 w 2238646"/>
                <a:gd name="connsiteY21" fmla="*/ 29582 h 2018224"/>
                <a:gd name="connsiteX22" fmla="*/ 334107 w 2238646"/>
                <a:gd name="connsiteY22" fmla="*/ 117505 h 2018224"/>
                <a:gd name="connsiteX23" fmla="*/ 316523 w 2238646"/>
                <a:gd name="connsiteY23" fmla="*/ 223012 h 2018224"/>
                <a:gd name="connsiteX24" fmla="*/ 298938 w 2238646"/>
                <a:gd name="connsiteY24" fmla="*/ 469197 h 2018224"/>
                <a:gd name="connsiteX25" fmla="*/ 263769 w 2238646"/>
                <a:gd name="connsiteY25" fmla="*/ 574705 h 2018224"/>
                <a:gd name="connsiteX26" fmla="*/ 281353 w 2238646"/>
                <a:gd name="connsiteY26" fmla="*/ 750551 h 2018224"/>
                <a:gd name="connsiteX27" fmla="*/ 228600 w 2238646"/>
                <a:gd name="connsiteY27" fmla="*/ 1102243 h 2018224"/>
                <a:gd name="connsiteX28" fmla="*/ 193430 w 2238646"/>
                <a:gd name="connsiteY28" fmla="*/ 1207751 h 2018224"/>
                <a:gd name="connsiteX29" fmla="*/ 140676 w 2238646"/>
                <a:gd name="connsiteY29" fmla="*/ 1313258 h 2018224"/>
                <a:gd name="connsiteX30" fmla="*/ 52753 w 2238646"/>
                <a:gd name="connsiteY30" fmla="*/ 1383597 h 2018224"/>
                <a:gd name="connsiteX31" fmla="*/ 0 w 2238646"/>
                <a:gd name="connsiteY31" fmla="*/ 1489105 h 2018224"/>
                <a:gd name="connsiteX32" fmla="*/ 17584 w 2238646"/>
                <a:gd name="connsiteY32" fmla="*/ 1577028 h 2018224"/>
                <a:gd name="connsiteX33" fmla="*/ 123092 w 2238646"/>
                <a:gd name="connsiteY33" fmla="*/ 1629782 h 2018224"/>
                <a:gd name="connsiteX34" fmla="*/ 175846 w 2238646"/>
                <a:gd name="connsiteY34" fmla="*/ 1664951 h 2018224"/>
                <a:gd name="connsiteX35" fmla="*/ 457200 w 2238646"/>
                <a:gd name="connsiteY35" fmla="*/ 1717705 h 2018224"/>
                <a:gd name="connsiteX36" fmla="*/ 720969 w 2238646"/>
                <a:gd name="connsiteY36" fmla="*/ 1770458 h 2018224"/>
                <a:gd name="connsiteX37" fmla="*/ 826476 w 2238646"/>
                <a:gd name="connsiteY37" fmla="*/ 1805628 h 2018224"/>
                <a:gd name="connsiteX38" fmla="*/ 1037492 w 2238646"/>
                <a:gd name="connsiteY38" fmla="*/ 1840797 h 2018224"/>
                <a:gd name="connsiteX39" fmla="*/ 1143000 w 2238646"/>
                <a:gd name="connsiteY39" fmla="*/ 1875966 h 2018224"/>
                <a:gd name="connsiteX40" fmla="*/ 1195753 w 2238646"/>
                <a:gd name="connsiteY40" fmla="*/ 1893551 h 2018224"/>
                <a:gd name="connsiteX41" fmla="*/ 1230923 w 2238646"/>
                <a:gd name="connsiteY41" fmla="*/ 1928720 h 2018224"/>
                <a:gd name="connsiteX42" fmla="*/ 1336430 w 2238646"/>
                <a:gd name="connsiteY42" fmla="*/ 1963889 h 2018224"/>
                <a:gd name="connsiteX43" fmla="*/ 1371600 w 2238646"/>
                <a:gd name="connsiteY43" fmla="*/ 1999058 h 2018224"/>
                <a:gd name="connsiteX44" fmla="*/ 1670538 w 2238646"/>
                <a:gd name="connsiteY44" fmla="*/ 1999058 h 2018224"/>
                <a:gd name="connsiteX45" fmla="*/ 1758461 w 2238646"/>
                <a:gd name="connsiteY45" fmla="*/ 1911135 h 2018224"/>
                <a:gd name="connsiteX46" fmla="*/ 1828800 w 2238646"/>
                <a:gd name="connsiteY46" fmla="*/ 1823212 h 2018224"/>
                <a:gd name="connsiteX47" fmla="*/ 1863969 w 2238646"/>
                <a:gd name="connsiteY47" fmla="*/ 1717705 h 2018224"/>
                <a:gd name="connsiteX48" fmla="*/ 1881553 w 2238646"/>
                <a:gd name="connsiteY48" fmla="*/ 1664951 h 2018224"/>
                <a:gd name="connsiteX49" fmla="*/ 2004646 w 2238646"/>
                <a:gd name="connsiteY49" fmla="*/ 1559443 h 2018224"/>
                <a:gd name="connsiteX50" fmla="*/ 2039815 w 2238646"/>
                <a:gd name="connsiteY50" fmla="*/ 1453935 h 2018224"/>
                <a:gd name="connsiteX51" fmla="*/ 2198076 w 2238646"/>
                <a:gd name="connsiteY51" fmla="*/ 1366012 h 2018224"/>
                <a:gd name="connsiteX52" fmla="*/ 2233246 w 2238646"/>
                <a:gd name="connsiteY52" fmla="*/ 1225335 h 201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238646" h="2018224">
                  <a:moveTo>
                    <a:pt x="2233246" y="1225335"/>
                  </a:moveTo>
                  <a:cubicBezTo>
                    <a:pt x="2236177" y="1181374"/>
                    <a:pt x="2241107" y="1134959"/>
                    <a:pt x="2215661" y="1102243"/>
                  </a:cubicBezTo>
                  <a:cubicBezTo>
                    <a:pt x="2192901" y="1072980"/>
                    <a:pt x="2110153" y="1067074"/>
                    <a:pt x="2110153" y="1067074"/>
                  </a:cubicBezTo>
                  <a:cubicBezTo>
                    <a:pt x="2092569" y="1055351"/>
                    <a:pt x="2073903" y="1045107"/>
                    <a:pt x="2057400" y="1031905"/>
                  </a:cubicBezTo>
                  <a:cubicBezTo>
                    <a:pt x="2044454" y="1021548"/>
                    <a:pt x="2036447" y="1005265"/>
                    <a:pt x="2022230" y="996735"/>
                  </a:cubicBezTo>
                  <a:cubicBezTo>
                    <a:pt x="2006336" y="987198"/>
                    <a:pt x="1987061" y="985012"/>
                    <a:pt x="1969476" y="979151"/>
                  </a:cubicBezTo>
                  <a:cubicBezTo>
                    <a:pt x="1951892" y="967428"/>
                    <a:pt x="1936035" y="952565"/>
                    <a:pt x="1916723" y="943982"/>
                  </a:cubicBezTo>
                  <a:cubicBezTo>
                    <a:pt x="1916698" y="943971"/>
                    <a:pt x="1784851" y="900025"/>
                    <a:pt x="1758461" y="891228"/>
                  </a:cubicBezTo>
                  <a:lnTo>
                    <a:pt x="1705707" y="873643"/>
                  </a:lnTo>
                  <a:cubicBezTo>
                    <a:pt x="1688122" y="867781"/>
                    <a:pt x="1671442" y="857379"/>
                    <a:pt x="1652953" y="856058"/>
                  </a:cubicBezTo>
                  <a:lnTo>
                    <a:pt x="1406769" y="838474"/>
                  </a:lnTo>
                  <a:cubicBezTo>
                    <a:pt x="1359583" y="829037"/>
                    <a:pt x="1251583" y="811216"/>
                    <a:pt x="1213338" y="785720"/>
                  </a:cubicBezTo>
                  <a:cubicBezTo>
                    <a:pt x="1140475" y="737145"/>
                    <a:pt x="1181087" y="755677"/>
                    <a:pt x="1090246" y="732966"/>
                  </a:cubicBezTo>
                  <a:cubicBezTo>
                    <a:pt x="1072661" y="721243"/>
                    <a:pt x="1052436" y="712741"/>
                    <a:pt x="1037492" y="697797"/>
                  </a:cubicBezTo>
                  <a:cubicBezTo>
                    <a:pt x="998694" y="658999"/>
                    <a:pt x="996269" y="626591"/>
                    <a:pt x="984738" y="574705"/>
                  </a:cubicBezTo>
                  <a:cubicBezTo>
                    <a:pt x="978254" y="545529"/>
                    <a:pt x="971380" y="516370"/>
                    <a:pt x="967153" y="486782"/>
                  </a:cubicBezTo>
                  <a:cubicBezTo>
                    <a:pt x="959352" y="432172"/>
                    <a:pt x="962223" y="336244"/>
                    <a:pt x="931984" y="275766"/>
                  </a:cubicBezTo>
                  <a:cubicBezTo>
                    <a:pt x="922533" y="256863"/>
                    <a:pt x="906266" y="241915"/>
                    <a:pt x="896815" y="223012"/>
                  </a:cubicBezTo>
                  <a:cubicBezTo>
                    <a:pt x="888525" y="206433"/>
                    <a:pt x="892337" y="183365"/>
                    <a:pt x="879230" y="170258"/>
                  </a:cubicBezTo>
                  <a:cubicBezTo>
                    <a:pt x="849342" y="140370"/>
                    <a:pt x="773723" y="99920"/>
                    <a:pt x="773723" y="99920"/>
                  </a:cubicBezTo>
                  <a:cubicBezTo>
                    <a:pt x="762000" y="82335"/>
                    <a:pt x="753497" y="62110"/>
                    <a:pt x="738553" y="47166"/>
                  </a:cubicBezTo>
                  <a:cubicBezTo>
                    <a:pt x="648692" y="-42695"/>
                    <a:pt x="524247" y="22094"/>
                    <a:pt x="404446" y="29582"/>
                  </a:cubicBezTo>
                  <a:cubicBezTo>
                    <a:pt x="380434" y="53594"/>
                    <a:pt x="345199" y="84229"/>
                    <a:pt x="334107" y="117505"/>
                  </a:cubicBezTo>
                  <a:cubicBezTo>
                    <a:pt x="322832" y="151329"/>
                    <a:pt x="322384" y="187843"/>
                    <a:pt x="316523" y="223012"/>
                  </a:cubicBezTo>
                  <a:cubicBezTo>
                    <a:pt x="310661" y="305074"/>
                    <a:pt x="311142" y="387836"/>
                    <a:pt x="298938" y="469197"/>
                  </a:cubicBezTo>
                  <a:cubicBezTo>
                    <a:pt x="293439" y="505859"/>
                    <a:pt x="263769" y="574705"/>
                    <a:pt x="263769" y="574705"/>
                  </a:cubicBezTo>
                  <a:cubicBezTo>
                    <a:pt x="269630" y="633320"/>
                    <a:pt x="281353" y="691643"/>
                    <a:pt x="281353" y="750551"/>
                  </a:cubicBezTo>
                  <a:cubicBezTo>
                    <a:pt x="281353" y="973033"/>
                    <a:pt x="280671" y="946029"/>
                    <a:pt x="228600" y="1102243"/>
                  </a:cubicBezTo>
                  <a:lnTo>
                    <a:pt x="193430" y="1207751"/>
                  </a:lnTo>
                  <a:cubicBezTo>
                    <a:pt x="174856" y="1263475"/>
                    <a:pt x="179638" y="1264556"/>
                    <a:pt x="140676" y="1313258"/>
                  </a:cubicBezTo>
                  <a:cubicBezTo>
                    <a:pt x="112037" y="1349057"/>
                    <a:pt x="91928" y="1357481"/>
                    <a:pt x="52753" y="1383597"/>
                  </a:cubicBezTo>
                  <a:cubicBezTo>
                    <a:pt x="34971" y="1410270"/>
                    <a:pt x="0" y="1452702"/>
                    <a:pt x="0" y="1489105"/>
                  </a:cubicBezTo>
                  <a:cubicBezTo>
                    <a:pt x="0" y="1518993"/>
                    <a:pt x="2755" y="1551078"/>
                    <a:pt x="17584" y="1577028"/>
                  </a:cubicBezTo>
                  <a:cubicBezTo>
                    <a:pt x="37741" y="1612303"/>
                    <a:pt x="92405" y="1614438"/>
                    <a:pt x="123092" y="1629782"/>
                  </a:cubicBezTo>
                  <a:cubicBezTo>
                    <a:pt x="141995" y="1639233"/>
                    <a:pt x="156533" y="1656368"/>
                    <a:pt x="175846" y="1664951"/>
                  </a:cubicBezTo>
                  <a:cubicBezTo>
                    <a:pt x="285176" y="1713542"/>
                    <a:pt x="327194" y="1704704"/>
                    <a:pt x="457200" y="1717705"/>
                  </a:cubicBezTo>
                  <a:cubicBezTo>
                    <a:pt x="613062" y="1769659"/>
                    <a:pt x="525862" y="1748780"/>
                    <a:pt x="720969" y="1770458"/>
                  </a:cubicBezTo>
                  <a:cubicBezTo>
                    <a:pt x="756138" y="1782181"/>
                    <a:pt x="790124" y="1798358"/>
                    <a:pt x="826476" y="1805628"/>
                  </a:cubicBezTo>
                  <a:cubicBezTo>
                    <a:pt x="955042" y="1831340"/>
                    <a:pt x="884812" y="1818985"/>
                    <a:pt x="1037492" y="1840797"/>
                  </a:cubicBezTo>
                  <a:lnTo>
                    <a:pt x="1143000" y="1875966"/>
                  </a:lnTo>
                  <a:lnTo>
                    <a:pt x="1195753" y="1893551"/>
                  </a:lnTo>
                  <a:cubicBezTo>
                    <a:pt x="1207476" y="1905274"/>
                    <a:pt x="1216094" y="1921306"/>
                    <a:pt x="1230923" y="1928720"/>
                  </a:cubicBezTo>
                  <a:cubicBezTo>
                    <a:pt x="1264081" y="1945299"/>
                    <a:pt x="1336430" y="1963889"/>
                    <a:pt x="1336430" y="1963889"/>
                  </a:cubicBezTo>
                  <a:cubicBezTo>
                    <a:pt x="1348153" y="1975612"/>
                    <a:pt x="1356771" y="1991644"/>
                    <a:pt x="1371600" y="1999058"/>
                  </a:cubicBezTo>
                  <a:cubicBezTo>
                    <a:pt x="1453475" y="2039995"/>
                    <a:pt x="1615822" y="2003267"/>
                    <a:pt x="1670538" y="1999058"/>
                  </a:cubicBezTo>
                  <a:cubicBezTo>
                    <a:pt x="1699846" y="1969750"/>
                    <a:pt x="1735470" y="1945621"/>
                    <a:pt x="1758461" y="1911135"/>
                  </a:cubicBezTo>
                  <a:cubicBezTo>
                    <a:pt x="1802827" y="1844587"/>
                    <a:pt x="1778686" y="1873326"/>
                    <a:pt x="1828800" y="1823212"/>
                  </a:cubicBezTo>
                  <a:lnTo>
                    <a:pt x="1863969" y="1717705"/>
                  </a:lnTo>
                  <a:cubicBezTo>
                    <a:pt x="1869830" y="1700120"/>
                    <a:pt x="1868446" y="1678058"/>
                    <a:pt x="1881553" y="1664951"/>
                  </a:cubicBezTo>
                  <a:cubicBezTo>
                    <a:pt x="1966836" y="1579668"/>
                    <a:pt x="1924303" y="1613005"/>
                    <a:pt x="2004646" y="1559443"/>
                  </a:cubicBezTo>
                  <a:cubicBezTo>
                    <a:pt x="2016369" y="1524274"/>
                    <a:pt x="2008969" y="1474499"/>
                    <a:pt x="2039815" y="1453935"/>
                  </a:cubicBezTo>
                  <a:cubicBezTo>
                    <a:pt x="2160746" y="1373315"/>
                    <a:pt x="2105224" y="1396964"/>
                    <a:pt x="2198076" y="1366012"/>
                  </a:cubicBezTo>
                  <a:cubicBezTo>
                    <a:pt x="2262259" y="1301830"/>
                    <a:pt x="2230315" y="1269296"/>
                    <a:pt x="2233246" y="1225335"/>
                  </a:cubicBezTo>
                  <a:close/>
                </a:path>
              </a:pathLst>
            </a:custGeom>
            <a:solidFill>
              <a:srgbClr val="1D53FF">
                <a:alpha val="49804"/>
              </a:srgbClr>
            </a:solidFill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2" name="Freeform: Shape 2871">
              <a:extLst>
                <a:ext uri="{FF2B5EF4-FFF2-40B4-BE49-F238E27FC236}">
                  <a16:creationId xmlns:a16="http://schemas.microsoft.com/office/drawing/2014/main" id="{5098743B-5F3C-4986-7199-A0C9F7D8EE96}"/>
                </a:ext>
              </a:extLst>
            </p:cNvPr>
            <p:cNvSpPr/>
            <p:nvPr/>
          </p:nvSpPr>
          <p:spPr>
            <a:xfrm>
              <a:off x="4765431" y="5292969"/>
              <a:ext cx="2391507" cy="1916723"/>
            </a:xfrm>
            <a:custGeom>
              <a:avLst/>
              <a:gdLst>
                <a:gd name="connsiteX0" fmla="*/ 1055077 w 2391507"/>
                <a:gd name="connsiteY0" fmla="*/ 1916723 h 1916723"/>
                <a:gd name="connsiteX1" fmla="*/ 791307 w 2391507"/>
                <a:gd name="connsiteY1" fmla="*/ 1723293 h 1916723"/>
                <a:gd name="connsiteX2" fmla="*/ 738554 w 2391507"/>
                <a:gd name="connsiteY2" fmla="*/ 1688123 h 1916723"/>
                <a:gd name="connsiteX3" fmla="*/ 650631 w 2391507"/>
                <a:gd name="connsiteY3" fmla="*/ 1617785 h 1916723"/>
                <a:gd name="connsiteX4" fmla="*/ 597877 w 2391507"/>
                <a:gd name="connsiteY4" fmla="*/ 1600200 h 1916723"/>
                <a:gd name="connsiteX5" fmla="*/ 562707 w 2391507"/>
                <a:gd name="connsiteY5" fmla="*/ 1565031 h 1916723"/>
                <a:gd name="connsiteX6" fmla="*/ 509954 w 2391507"/>
                <a:gd name="connsiteY6" fmla="*/ 1547446 h 1916723"/>
                <a:gd name="connsiteX7" fmla="*/ 474784 w 2391507"/>
                <a:gd name="connsiteY7" fmla="*/ 1494693 h 1916723"/>
                <a:gd name="connsiteX8" fmla="*/ 439615 w 2391507"/>
                <a:gd name="connsiteY8" fmla="*/ 1266093 h 1916723"/>
                <a:gd name="connsiteX9" fmla="*/ 422031 w 2391507"/>
                <a:gd name="connsiteY9" fmla="*/ 1213339 h 1916723"/>
                <a:gd name="connsiteX10" fmla="*/ 369277 w 2391507"/>
                <a:gd name="connsiteY10" fmla="*/ 1178169 h 1916723"/>
                <a:gd name="connsiteX11" fmla="*/ 281354 w 2391507"/>
                <a:gd name="connsiteY11" fmla="*/ 1125416 h 1916723"/>
                <a:gd name="connsiteX12" fmla="*/ 228600 w 2391507"/>
                <a:gd name="connsiteY12" fmla="*/ 1037493 h 1916723"/>
                <a:gd name="connsiteX13" fmla="*/ 158261 w 2391507"/>
                <a:gd name="connsiteY13" fmla="*/ 967154 h 1916723"/>
                <a:gd name="connsiteX14" fmla="*/ 105507 w 2391507"/>
                <a:gd name="connsiteY14" fmla="*/ 879231 h 1916723"/>
                <a:gd name="connsiteX15" fmla="*/ 87923 w 2391507"/>
                <a:gd name="connsiteY15" fmla="*/ 826477 h 1916723"/>
                <a:gd name="connsiteX16" fmla="*/ 52754 w 2391507"/>
                <a:gd name="connsiteY16" fmla="*/ 773723 h 1916723"/>
                <a:gd name="connsiteX17" fmla="*/ 17584 w 2391507"/>
                <a:gd name="connsiteY17" fmla="*/ 668216 h 1916723"/>
                <a:gd name="connsiteX18" fmla="*/ 0 w 2391507"/>
                <a:gd name="connsiteY18" fmla="*/ 615462 h 1916723"/>
                <a:gd name="connsiteX19" fmla="*/ 17584 w 2391507"/>
                <a:gd name="connsiteY19" fmla="*/ 545123 h 1916723"/>
                <a:gd name="connsiteX20" fmla="*/ 105507 w 2391507"/>
                <a:gd name="connsiteY20" fmla="*/ 492369 h 1916723"/>
                <a:gd name="connsiteX21" fmla="*/ 175846 w 2391507"/>
                <a:gd name="connsiteY21" fmla="*/ 474785 h 1916723"/>
                <a:gd name="connsiteX22" fmla="*/ 281354 w 2391507"/>
                <a:gd name="connsiteY22" fmla="*/ 439616 h 1916723"/>
                <a:gd name="connsiteX23" fmla="*/ 334107 w 2391507"/>
                <a:gd name="connsiteY23" fmla="*/ 422031 h 1916723"/>
                <a:gd name="connsiteX24" fmla="*/ 386861 w 2391507"/>
                <a:gd name="connsiteY24" fmla="*/ 404446 h 1916723"/>
                <a:gd name="connsiteX25" fmla="*/ 474784 w 2391507"/>
                <a:gd name="connsiteY25" fmla="*/ 351693 h 1916723"/>
                <a:gd name="connsiteX26" fmla="*/ 580292 w 2391507"/>
                <a:gd name="connsiteY26" fmla="*/ 263769 h 1916723"/>
                <a:gd name="connsiteX27" fmla="*/ 615461 w 2391507"/>
                <a:gd name="connsiteY27" fmla="*/ 140677 h 1916723"/>
                <a:gd name="connsiteX28" fmla="*/ 633046 w 2391507"/>
                <a:gd name="connsiteY28" fmla="*/ 35169 h 1916723"/>
                <a:gd name="connsiteX29" fmla="*/ 685800 w 2391507"/>
                <a:gd name="connsiteY29" fmla="*/ 0 h 1916723"/>
                <a:gd name="connsiteX30" fmla="*/ 1143000 w 2391507"/>
                <a:gd name="connsiteY30" fmla="*/ 35169 h 1916723"/>
                <a:gd name="connsiteX31" fmla="*/ 1213338 w 2391507"/>
                <a:gd name="connsiteY31" fmla="*/ 52754 h 1916723"/>
                <a:gd name="connsiteX32" fmla="*/ 1512277 w 2391507"/>
                <a:gd name="connsiteY32" fmla="*/ 70339 h 1916723"/>
                <a:gd name="connsiteX33" fmla="*/ 1617784 w 2391507"/>
                <a:gd name="connsiteY33" fmla="*/ 105508 h 1916723"/>
                <a:gd name="connsiteX34" fmla="*/ 1723292 w 2391507"/>
                <a:gd name="connsiteY34" fmla="*/ 158262 h 1916723"/>
                <a:gd name="connsiteX35" fmla="*/ 1776046 w 2391507"/>
                <a:gd name="connsiteY35" fmla="*/ 228600 h 1916723"/>
                <a:gd name="connsiteX36" fmla="*/ 1811215 w 2391507"/>
                <a:gd name="connsiteY36" fmla="*/ 281354 h 1916723"/>
                <a:gd name="connsiteX37" fmla="*/ 1863969 w 2391507"/>
                <a:gd name="connsiteY37" fmla="*/ 316523 h 1916723"/>
                <a:gd name="connsiteX38" fmla="*/ 1951892 w 2391507"/>
                <a:gd name="connsiteY38" fmla="*/ 439616 h 1916723"/>
                <a:gd name="connsiteX39" fmla="*/ 1987061 w 2391507"/>
                <a:gd name="connsiteY39" fmla="*/ 492369 h 1916723"/>
                <a:gd name="connsiteX40" fmla="*/ 2092569 w 2391507"/>
                <a:gd name="connsiteY40" fmla="*/ 527539 h 1916723"/>
                <a:gd name="connsiteX41" fmla="*/ 2233246 w 2391507"/>
                <a:gd name="connsiteY41" fmla="*/ 562708 h 1916723"/>
                <a:gd name="connsiteX42" fmla="*/ 2286000 w 2391507"/>
                <a:gd name="connsiteY42" fmla="*/ 580293 h 1916723"/>
                <a:gd name="connsiteX43" fmla="*/ 2391507 w 2391507"/>
                <a:gd name="connsiteY43" fmla="*/ 720969 h 1916723"/>
                <a:gd name="connsiteX44" fmla="*/ 2373923 w 2391507"/>
                <a:gd name="connsiteY44" fmla="*/ 791308 h 1916723"/>
                <a:gd name="connsiteX45" fmla="*/ 2321169 w 2391507"/>
                <a:gd name="connsiteY45" fmla="*/ 808893 h 1916723"/>
                <a:gd name="connsiteX46" fmla="*/ 2145323 w 2391507"/>
                <a:gd name="connsiteY46" fmla="*/ 826477 h 1916723"/>
                <a:gd name="connsiteX47" fmla="*/ 2022231 w 2391507"/>
                <a:gd name="connsiteY47" fmla="*/ 879231 h 1916723"/>
                <a:gd name="connsiteX48" fmla="*/ 1987061 w 2391507"/>
                <a:gd name="connsiteY48" fmla="*/ 984739 h 1916723"/>
                <a:gd name="connsiteX49" fmla="*/ 1969477 w 2391507"/>
                <a:gd name="connsiteY49" fmla="*/ 1125416 h 1916723"/>
                <a:gd name="connsiteX50" fmla="*/ 1934307 w 2391507"/>
                <a:gd name="connsiteY50" fmla="*/ 1160585 h 1916723"/>
                <a:gd name="connsiteX51" fmla="*/ 1881554 w 2391507"/>
                <a:gd name="connsiteY51" fmla="*/ 1195754 h 1916723"/>
                <a:gd name="connsiteX52" fmla="*/ 1846384 w 2391507"/>
                <a:gd name="connsiteY52" fmla="*/ 1230923 h 1916723"/>
                <a:gd name="connsiteX53" fmla="*/ 1740877 w 2391507"/>
                <a:gd name="connsiteY53" fmla="*/ 1301262 h 1916723"/>
                <a:gd name="connsiteX54" fmla="*/ 1688123 w 2391507"/>
                <a:gd name="connsiteY54" fmla="*/ 1336431 h 1916723"/>
                <a:gd name="connsiteX55" fmla="*/ 1582615 w 2391507"/>
                <a:gd name="connsiteY55" fmla="*/ 1371600 h 1916723"/>
                <a:gd name="connsiteX56" fmla="*/ 1547446 w 2391507"/>
                <a:gd name="connsiteY56" fmla="*/ 1424354 h 1916723"/>
                <a:gd name="connsiteX57" fmla="*/ 1494692 w 2391507"/>
                <a:gd name="connsiteY57" fmla="*/ 1459523 h 1916723"/>
                <a:gd name="connsiteX58" fmla="*/ 1406769 w 2391507"/>
                <a:gd name="connsiteY58" fmla="*/ 1529862 h 1916723"/>
                <a:gd name="connsiteX59" fmla="*/ 1371600 w 2391507"/>
                <a:gd name="connsiteY59" fmla="*/ 1582616 h 1916723"/>
                <a:gd name="connsiteX60" fmla="*/ 1266092 w 2391507"/>
                <a:gd name="connsiteY60" fmla="*/ 1635369 h 1916723"/>
                <a:gd name="connsiteX61" fmla="*/ 1160584 w 2391507"/>
                <a:gd name="connsiteY61" fmla="*/ 1705708 h 1916723"/>
                <a:gd name="connsiteX62" fmla="*/ 1072661 w 2391507"/>
                <a:gd name="connsiteY62" fmla="*/ 1793631 h 1916723"/>
                <a:gd name="connsiteX63" fmla="*/ 984738 w 2391507"/>
                <a:gd name="connsiteY63" fmla="*/ 1863969 h 1916723"/>
                <a:gd name="connsiteX64" fmla="*/ 931984 w 2391507"/>
                <a:gd name="connsiteY64" fmla="*/ 1846385 h 1916723"/>
                <a:gd name="connsiteX65" fmla="*/ 844061 w 2391507"/>
                <a:gd name="connsiteY65" fmla="*/ 1758462 h 1916723"/>
                <a:gd name="connsiteX66" fmla="*/ 668215 w 2391507"/>
                <a:gd name="connsiteY66" fmla="*/ 1705708 h 1916723"/>
                <a:gd name="connsiteX67" fmla="*/ 562707 w 2391507"/>
                <a:gd name="connsiteY67" fmla="*/ 1652954 h 1916723"/>
                <a:gd name="connsiteX68" fmla="*/ 509954 w 2391507"/>
                <a:gd name="connsiteY68" fmla="*/ 1494693 h 1916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391507" h="1916723">
                  <a:moveTo>
                    <a:pt x="1055077" y="1916723"/>
                  </a:moveTo>
                  <a:cubicBezTo>
                    <a:pt x="829821" y="1729011"/>
                    <a:pt x="930923" y="1769830"/>
                    <a:pt x="791307" y="1723293"/>
                  </a:cubicBezTo>
                  <a:cubicBezTo>
                    <a:pt x="773723" y="1711570"/>
                    <a:pt x="755057" y="1701325"/>
                    <a:pt x="738554" y="1688123"/>
                  </a:cubicBezTo>
                  <a:cubicBezTo>
                    <a:pt x="684040" y="1644511"/>
                    <a:pt x="722788" y="1653864"/>
                    <a:pt x="650631" y="1617785"/>
                  </a:cubicBezTo>
                  <a:cubicBezTo>
                    <a:pt x="634052" y="1609495"/>
                    <a:pt x="615462" y="1606062"/>
                    <a:pt x="597877" y="1600200"/>
                  </a:cubicBezTo>
                  <a:cubicBezTo>
                    <a:pt x="586154" y="1588477"/>
                    <a:pt x="576923" y="1573561"/>
                    <a:pt x="562707" y="1565031"/>
                  </a:cubicBezTo>
                  <a:cubicBezTo>
                    <a:pt x="546813" y="1555494"/>
                    <a:pt x="524428" y="1559025"/>
                    <a:pt x="509954" y="1547446"/>
                  </a:cubicBezTo>
                  <a:cubicBezTo>
                    <a:pt x="493451" y="1534244"/>
                    <a:pt x="486507" y="1512277"/>
                    <a:pt x="474784" y="1494693"/>
                  </a:cubicBezTo>
                  <a:cubicBezTo>
                    <a:pt x="460611" y="1367129"/>
                    <a:pt x="467306" y="1363011"/>
                    <a:pt x="439615" y="1266093"/>
                  </a:cubicBezTo>
                  <a:cubicBezTo>
                    <a:pt x="434523" y="1248270"/>
                    <a:pt x="433610" y="1227813"/>
                    <a:pt x="422031" y="1213339"/>
                  </a:cubicBezTo>
                  <a:cubicBezTo>
                    <a:pt x="408829" y="1196836"/>
                    <a:pt x="385780" y="1191371"/>
                    <a:pt x="369277" y="1178169"/>
                  </a:cubicBezTo>
                  <a:cubicBezTo>
                    <a:pt x="300313" y="1122998"/>
                    <a:pt x="372964" y="1155952"/>
                    <a:pt x="281354" y="1125416"/>
                  </a:cubicBezTo>
                  <a:cubicBezTo>
                    <a:pt x="151403" y="995465"/>
                    <a:pt x="342738" y="1197285"/>
                    <a:pt x="228600" y="1037493"/>
                  </a:cubicBezTo>
                  <a:cubicBezTo>
                    <a:pt x="209327" y="1010511"/>
                    <a:pt x="158261" y="967154"/>
                    <a:pt x="158261" y="967154"/>
                  </a:cubicBezTo>
                  <a:cubicBezTo>
                    <a:pt x="108449" y="817711"/>
                    <a:pt x="177921" y="999921"/>
                    <a:pt x="105507" y="879231"/>
                  </a:cubicBezTo>
                  <a:cubicBezTo>
                    <a:pt x="95970" y="863337"/>
                    <a:pt x="96212" y="843056"/>
                    <a:pt x="87923" y="826477"/>
                  </a:cubicBezTo>
                  <a:cubicBezTo>
                    <a:pt x="78472" y="807574"/>
                    <a:pt x="61337" y="793036"/>
                    <a:pt x="52754" y="773723"/>
                  </a:cubicBezTo>
                  <a:cubicBezTo>
                    <a:pt x="37698" y="739847"/>
                    <a:pt x="29307" y="703385"/>
                    <a:pt x="17584" y="668216"/>
                  </a:cubicBezTo>
                  <a:lnTo>
                    <a:pt x="0" y="615462"/>
                  </a:lnTo>
                  <a:cubicBezTo>
                    <a:pt x="5861" y="592016"/>
                    <a:pt x="6776" y="566739"/>
                    <a:pt x="17584" y="545123"/>
                  </a:cubicBezTo>
                  <a:cubicBezTo>
                    <a:pt x="35997" y="508298"/>
                    <a:pt x="70414" y="502395"/>
                    <a:pt x="105507" y="492369"/>
                  </a:cubicBezTo>
                  <a:cubicBezTo>
                    <a:pt x="128745" y="485730"/>
                    <a:pt x="152697" y="481729"/>
                    <a:pt x="175846" y="474785"/>
                  </a:cubicBezTo>
                  <a:cubicBezTo>
                    <a:pt x="211354" y="464133"/>
                    <a:pt x="246185" y="451339"/>
                    <a:pt x="281354" y="439616"/>
                  </a:cubicBezTo>
                  <a:lnTo>
                    <a:pt x="334107" y="422031"/>
                  </a:lnTo>
                  <a:lnTo>
                    <a:pt x="386861" y="404446"/>
                  </a:lnTo>
                  <a:cubicBezTo>
                    <a:pt x="455558" y="335751"/>
                    <a:pt x="383473" y="397349"/>
                    <a:pt x="474784" y="351693"/>
                  </a:cubicBezTo>
                  <a:cubicBezTo>
                    <a:pt x="523746" y="327212"/>
                    <a:pt x="541403" y="302658"/>
                    <a:pt x="580292" y="263769"/>
                  </a:cubicBezTo>
                  <a:cubicBezTo>
                    <a:pt x="597055" y="213483"/>
                    <a:pt x="604419" y="195887"/>
                    <a:pt x="615461" y="140677"/>
                  </a:cubicBezTo>
                  <a:cubicBezTo>
                    <a:pt x="622453" y="105715"/>
                    <a:pt x="617101" y="67059"/>
                    <a:pt x="633046" y="35169"/>
                  </a:cubicBezTo>
                  <a:cubicBezTo>
                    <a:pt x="642498" y="16266"/>
                    <a:pt x="668215" y="11723"/>
                    <a:pt x="685800" y="0"/>
                  </a:cubicBezTo>
                  <a:cubicBezTo>
                    <a:pt x="796777" y="6936"/>
                    <a:pt x="1017317" y="17214"/>
                    <a:pt x="1143000" y="35169"/>
                  </a:cubicBezTo>
                  <a:cubicBezTo>
                    <a:pt x="1166925" y="38587"/>
                    <a:pt x="1189279" y="50463"/>
                    <a:pt x="1213338" y="52754"/>
                  </a:cubicBezTo>
                  <a:cubicBezTo>
                    <a:pt x="1312707" y="62218"/>
                    <a:pt x="1412631" y="64477"/>
                    <a:pt x="1512277" y="70339"/>
                  </a:cubicBezTo>
                  <a:cubicBezTo>
                    <a:pt x="1547446" y="82062"/>
                    <a:pt x="1586939" y="84945"/>
                    <a:pt x="1617784" y="105508"/>
                  </a:cubicBezTo>
                  <a:cubicBezTo>
                    <a:pt x="1685961" y="150959"/>
                    <a:pt x="1650488" y="133994"/>
                    <a:pt x="1723292" y="158262"/>
                  </a:cubicBezTo>
                  <a:cubicBezTo>
                    <a:pt x="1740877" y="181708"/>
                    <a:pt x="1759011" y="204751"/>
                    <a:pt x="1776046" y="228600"/>
                  </a:cubicBezTo>
                  <a:cubicBezTo>
                    <a:pt x="1788330" y="245797"/>
                    <a:pt x="1796271" y="266410"/>
                    <a:pt x="1811215" y="281354"/>
                  </a:cubicBezTo>
                  <a:cubicBezTo>
                    <a:pt x="1826159" y="296298"/>
                    <a:pt x="1846384" y="304800"/>
                    <a:pt x="1863969" y="316523"/>
                  </a:cubicBezTo>
                  <a:cubicBezTo>
                    <a:pt x="1905000" y="439616"/>
                    <a:pt x="1863969" y="410308"/>
                    <a:pt x="1951892" y="439616"/>
                  </a:cubicBezTo>
                  <a:cubicBezTo>
                    <a:pt x="1963615" y="457200"/>
                    <a:pt x="1969140" y="481168"/>
                    <a:pt x="1987061" y="492369"/>
                  </a:cubicBezTo>
                  <a:cubicBezTo>
                    <a:pt x="2018498" y="512017"/>
                    <a:pt x="2057400" y="515816"/>
                    <a:pt x="2092569" y="527539"/>
                  </a:cubicBezTo>
                  <a:cubicBezTo>
                    <a:pt x="2213148" y="567732"/>
                    <a:pt x="2063503" y="520271"/>
                    <a:pt x="2233246" y="562708"/>
                  </a:cubicBezTo>
                  <a:cubicBezTo>
                    <a:pt x="2251228" y="567204"/>
                    <a:pt x="2268415" y="574431"/>
                    <a:pt x="2286000" y="580293"/>
                  </a:cubicBezTo>
                  <a:cubicBezTo>
                    <a:pt x="2387030" y="681323"/>
                    <a:pt x="2360816" y="628896"/>
                    <a:pt x="2391507" y="720969"/>
                  </a:cubicBezTo>
                  <a:cubicBezTo>
                    <a:pt x="2385646" y="744415"/>
                    <a:pt x="2389020" y="772436"/>
                    <a:pt x="2373923" y="791308"/>
                  </a:cubicBezTo>
                  <a:cubicBezTo>
                    <a:pt x="2362344" y="805782"/>
                    <a:pt x="2339489" y="806075"/>
                    <a:pt x="2321169" y="808893"/>
                  </a:cubicBezTo>
                  <a:cubicBezTo>
                    <a:pt x="2262946" y="817850"/>
                    <a:pt x="2203938" y="820616"/>
                    <a:pt x="2145323" y="826477"/>
                  </a:cubicBezTo>
                  <a:cubicBezTo>
                    <a:pt x="2112087" y="834786"/>
                    <a:pt x="2044719" y="843249"/>
                    <a:pt x="2022231" y="879231"/>
                  </a:cubicBezTo>
                  <a:cubicBezTo>
                    <a:pt x="2002583" y="910668"/>
                    <a:pt x="1987061" y="984739"/>
                    <a:pt x="1987061" y="984739"/>
                  </a:cubicBezTo>
                  <a:cubicBezTo>
                    <a:pt x="1981200" y="1031631"/>
                    <a:pt x="1983056" y="1080152"/>
                    <a:pt x="1969477" y="1125416"/>
                  </a:cubicBezTo>
                  <a:cubicBezTo>
                    <a:pt x="1964713" y="1141296"/>
                    <a:pt x="1947253" y="1150228"/>
                    <a:pt x="1934307" y="1160585"/>
                  </a:cubicBezTo>
                  <a:cubicBezTo>
                    <a:pt x="1917804" y="1173787"/>
                    <a:pt x="1898057" y="1182552"/>
                    <a:pt x="1881554" y="1195754"/>
                  </a:cubicBezTo>
                  <a:cubicBezTo>
                    <a:pt x="1868608" y="1206111"/>
                    <a:pt x="1859647" y="1220976"/>
                    <a:pt x="1846384" y="1230923"/>
                  </a:cubicBezTo>
                  <a:cubicBezTo>
                    <a:pt x="1812570" y="1256284"/>
                    <a:pt x="1776046" y="1277816"/>
                    <a:pt x="1740877" y="1301262"/>
                  </a:cubicBezTo>
                  <a:cubicBezTo>
                    <a:pt x="1723292" y="1312985"/>
                    <a:pt x="1708173" y="1329748"/>
                    <a:pt x="1688123" y="1336431"/>
                  </a:cubicBezTo>
                  <a:lnTo>
                    <a:pt x="1582615" y="1371600"/>
                  </a:lnTo>
                  <a:cubicBezTo>
                    <a:pt x="1570892" y="1389185"/>
                    <a:pt x="1562390" y="1409410"/>
                    <a:pt x="1547446" y="1424354"/>
                  </a:cubicBezTo>
                  <a:cubicBezTo>
                    <a:pt x="1532502" y="1439298"/>
                    <a:pt x="1511195" y="1446321"/>
                    <a:pt x="1494692" y="1459523"/>
                  </a:cubicBezTo>
                  <a:cubicBezTo>
                    <a:pt x="1369409" y="1559750"/>
                    <a:pt x="1569140" y="1421616"/>
                    <a:pt x="1406769" y="1529862"/>
                  </a:cubicBezTo>
                  <a:cubicBezTo>
                    <a:pt x="1395046" y="1547447"/>
                    <a:pt x="1386544" y="1567672"/>
                    <a:pt x="1371600" y="1582616"/>
                  </a:cubicBezTo>
                  <a:cubicBezTo>
                    <a:pt x="1337512" y="1616704"/>
                    <a:pt x="1308998" y="1621067"/>
                    <a:pt x="1266092" y="1635369"/>
                  </a:cubicBezTo>
                  <a:cubicBezTo>
                    <a:pt x="1230923" y="1658815"/>
                    <a:pt x="1184030" y="1670539"/>
                    <a:pt x="1160584" y="1705708"/>
                  </a:cubicBezTo>
                  <a:cubicBezTo>
                    <a:pt x="1113692" y="1776047"/>
                    <a:pt x="1143000" y="1746739"/>
                    <a:pt x="1072661" y="1793631"/>
                  </a:cubicBezTo>
                  <a:cubicBezTo>
                    <a:pt x="1045656" y="1834139"/>
                    <a:pt x="1041364" y="1863969"/>
                    <a:pt x="984738" y="1863969"/>
                  </a:cubicBezTo>
                  <a:cubicBezTo>
                    <a:pt x="966202" y="1863969"/>
                    <a:pt x="949569" y="1852246"/>
                    <a:pt x="931984" y="1846385"/>
                  </a:cubicBezTo>
                  <a:cubicBezTo>
                    <a:pt x="900722" y="1799492"/>
                    <a:pt x="898770" y="1781909"/>
                    <a:pt x="844061" y="1758462"/>
                  </a:cubicBezTo>
                  <a:cubicBezTo>
                    <a:pt x="775254" y="1728973"/>
                    <a:pt x="739134" y="1752987"/>
                    <a:pt x="668215" y="1705708"/>
                  </a:cubicBezTo>
                  <a:cubicBezTo>
                    <a:pt x="600038" y="1660257"/>
                    <a:pt x="635511" y="1677222"/>
                    <a:pt x="562707" y="1652954"/>
                  </a:cubicBezTo>
                  <a:cubicBezTo>
                    <a:pt x="485086" y="1575332"/>
                    <a:pt x="509954" y="1625068"/>
                    <a:pt x="509954" y="1494693"/>
                  </a:cubicBezTo>
                </a:path>
              </a:pathLst>
            </a:custGeom>
            <a:solidFill>
              <a:srgbClr val="00D600">
                <a:alpha val="49804"/>
              </a:srgbClr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3" name="Freeform: Shape 2872">
              <a:extLst>
                <a:ext uri="{FF2B5EF4-FFF2-40B4-BE49-F238E27FC236}">
                  <a16:creationId xmlns:a16="http://schemas.microsoft.com/office/drawing/2014/main" id="{17E2D261-1E81-DEA4-2AA4-CB48CBEF1F88}"/>
                </a:ext>
              </a:extLst>
            </p:cNvPr>
            <p:cNvSpPr/>
            <p:nvPr/>
          </p:nvSpPr>
          <p:spPr>
            <a:xfrm>
              <a:off x="7508580" y="3376246"/>
              <a:ext cx="2622517" cy="1637085"/>
            </a:xfrm>
            <a:custGeom>
              <a:avLst/>
              <a:gdLst>
                <a:gd name="connsiteX0" fmla="*/ 2215712 w 2622517"/>
                <a:gd name="connsiteY0" fmla="*/ 1143000 h 1637085"/>
                <a:gd name="connsiteX1" fmla="*/ 2162958 w 2622517"/>
                <a:gd name="connsiteY1" fmla="*/ 1283677 h 1637085"/>
                <a:gd name="connsiteX2" fmla="*/ 2127789 w 2622517"/>
                <a:gd name="connsiteY2" fmla="*/ 1477108 h 1637085"/>
                <a:gd name="connsiteX3" fmla="*/ 2092620 w 2622517"/>
                <a:gd name="connsiteY3" fmla="*/ 1529862 h 1637085"/>
                <a:gd name="connsiteX4" fmla="*/ 2039866 w 2622517"/>
                <a:gd name="connsiteY4" fmla="*/ 1547446 h 1637085"/>
                <a:gd name="connsiteX5" fmla="*/ 1899189 w 2622517"/>
                <a:gd name="connsiteY5" fmla="*/ 1582616 h 1637085"/>
                <a:gd name="connsiteX6" fmla="*/ 1371651 w 2622517"/>
                <a:gd name="connsiteY6" fmla="*/ 1600200 h 1637085"/>
                <a:gd name="connsiteX7" fmla="*/ 896866 w 2622517"/>
                <a:gd name="connsiteY7" fmla="*/ 1617785 h 1637085"/>
                <a:gd name="connsiteX8" fmla="*/ 597928 w 2622517"/>
                <a:gd name="connsiteY8" fmla="*/ 1617785 h 1637085"/>
                <a:gd name="connsiteX9" fmla="*/ 527589 w 2622517"/>
                <a:gd name="connsiteY9" fmla="*/ 1600200 h 1637085"/>
                <a:gd name="connsiteX10" fmla="*/ 175897 w 2622517"/>
                <a:gd name="connsiteY10" fmla="*/ 1582616 h 1637085"/>
                <a:gd name="connsiteX11" fmla="*/ 51 w 2622517"/>
                <a:gd name="connsiteY11" fmla="*/ 1512277 h 1637085"/>
                <a:gd name="connsiteX12" fmla="*/ 52805 w 2622517"/>
                <a:gd name="connsiteY12" fmla="*/ 1354016 h 1637085"/>
                <a:gd name="connsiteX13" fmla="*/ 158312 w 2622517"/>
                <a:gd name="connsiteY13" fmla="*/ 1318846 h 1637085"/>
                <a:gd name="connsiteX14" fmla="*/ 246235 w 2622517"/>
                <a:gd name="connsiteY14" fmla="*/ 1248508 h 1637085"/>
                <a:gd name="connsiteX15" fmla="*/ 316574 w 2622517"/>
                <a:gd name="connsiteY15" fmla="*/ 1178169 h 1637085"/>
                <a:gd name="connsiteX16" fmla="*/ 369328 w 2622517"/>
                <a:gd name="connsiteY16" fmla="*/ 1143000 h 1637085"/>
                <a:gd name="connsiteX17" fmla="*/ 474835 w 2622517"/>
                <a:gd name="connsiteY17" fmla="*/ 1037492 h 1637085"/>
                <a:gd name="connsiteX18" fmla="*/ 545174 w 2622517"/>
                <a:gd name="connsiteY18" fmla="*/ 949569 h 1637085"/>
                <a:gd name="connsiteX19" fmla="*/ 580343 w 2622517"/>
                <a:gd name="connsiteY19" fmla="*/ 756139 h 1637085"/>
                <a:gd name="connsiteX20" fmla="*/ 597928 w 2622517"/>
                <a:gd name="connsiteY20" fmla="*/ 703385 h 1637085"/>
                <a:gd name="connsiteX21" fmla="*/ 668266 w 2622517"/>
                <a:gd name="connsiteY21" fmla="*/ 597877 h 1637085"/>
                <a:gd name="connsiteX22" fmla="*/ 738605 w 2622517"/>
                <a:gd name="connsiteY22" fmla="*/ 509954 h 1637085"/>
                <a:gd name="connsiteX23" fmla="*/ 756189 w 2622517"/>
                <a:gd name="connsiteY23" fmla="*/ 457200 h 1637085"/>
                <a:gd name="connsiteX24" fmla="*/ 914451 w 2622517"/>
                <a:gd name="connsiteY24" fmla="*/ 369277 h 1637085"/>
                <a:gd name="connsiteX25" fmla="*/ 967205 w 2622517"/>
                <a:gd name="connsiteY25" fmla="*/ 334108 h 1637085"/>
                <a:gd name="connsiteX26" fmla="*/ 1072712 w 2622517"/>
                <a:gd name="connsiteY26" fmla="*/ 298939 h 1637085"/>
                <a:gd name="connsiteX27" fmla="*/ 1125466 w 2622517"/>
                <a:gd name="connsiteY27" fmla="*/ 281354 h 1637085"/>
                <a:gd name="connsiteX28" fmla="*/ 1178220 w 2622517"/>
                <a:gd name="connsiteY28" fmla="*/ 246185 h 1637085"/>
                <a:gd name="connsiteX29" fmla="*/ 1283728 w 2622517"/>
                <a:gd name="connsiteY29" fmla="*/ 105508 h 1637085"/>
                <a:gd name="connsiteX30" fmla="*/ 1336482 w 2622517"/>
                <a:gd name="connsiteY30" fmla="*/ 70339 h 1637085"/>
                <a:gd name="connsiteX31" fmla="*/ 1371651 w 2622517"/>
                <a:gd name="connsiteY31" fmla="*/ 35169 h 1637085"/>
                <a:gd name="connsiteX32" fmla="*/ 1477158 w 2622517"/>
                <a:gd name="connsiteY32" fmla="*/ 0 h 1637085"/>
                <a:gd name="connsiteX33" fmla="*/ 1951943 w 2622517"/>
                <a:gd name="connsiteY33" fmla="*/ 17585 h 1637085"/>
                <a:gd name="connsiteX34" fmla="*/ 2022282 w 2622517"/>
                <a:gd name="connsiteY34" fmla="*/ 35169 h 1637085"/>
                <a:gd name="connsiteX35" fmla="*/ 2110205 w 2622517"/>
                <a:gd name="connsiteY35" fmla="*/ 70339 h 1637085"/>
                <a:gd name="connsiteX36" fmla="*/ 2162958 w 2622517"/>
                <a:gd name="connsiteY36" fmla="*/ 87923 h 1637085"/>
                <a:gd name="connsiteX37" fmla="*/ 2198128 w 2622517"/>
                <a:gd name="connsiteY37" fmla="*/ 193431 h 1637085"/>
                <a:gd name="connsiteX38" fmla="*/ 2215712 w 2622517"/>
                <a:gd name="connsiteY38" fmla="*/ 246185 h 1637085"/>
                <a:gd name="connsiteX39" fmla="*/ 2250882 w 2622517"/>
                <a:gd name="connsiteY39" fmla="*/ 298939 h 1637085"/>
                <a:gd name="connsiteX40" fmla="*/ 2268466 w 2622517"/>
                <a:gd name="connsiteY40" fmla="*/ 351692 h 1637085"/>
                <a:gd name="connsiteX41" fmla="*/ 2391558 w 2622517"/>
                <a:gd name="connsiteY41" fmla="*/ 457200 h 1637085"/>
                <a:gd name="connsiteX42" fmla="*/ 2409143 w 2622517"/>
                <a:gd name="connsiteY42" fmla="*/ 509954 h 1637085"/>
                <a:gd name="connsiteX43" fmla="*/ 2497066 w 2622517"/>
                <a:gd name="connsiteY43" fmla="*/ 615462 h 1637085"/>
                <a:gd name="connsiteX44" fmla="*/ 2514651 w 2622517"/>
                <a:gd name="connsiteY44" fmla="*/ 668216 h 1637085"/>
                <a:gd name="connsiteX45" fmla="*/ 2584989 w 2622517"/>
                <a:gd name="connsiteY45" fmla="*/ 756139 h 1637085"/>
                <a:gd name="connsiteX46" fmla="*/ 2620158 w 2622517"/>
                <a:gd name="connsiteY46" fmla="*/ 861646 h 1637085"/>
                <a:gd name="connsiteX47" fmla="*/ 2602574 w 2622517"/>
                <a:gd name="connsiteY47" fmla="*/ 914400 h 1637085"/>
                <a:gd name="connsiteX48" fmla="*/ 2497066 w 2622517"/>
                <a:gd name="connsiteY48" fmla="*/ 967154 h 1637085"/>
                <a:gd name="connsiteX49" fmla="*/ 2391558 w 2622517"/>
                <a:gd name="connsiteY49" fmla="*/ 1037492 h 1637085"/>
                <a:gd name="connsiteX50" fmla="*/ 2356389 w 2622517"/>
                <a:gd name="connsiteY50" fmla="*/ 1072662 h 1637085"/>
                <a:gd name="connsiteX51" fmla="*/ 2303635 w 2622517"/>
                <a:gd name="connsiteY51" fmla="*/ 1090246 h 1637085"/>
                <a:gd name="connsiteX52" fmla="*/ 2215712 w 2622517"/>
                <a:gd name="connsiteY52" fmla="*/ 1266092 h 1637085"/>
                <a:gd name="connsiteX53" fmla="*/ 2180543 w 2622517"/>
                <a:gd name="connsiteY53" fmla="*/ 1301262 h 1637085"/>
                <a:gd name="connsiteX54" fmla="*/ 2092620 w 2622517"/>
                <a:gd name="connsiteY54" fmla="*/ 1424354 h 1637085"/>
                <a:gd name="connsiteX55" fmla="*/ 2022282 w 2622517"/>
                <a:gd name="connsiteY55" fmla="*/ 1565031 h 163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22517" h="1637085">
                  <a:moveTo>
                    <a:pt x="2215712" y="1143000"/>
                  </a:moveTo>
                  <a:cubicBezTo>
                    <a:pt x="2208869" y="1160107"/>
                    <a:pt x="2169849" y="1252669"/>
                    <a:pt x="2162958" y="1283677"/>
                  </a:cubicBezTo>
                  <a:cubicBezTo>
                    <a:pt x="2159365" y="1299847"/>
                    <a:pt x="2136520" y="1453826"/>
                    <a:pt x="2127789" y="1477108"/>
                  </a:cubicBezTo>
                  <a:cubicBezTo>
                    <a:pt x="2120368" y="1496896"/>
                    <a:pt x="2109123" y="1516660"/>
                    <a:pt x="2092620" y="1529862"/>
                  </a:cubicBezTo>
                  <a:cubicBezTo>
                    <a:pt x="2078146" y="1541441"/>
                    <a:pt x="2057749" y="1542569"/>
                    <a:pt x="2039866" y="1547446"/>
                  </a:cubicBezTo>
                  <a:cubicBezTo>
                    <a:pt x="1993234" y="1560164"/>
                    <a:pt x="1947498" y="1581006"/>
                    <a:pt x="1899189" y="1582616"/>
                  </a:cubicBezTo>
                  <a:lnTo>
                    <a:pt x="1371651" y="1600200"/>
                  </a:lnTo>
                  <a:lnTo>
                    <a:pt x="896866" y="1617785"/>
                  </a:lnTo>
                  <a:cubicBezTo>
                    <a:pt x="745327" y="1643041"/>
                    <a:pt x="794489" y="1643993"/>
                    <a:pt x="597928" y="1617785"/>
                  </a:cubicBezTo>
                  <a:cubicBezTo>
                    <a:pt x="573972" y="1614591"/>
                    <a:pt x="551673" y="1602207"/>
                    <a:pt x="527589" y="1600200"/>
                  </a:cubicBezTo>
                  <a:cubicBezTo>
                    <a:pt x="410617" y="1590452"/>
                    <a:pt x="293128" y="1588477"/>
                    <a:pt x="175897" y="1582616"/>
                  </a:cubicBezTo>
                  <a:cubicBezTo>
                    <a:pt x="97629" y="1573919"/>
                    <a:pt x="51" y="1611567"/>
                    <a:pt x="51" y="1512277"/>
                  </a:cubicBezTo>
                  <a:cubicBezTo>
                    <a:pt x="51" y="1463328"/>
                    <a:pt x="-3702" y="1382269"/>
                    <a:pt x="52805" y="1354016"/>
                  </a:cubicBezTo>
                  <a:cubicBezTo>
                    <a:pt x="85963" y="1337437"/>
                    <a:pt x="158312" y="1318846"/>
                    <a:pt x="158312" y="1318846"/>
                  </a:cubicBezTo>
                  <a:cubicBezTo>
                    <a:pt x="278049" y="1199113"/>
                    <a:pt x="90938" y="1381621"/>
                    <a:pt x="246235" y="1248508"/>
                  </a:cubicBezTo>
                  <a:cubicBezTo>
                    <a:pt x="271410" y="1226929"/>
                    <a:pt x="288985" y="1196562"/>
                    <a:pt x="316574" y="1178169"/>
                  </a:cubicBezTo>
                  <a:cubicBezTo>
                    <a:pt x="334159" y="1166446"/>
                    <a:pt x="353532" y="1157041"/>
                    <a:pt x="369328" y="1143000"/>
                  </a:cubicBezTo>
                  <a:cubicBezTo>
                    <a:pt x="406502" y="1109957"/>
                    <a:pt x="447245" y="1078875"/>
                    <a:pt x="474835" y="1037492"/>
                  </a:cubicBezTo>
                  <a:cubicBezTo>
                    <a:pt x="519202" y="970945"/>
                    <a:pt x="495061" y="999683"/>
                    <a:pt x="545174" y="949569"/>
                  </a:cubicBezTo>
                  <a:cubicBezTo>
                    <a:pt x="553014" y="902526"/>
                    <a:pt x="568052" y="805301"/>
                    <a:pt x="580343" y="756139"/>
                  </a:cubicBezTo>
                  <a:cubicBezTo>
                    <a:pt x="584839" y="738157"/>
                    <a:pt x="588926" y="719588"/>
                    <a:pt x="597928" y="703385"/>
                  </a:cubicBezTo>
                  <a:cubicBezTo>
                    <a:pt x="618455" y="666436"/>
                    <a:pt x="644820" y="633046"/>
                    <a:pt x="668266" y="597877"/>
                  </a:cubicBezTo>
                  <a:cubicBezTo>
                    <a:pt x="712631" y="531328"/>
                    <a:pt x="688491" y="560067"/>
                    <a:pt x="738605" y="509954"/>
                  </a:cubicBezTo>
                  <a:cubicBezTo>
                    <a:pt x="744466" y="492369"/>
                    <a:pt x="743082" y="470307"/>
                    <a:pt x="756189" y="457200"/>
                  </a:cubicBezTo>
                  <a:cubicBezTo>
                    <a:pt x="867074" y="346315"/>
                    <a:pt x="826003" y="413501"/>
                    <a:pt x="914451" y="369277"/>
                  </a:cubicBezTo>
                  <a:cubicBezTo>
                    <a:pt x="933354" y="359826"/>
                    <a:pt x="947892" y="342691"/>
                    <a:pt x="967205" y="334108"/>
                  </a:cubicBezTo>
                  <a:cubicBezTo>
                    <a:pt x="1001081" y="319052"/>
                    <a:pt x="1037543" y="310662"/>
                    <a:pt x="1072712" y="298939"/>
                  </a:cubicBezTo>
                  <a:cubicBezTo>
                    <a:pt x="1090297" y="293077"/>
                    <a:pt x="1110043" y="291636"/>
                    <a:pt x="1125466" y="281354"/>
                  </a:cubicBezTo>
                  <a:lnTo>
                    <a:pt x="1178220" y="246185"/>
                  </a:lnTo>
                  <a:cubicBezTo>
                    <a:pt x="1210369" y="197960"/>
                    <a:pt x="1237256" y="142685"/>
                    <a:pt x="1283728" y="105508"/>
                  </a:cubicBezTo>
                  <a:cubicBezTo>
                    <a:pt x="1300231" y="92306"/>
                    <a:pt x="1319979" y="83541"/>
                    <a:pt x="1336482" y="70339"/>
                  </a:cubicBezTo>
                  <a:cubicBezTo>
                    <a:pt x="1349428" y="59982"/>
                    <a:pt x="1356822" y="42583"/>
                    <a:pt x="1371651" y="35169"/>
                  </a:cubicBezTo>
                  <a:cubicBezTo>
                    <a:pt x="1404809" y="18590"/>
                    <a:pt x="1477158" y="0"/>
                    <a:pt x="1477158" y="0"/>
                  </a:cubicBezTo>
                  <a:cubicBezTo>
                    <a:pt x="1635420" y="5862"/>
                    <a:pt x="1793901" y="7389"/>
                    <a:pt x="1951943" y="17585"/>
                  </a:cubicBezTo>
                  <a:cubicBezTo>
                    <a:pt x="1976061" y="19141"/>
                    <a:pt x="1999354" y="27526"/>
                    <a:pt x="2022282" y="35169"/>
                  </a:cubicBezTo>
                  <a:cubicBezTo>
                    <a:pt x="2052228" y="45151"/>
                    <a:pt x="2080649" y="59256"/>
                    <a:pt x="2110205" y="70339"/>
                  </a:cubicBezTo>
                  <a:cubicBezTo>
                    <a:pt x="2127560" y="76847"/>
                    <a:pt x="2145374" y="82062"/>
                    <a:pt x="2162958" y="87923"/>
                  </a:cubicBezTo>
                  <a:lnTo>
                    <a:pt x="2198128" y="193431"/>
                  </a:lnTo>
                  <a:cubicBezTo>
                    <a:pt x="2203990" y="211016"/>
                    <a:pt x="2205430" y="230762"/>
                    <a:pt x="2215712" y="246185"/>
                  </a:cubicBezTo>
                  <a:lnTo>
                    <a:pt x="2250882" y="298939"/>
                  </a:lnTo>
                  <a:cubicBezTo>
                    <a:pt x="2256743" y="316523"/>
                    <a:pt x="2257692" y="336609"/>
                    <a:pt x="2268466" y="351692"/>
                  </a:cubicBezTo>
                  <a:cubicBezTo>
                    <a:pt x="2307231" y="405962"/>
                    <a:pt x="2340865" y="423404"/>
                    <a:pt x="2391558" y="457200"/>
                  </a:cubicBezTo>
                  <a:cubicBezTo>
                    <a:pt x="2397420" y="474785"/>
                    <a:pt x="2398861" y="494531"/>
                    <a:pt x="2409143" y="509954"/>
                  </a:cubicBezTo>
                  <a:cubicBezTo>
                    <a:pt x="2486924" y="626625"/>
                    <a:pt x="2439533" y="500397"/>
                    <a:pt x="2497066" y="615462"/>
                  </a:cubicBezTo>
                  <a:cubicBezTo>
                    <a:pt x="2505356" y="632041"/>
                    <a:pt x="2506361" y="651637"/>
                    <a:pt x="2514651" y="668216"/>
                  </a:cubicBezTo>
                  <a:cubicBezTo>
                    <a:pt x="2536833" y="712579"/>
                    <a:pt x="2552279" y="723428"/>
                    <a:pt x="2584989" y="756139"/>
                  </a:cubicBezTo>
                  <a:cubicBezTo>
                    <a:pt x="2596712" y="791308"/>
                    <a:pt x="2631881" y="826477"/>
                    <a:pt x="2620158" y="861646"/>
                  </a:cubicBezTo>
                  <a:cubicBezTo>
                    <a:pt x="2614297" y="879231"/>
                    <a:pt x="2614153" y="899926"/>
                    <a:pt x="2602574" y="914400"/>
                  </a:cubicBezTo>
                  <a:cubicBezTo>
                    <a:pt x="2565105" y="961237"/>
                    <a:pt x="2542937" y="941670"/>
                    <a:pt x="2497066" y="967154"/>
                  </a:cubicBezTo>
                  <a:cubicBezTo>
                    <a:pt x="2460117" y="987681"/>
                    <a:pt x="2421446" y="1007603"/>
                    <a:pt x="2391558" y="1037492"/>
                  </a:cubicBezTo>
                  <a:cubicBezTo>
                    <a:pt x="2379835" y="1049215"/>
                    <a:pt x="2370605" y="1064132"/>
                    <a:pt x="2356389" y="1072662"/>
                  </a:cubicBezTo>
                  <a:cubicBezTo>
                    <a:pt x="2340495" y="1082199"/>
                    <a:pt x="2321220" y="1084385"/>
                    <a:pt x="2303635" y="1090246"/>
                  </a:cubicBezTo>
                  <a:cubicBezTo>
                    <a:pt x="2220127" y="1173757"/>
                    <a:pt x="2313337" y="1070842"/>
                    <a:pt x="2215712" y="1266092"/>
                  </a:cubicBezTo>
                  <a:cubicBezTo>
                    <a:pt x="2208298" y="1280921"/>
                    <a:pt x="2191157" y="1288526"/>
                    <a:pt x="2180543" y="1301262"/>
                  </a:cubicBezTo>
                  <a:cubicBezTo>
                    <a:pt x="2174355" y="1308688"/>
                    <a:pt x="2101322" y="1404773"/>
                    <a:pt x="2092620" y="1424354"/>
                  </a:cubicBezTo>
                  <a:cubicBezTo>
                    <a:pt x="2027962" y="1569837"/>
                    <a:pt x="2094508" y="1492805"/>
                    <a:pt x="2022282" y="1565031"/>
                  </a:cubicBezTo>
                </a:path>
              </a:pathLst>
            </a:custGeom>
            <a:solidFill>
              <a:srgbClr val="00CCFF">
                <a:alpha val="50000"/>
              </a:srgbClr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4" name="Oval 2873">
              <a:extLst>
                <a:ext uri="{FF2B5EF4-FFF2-40B4-BE49-F238E27FC236}">
                  <a16:creationId xmlns:a16="http://schemas.microsoft.com/office/drawing/2014/main" id="{37455BD2-3687-AD53-D2D0-B6655FBA038D}"/>
                </a:ext>
              </a:extLst>
            </p:cNvPr>
            <p:cNvSpPr/>
            <p:nvPr/>
          </p:nvSpPr>
          <p:spPr>
            <a:xfrm>
              <a:off x="4186369" y="2825758"/>
              <a:ext cx="500552" cy="498217"/>
            </a:xfrm>
            <a:prstGeom prst="ellipse">
              <a:avLst/>
            </a:prstGeom>
            <a:solidFill>
              <a:srgbClr val="FFD85D"/>
            </a:solidFill>
            <a:ln w="12700">
              <a:solidFill>
                <a:schemeClr val="tx1">
                  <a:alpha val="77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2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5" name="Oval 2874">
              <a:extLst>
                <a:ext uri="{FF2B5EF4-FFF2-40B4-BE49-F238E27FC236}">
                  <a16:creationId xmlns:a16="http://schemas.microsoft.com/office/drawing/2014/main" id="{8706D6BB-0C6B-2740-9AF2-985B754153FD}"/>
                </a:ext>
              </a:extLst>
            </p:cNvPr>
            <p:cNvSpPr/>
            <p:nvPr/>
          </p:nvSpPr>
          <p:spPr>
            <a:xfrm>
              <a:off x="5616033" y="6046181"/>
              <a:ext cx="500552" cy="498217"/>
            </a:xfrm>
            <a:prstGeom prst="ellipse">
              <a:avLst/>
            </a:prstGeom>
            <a:solidFill>
              <a:srgbClr val="33D422"/>
            </a:solidFill>
            <a:ln w="12700">
              <a:solidFill>
                <a:schemeClr val="tx1">
                  <a:alpha val="77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2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6" name="Oval 2875">
              <a:extLst>
                <a:ext uri="{FF2B5EF4-FFF2-40B4-BE49-F238E27FC236}">
                  <a16:creationId xmlns:a16="http://schemas.microsoft.com/office/drawing/2014/main" id="{7FC45888-F800-699D-6F24-F14ED9DBAB42}"/>
                </a:ext>
              </a:extLst>
            </p:cNvPr>
            <p:cNvSpPr/>
            <p:nvPr/>
          </p:nvSpPr>
          <p:spPr>
            <a:xfrm>
              <a:off x="7166645" y="2429493"/>
              <a:ext cx="500552" cy="498217"/>
            </a:xfrm>
            <a:prstGeom prst="ellipse">
              <a:avLst/>
            </a:prstGeom>
            <a:solidFill>
              <a:srgbClr val="FA3E2A"/>
            </a:solidFill>
            <a:ln w="12700">
              <a:solidFill>
                <a:schemeClr val="tx1">
                  <a:alpha val="77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2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7" name="Oval 2876">
              <a:extLst>
                <a:ext uri="{FF2B5EF4-FFF2-40B4-BE49-F238E27FC236}">
                  <a16:creationId xmlns:a16="http://schemas.microsoft.com/office/drawing/2014/main" id="{B5F6DDB0-A291-3CE8-052C-CF44C63979EC}"/>
                </a:ext>
              </a:extLst>
            </p:cNvPr>
            <p:cNvSpPr/>
            <p:nvPr/>
          </p:nvSpPr>
          <p:spPr>
            <a:xfrm>
              <a:off x="8507965" y="4114361"/>
              <a:ext cx="500552" cy="498217"/>
            </a:xfrm>
            <a:prstGeom prst="ellipse">
              <a:avLst/>
            </a:prstGeom>
            <a:solidFill>
              <a:srgbClr val="26CFE6"/>
            </a:solidFill>
            <a:ln w="12700">
              <a:solidFill>
                <a:schemeClr val="tx1">
                  <a:alpha val="77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2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8" name="Oval 2877">
              <a:extLst>
                <a:ext uri="{FF2B5EF4-FFF2-40B4-BE49-F238E27FC236}">
                  <a16:creationId xmlns:a16="http://schemas.microsoft.com/office/drawing/2014/main" id="{A21C22CB-D62A-DB25-75DF-82AC75FB4F71}"/>
                </a:ext>
              </a:extLst>
            </p:cNvPr>
            <p:cNvSpPr/>
            <p:nvPr/>
          </p:nvSpPr>
          <p:spPr>
            <a:xfrm>
              <a:off x="2727501" y="5083745"/>
              <a:ext cx="500552" cy="498217"/>
            </a:xfrm>
            <a:prstGeom prst="ellipse">
              <a:avLst/>
            </a:prstGeom>
            <a:solidFill>
              <a:srgbClr val="688AEA"/>
            </a:solidFill>
            <a:ln w="12700">
              <a:solidFill>
                <a:schemeClr val="tx1">
                  <a:alpha val="77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2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79" name="Straight Connector 2878">
              <a:extLst>
                <a:ext uri="{FF2B5EF4-FFF2-40B4-BE49-F238E27FC236}">
                  <a16:creationId xmlns:a16="http://schemas.microsoft.com/office/drawing/2014/main" id="{209BBC1B-C43C-FE95-1AFC-D410A1AC2147}"/>
                </a:ext>
              </a:extLst>
            </p:cNvPr>
            <p:cNvCxnSpPr>
              <a:cxnSpLocks/>
              <a:stCxn id="2874" idx="3"/>
              <a:endCxn id="2878" idx="7"/>
            </p:cNvCxnSpPr>
            <p:nvPr/>
          </p:nvCxnSpPr>
          <p:spPr>
            <a:xfrm flipH="1">
              <a:off x="3154749" y="3251013"/>
              <a:ext cx="1104924" cy="19056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0" name="Straight Connector 2879">
              <a:extLst>
                <a:ext uri="{FF2B5EF4-FFF2-40B4-BE49-F238E27FC236}">
                  <a16:creationId xmlns:a16="http://schemas.microsoft.com/office/drawing/2014/main" id="{AB9CD7C9-445C-73A5-20EB-224D70385879}"/>
                </a:ext>
              </a:extLst>
            </p:cNvPr>
            <p:cNvCxnSpPr>
              <a:cxnSpLocks/>
              <a:stCxn id="2874" idx="5"/>
              <a:endCxn id="2875" idx="1"/>
            </p:cNvCxnSpPr>
            <p:nvPr/>
          </p:nvCxnSpPr>
          <p:spPr>
            <a:xfrm>
              <a:off x="4613617" y="3251013"/>
              <a:ext cx="1075720" cy="28681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1" name="Straight Connector 2880">
              <a:extLst>
                <a:ext uri="{FF2B5EF4-FFF2-40B4-BE49-F238E27FC236}">
                  <a16:creationId xmlns:a16="http://schemas.microsoft.com/office/drawing/2014/main" id="{9B186118-5D18-AEC9-8AAB-2B39D7F53A91}"/>
                </a:ext>
              </a:extLst>
            </p:cNvPr>
            <p:cNvCxnSpPr>
              <a:cxnSpLocks/>
              <a:stCxn id="2876" idx="3"/>
              <a:endCxn id="2875" idx="0"/>
            </p:cNvCxnSpPr>
            <p:nvPr/>
          </p:nvCxnSpPr>
          <p:spPr>
            <a:xfrm flipH="1">
              <a:off x="5866309" y="2854748"/>
              <a:ext cx="1373640" cy="3191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2" name="Straight Connector 2881">
              <a:extLst>
                <a:ext uri="{FF2B5EF4-FFF2-40B4-BE49-F238E27FC236}">
                  <a16:creationId xmlns:a16="http://schemas.microsoft.com/office/drawing/2014/main" id="{65252445-F2BF-25C7-D045-38D1B53F44E8}"/>
                </a:ext>
              </a:extLst>
            </p:cNvPr>
            <p:cNvCxnSpPr>
              <a:cxnSpLocks/>
              <a:stCxn id="2877" idx="2"/>
              <a:endCxn id="2875" idx="7"/>
            </p:cNvCxnSpPr>
            <p:nvPr/>
          </p:nvCxnSpPr>
          <p:spPr>
            <a:xfrm flipH="1">
              <a:off x="6043281" y="4363470"/>
              <a:ext cx="2464684" cy="17556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3" name="Straight Connector 2882">
              <a:extLst>
                <a:ext uri="{FF2B5EF4-FFF2-40B4-BE49-F238E27FC236}">
                  <a16:creationId xmlns:a16="http://schemas.microsoft.com/office/drawing/2014/main" id="{FC774558-4BD3-DD1E-3863-4A45ED5026FF}"/>
                </a:ext>
              </a:extLst>
            </p:cNvPr>
            <p:cNvCxnSpPr>
              <a:cxnSpLocks/>
              <a:stCxn id="2877" idx="1"/>
              <a:endCxn id="2876" idx="5"/>
            </p:cNvCxnSpPr>
            <p:nvPr/>
          </p:nvCxnSpPr>
          <p:spPr>
            <a:xfrm flipH="1" flipV="1">
              <a:off x="7593893" y="2854748"/>
              <a:ext cx="987376" cy="13325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4" name="Straight Connector 2883">
              <a:extLst>
                <a:ext uri="{FF2B5EF4-FFF2-40B4-BE49-F238E27FC236}">
                  <a16:creationId xmlns:a16="http://schemas.microsoft.com/office/drawing/2014/main" id="{CFD1DC02-941A-38D0-6BD7-83F1BE463E2B}"/>
                </a:ext>
              </a:extLst>
            </p:cNvPr>
            <p:cNvCxnSpPr>
              <a:cxnSpLocks/>
              <a:stCxn id="2877" idx="2"/>
              <a:endCxn id="2874" idx="5"/>
            </p:cNvCxnSpPr>
            <p:nvPr/>
          </p:nvCxnSpPr>
          <p:spPr>
            <a:xfrm flipH="1" flipV="1">
              <a:off x="4613617" y="3251013"/>
              <a:ext cx="3894348" cy="1112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5" name="Straight Connector 2884">
              <a:extLst>
                <a:ext uri="{FF2B5EF4-FFF2-40B4-BE49-F238E27FC236}">
                  <a16:creationId xmlns:a16="http://schemas.microsoft.com/office/drawing/2014/main" id="{6743F291-0B15-92E8-9497-90B2E0E65F8E}"/>
                </a:ext>
              </a:extLst>
            </p:cNvPr>
            <p:cNvCxnSpPr>
              <a:cxnSpLocks/>
              <a:endCxn id="2878" idx="7"/>
            </p:cNvCxnSpPr>
            <p:nvPr/>
          </p:nvCxnSpPr>
          <p:spPr>
            <a:xfrm flipH="1">
              <a:off x="3154749" y="4363470"/>
              <a:ext cx="5353216" cy="7932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6" name="Straight Connector 2885">
              <a:extLst>
                <a:ext uri="{FF2B5EF4-FFF2-40B4-BE49-F238E27FC236}">
                  <a16:creationId xmlns:a16="http://schemas.microsoft.com/office/drawing/2014/main" id="{5D12B1DD-4A93-8BF6-3D65-75C31FF8EC5A}"/>
                </a:ext>
              </a:extLst>
            </p:cNvPr>
            <p:cNvCxnSpPr>
              <a:cxnSpLocks/>
              <a:stCxn id="2875" idx="2"/>
              <a:endCxn id="2878" idx="6"/>
            </p:cNvCxnSpPr>
            <p:nvPr/>
          </p:nvCxnSpPr>
          <p:spPr>
            <a:xfrm flipH="1" flipV="1">
              <a:off x="3228053" y="5332854"/>
              <a:ext cx="2387980" cy="9624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7" name="Straight Connector 2886">
              <a:extLst>
                <a:ext uri="{FF2B5EF4-FFF2-40B4-BE49-F238E27FC236}">
                  <a16:creationId xmlns:a16="http://schemas.microsoft.com/office/drawing/2014/main" id="{9BC331A1-2EF5-7F3D-2E7D-B6018CF92D15}"/>
                </a:ext>
              </a:extLst>
            </p:cNvPr>
            <p:cNvCxnSpPr>
              <a:cxnSpLocks/>
              <a:stCxn id="2876" idx="2"/>
              <a:endCxn id="2874" idx="6"/>
            </p:cNvCxnSpPr>
            <p:nvPr/>
          </p:nvCxnSpPr>
          <p:spPr>
            <a:xfrm flipH="1">
              <a:off x="4686921" y="2678602"/>
              <a:ext cx="2479724" cy="396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8" name="Group 2887">
            <a:extLst>
              <a:ext uri="{FF2B5EF4-FFF2-40B4-BE49-F238E27FC236}">
                <a16:creationId xmlns:a16="http://schemas.microsoft.com/office/drawing/2014/main" id="{F202C86C-5751-FFEE-E2A1-90C8DB2FFEE0}"/>
              </a:ext>
            </a:extLst>
          </p:cNvPr>
          <p:cNvGrpSpPr/>
          <p:nvPr/>
        </p:nvGrpSpPr>
        <p:grpSpPr>
          <a:xfrm>
            <a:off x="1143150" y="303334"/>
            <a:ext cx="1092544" cy="854777"/>
            <a:chOff x="1153964" y="578221"/>
            <a:chExt cx="10024751" cy="7843095"/>
          </a:xfrm>
        </p:grpSpPr>
        <p:sp>
          <p:nvSpPr>
            <p:cNvPr id="2889" name="Freeform: Shape 2888">
              <a:extLst>
                <a:ext uri="{FF2B5EF4-FFF2-40B4-BE49-F238E27FC236}">
                  <a16:creationId xmlns:a16="http://schemas.microsoft.com/office/drawing/2014/main" id="{62491A82-F211-9693-D8B4-B5AF30D54226}"/>
                </a:ext>
              </a:extLst>
            </p:cNvPr>
            <p:cNvSpPr/>
            <p:nvPr/>
          </p:nvSpPr>
          <p:spPr>
            <a:xfrm>
              <a:off x="1690674" y="1425066"/>
              <a:ext cx="8747466" cy="6149406"/>
            </a:xfrm>
            <a:custGeom>
              <a:avLst/>
              <a:gdLst>
                <a:gd name="connsiteX0" fmla="*/ 656856 w 9187397"/>
                <a:gd name="connsiteY0" fmla="*/ 1979271 h 6458674"/>
                <a:gd name="connsiteX1" fmla="*/ 749453 w 9187397"/>
                <a:gd name="connsiteY1" fmla="*/ 1932973 h 6458674"/>
                <a:gd name="connsiteX2" fmla="*/ 795752 w 9187397"/>
                <a:gd name="connsiteY2" fmla="*/ 1886674 h 6458674"/>
                <a:gd name="connsiteX3" fmla="*/ 865200 w 9187397"/>
                <a:gd name="connsiteY3" fmla="*/ 1840375 h 6458674"/>
                <a:gd name="connsiteX4" fmla="*/ 899924 w 9187397"/>
                <a:gd name="connsiteY4" fmla="*/ 1817226 h 6458674"/>
                <a:gd name="connsiteX5" fmla="*/ 934648 w 9187397"/>
                <a:gd name="connsiteY5" fmla="*/ 1805651 h 6458674"/>
                <a:gd name="connsiteX6" fmla="*/ 957797 w 9187397"/>
                <a:gd name="connsiteY6" fmla="*/ 1770927 h 6458674"/>
                <a:gd name="connsiteX7" fmla="*/ 992521 w 9187397"/>
                <a:gd name="connsiteY7" fmla="*/ 1759352 h 6458674"/>
                <a:gd name="connsiteX8" fmla="*/ 1027245 w 9187397"/>
                <a:gd name="connsiteY8" fmla="*/ 1736203 h 6458674"/>
                <a:gd name="connsiteX9" fmla="*/ 1073544 w 9187397"/>
                <a:gd name="connsiteY9" fmla="*/ 1689904 h 6458674"/>
                <a:gd name="connsiteX10" fmla="*/ 1096694 w 9187397"/>
                <a:gd name="connsiteY10" fmla="*/ 1666755 h 6458674"/>
                <a:gd name="connsiteX11" fmla="*/ 1131418 w 9187397"/>
                <a:gd name="connsiteY11" fmla="*/ 1608881 h 6458674"/>
                <a:gd name="connsiteX12" fmla="*/ 1212440 w 9187397"/>
                <a:gd name="connsiteY12" fmla="*/ 1516284 h 6458674"/>
                <a:gd name="connsiteX13" fmla="*/ 1281889 w 9187397"/>
                <a:gd name="connsiteY13" fmla="*/ 1493135 h 6458674"/>
                <a:gd name="connsiteX14" fmla="*/ 1305038 w 9187397"/>
                <a:gd name="connsiteY14" fmla="*/ 1469985 h 6458674"/>
                <a:gd name="connsiteX15" fmla="*/ 1339762 w 9187397"/>
                <a:gd name="connsiteY15" fmla="*/ 1458410 h 6458674"/>
                <a:gd name="connsiteX16" fmla="*/ 1374486 w 9187397"/>
                <a:gd name="connsiteY16" fmla="*/ 1435261 h 6458674"/>
                <a:gd name="connsiteX17" fmla="*/ 1397635 w 9187397"/>
                <a:gd name="connsiteY17" fmla="*/ 1400537 h 6458674"/>
                <a:gd name="connsiteX18" fmla="*/ 1443934 w 9187397"/>
                <a:gd name="connsiteY18" fmla="*/ 1342664 h 6458674"/>
                <a:gd name="connsiteX19" fmla="*/ 1490233 w 9187397"/>
                <a:gd name="connsiteY19" fmla="*/ 1250066 h 6458674"/>
                <a:gd name="connsiteX20" fmla="*/ 1524957 w 9187397"/>
                <a:gd name="connsiteY20" fmla="*/ 1226917 h 6458674"/>
                <a:gd name="connsiteX21" fmla="*/ 1548106 w 9187397"/>
                <a:gd name="connsiteY21" fmla="*/ 1192193 h 6458674"/>
                <a:gd name="connsiteX22" fmla="*/ 1582830 w 9187397"/>
                <a:gd name="connsiteY22" fmla="*/ 1180618 h 6458674"/>
                <a:gd name="connsiteX23" fmla="*/ 1617554 w 9187397"/>
                <a:gd name="connsiteY23" fmla="*/ 1157469 h 6458674"/>
                <a:gd name="connsiteX24" fmla="*/ 1687002 w 9187397"/>
                <a:gd name="connsiteY24" fmla="*/ 1134319 h 6458674"/>
                <a:gd name="connsiteX25" fmla="*/ 1756451 w 9187397"/>
                <a:gd name="connsiteY25" fmla="*/ 1111170 h 6458674"/>
                <a:gd name="connsiteX26" fmla="*/ 1825899 w 9187397"/>
                <a:gd name="connsiteY26" fmla="*/ 1064871 h 6458674"/>
                <a:gd name="connsiteX27" fmla="*/ 1872197 w 9187397"/>
                <a:gd name="connsiteY27" fmla="*/ 1041722 h 6458674"/>
                <a:gd name="connsiteX28" fmla="*/ 1895347 w 9187397"/>
                <a:gd name="connsiteY28" fmla="*/ 1018573 h 6458674"/>
                <a:gd name="connsiteX29" fmla="*/ 1964795 w 9187397"/>
                <a:gd name="connsiteY29" fmla="*/ 983848 h 6458674"/>
                <a:gd name="connsiteX30" fmla="*/ 2034243 w 9187397"/>
                <a:gd name="connsiteY30" fmla="*/ 937550 h 6458674"/>
                <a:gd name="connsiteX31" fmla="*/ 2092116 w 9187397"/>
                <a:gd name="connsiteY31" fmla="*/ 902826 h 6458674"/>
                <a:gd name="connsiteX32" fmla="*/ 2126840 w 9187397"/>
                <a:gd name="connsiteY32" fmla="*/ 879676 h 6458674"/>
                <a:gd name="connsiteX33" fmla="*/ 2161564 w 9187397"/>
                <a:gd name="connsiteY33" fmla="*/ 868102 h 6458674"/>
                <a:gd name="connsiteX34" fmla="*/ 2231013 w 9187397"/>
                <a:gd name="connsiteY34" fmla="*/ 821803 h 6458674"/>
                <a:gd name="connsiteX35" fmla="*/ 2265737 w 9187397"/>
                <a:gd name="connsiteY35" fmla="*/ 810228 h 6458674"/>
                <a:gd name="connsiteX36" fmla="*/ 2312035 w 9187397"/>
                <a:gd name="connsiteY36" fmla="*/ 787079 h 6458674"/>
                <a:gd name="connsiteX37" fmla="*/ 2335185 w 9187397"/>
                <a:gd name="connsiteY37" fmla="*/ 763929 h 6458674"/>
                <a:gd name="connsiteX38" fmla="*/ 2369909 w 9187397"/>
                <a:gd name="connsiteY38" fmla="*/ 752355 h 6458674"/>
                <a:gd name="connsiteX39" fmla="*/ 2404633 w 9187397"/>
                <a:gd name="connsiteY39" fmla="*/ 729205 h 6458674"/>
                <a:gd name="connsiteX40" fmla="*/ 2439357 w 9187397"/>
                <a:gd name="connsiteY40" fmla="*/ 717631 h 6458674"/>
                <a:gd name="connsiteX41" fmla="*/ 2474081 w 9187397"/>
                <a:gd name="connsiteY41" fmla="*/ 682907 h 6458674"/>
                <a:gd name="connsiteX42" fmla="*/ 2508805 w 9187397"/>
                <a:gd name="connsiteY42" fmla="*/ 671332 h 6458674"/>
                <a:gd name="connsiteX43" fmla="*/ 2543529 w 9187397"/>
                <a:gd name="connsiteY43" fmla="*/ 648183 h 6458674"/>
                <a:gd name="connsiteX44" fmla="*/ 2578253 w 9187397"/>
                <a:gd name="connsiteY44" fmla="*/ 636608 h 6458674"/>
                <a:gd name="connsiteX45" fmla="*/ 2647701 w 9187397"/>
                <a:gd name="connsiteY45" fmla="*/ 601884 h 6458674"/>
                <a:gd name="connsiteX46" fmla="*/ 2705575 w 9187397"/>
                <a:gd name="connsiteY46" fmla="*/ 555585 h 6458674"/>
                <a:gd name="connsiteX47" fmla="*/ 2763448 w 9187397"/>
                <a:gd name="connsiteY47" fmla="*/ 544010 h 6458674"/>
                <a:gd name="connsiteX48" fmla="*/ 2867620 w 9187397"/>
                <a:gd name="connsiteY48" fmla="*/ 497712 h 6458674"/>
                <a:gd name="connsiteX49" fmla="*/ 2902344 w 9187397"/>
                <a:gd name="connsiteY49" fmla="*/ 486137 h 6458674"/>
                <a:gd name="connsiteX50" fmla="*/ 2983367 w 9187397"/>
                <a:gd name="connsiteY50" fmla="*/ 451413 h 6458674"/>
                <a:gd name="connsiteX51" fmla="*/ 3029666 w 9187397"/>
                <a:gd name="connsiteY51" fmla="*/ 428264 h 6458674"/>
                <a:gd name="connsiteX52" fmla="*/ 3099114 w 9187397"/>
                <a:gd name="connsiteY52" fmla="*/ 405114 h 6458674"/>
                <a:gd name="connsiteX53" fmla="*/ 3168562 w 9187397"/>
                <a:gd name="connsiteY53" fmla="*/ 358816 h 6458674"/>
                <a:gd name="connsiteX54" fmla="*/ 3284309 w 9187397"/>
                <a:gd name="connsiteY54" fmla="*/ 324091 h 6458674"/>
                <a:gd name="connsiteX55" fmla="*/ 3388481 w 9187397"/>
                <a:gd name="connsiteY55" fmla="*/ 266218 h 6458674"/>
                <a:gd name="connsiteX56" fmla="*/ 3434780 w 9187397"/>
                <a:gd name="connsiteY56" fmla="*/ 254643 h 6458674"/>
                <a:gd name="connsiteX57" fmla="*/ 3504228 w 9187397"/>
                <a:gd name="connsiteY57" fmla="*/ 208345 h 6458674"/>
                <a:gd name="connsiteX58" fmla="*/ 3573676 w 9187397"/>
                <a:gd name="connsiteY58" fmla="*/ 185195 h 6458674"/>
                <a:gd name="connsiteX59" fmla="*/ 3608400 w 9187397"/>
                <a:gd name="connsiteY59" fmla="*/ 162046 h 6458674"/>
                <a:gd name="connsiteX60" fmla="*/ 3712572 w 9187397"/>
                <a:gd name="connsiteY60" fmla="*/ 138897 h 6458674"/>
                <a:gd name="connsiteX61" fmla="*/ 3747296 w 9187397"/>
                <a:gd name="connsiteY61" fmla="*/ 127322 h 6458674"/>
                <a:gd name="connsiteX62" fmla="*/ 3839894 w 9187397"/>
                <a:gd name="connsiteY62" fmla="*/ 104173 h 6458674"/>
                <a:gd name="connsiteX63" fmla="*/ 3944066 w 9187397"/>
                <a:gd name="connsiteY63" fmla="*/ 69448 h 6458674"/>
                <a:gd name="connsiteX64" fmla="*/ 4013514 w 9187397"/>
                <a:gd name="connsiteY64" fmla="*/ 46299 h 6458674"/>
                <a:gd name="connsiteX65" fmla="*/ 4048238 w 9187397"/>
                <a:gd name="connsiteY65" fmla="*/ 34724 h 6458674"/>
                <a:gd name="connsiteX66" fmla="*/ 4106111 w 9187397"/>
                <a:gd name="connsiteY66" fmla="*/ 23150 h 6458674"/>
                <a:gd name="connsiteX67" fmla="*/ 4140835 w 9187397"/>
                <a:gd name="connsiteY67" fmla="*/ 11575 h 6458674"/>
                <a:gd name="connsiteX68" fmla="*/ 4198709 w 9187397"/>
                <a:gd name="connsiteY68" fmla="*/ 0 h 6458674"/>
                <a:gd name="connsiteX69" fmla="*/ 4302881 w 9187397"/>
                <a:gd name="connsiteY69" fmla="*/ 11575 h 6458674"/>
                <a:gd name="connsiteX70" fmla="*/ 4349180 w 9187397"/>
                <a:gd name="connsiteY70" fmla="*/ 69448 h 6458674"/>
                <a:gd name="connsiteX71" fmla="*/ 4383904 w 9187397"/>
                <a:gd name="connsiteY71" fmla="*/ 92598 h 6458674"/>
                <a:gd name="connsiteX72" fmla="*/ 4407053 w 9187397"/>
                <a:gd name="connsiteY72" fmla="*/ 127322 h 6458674"/>
                <a:gd name="connsiteX73" fmla="*/ 4441777 w 9187397"/>
                <a:gd name="connsiteY73" fmla="*/ 150471 h 6458674"/>
                <a:gd name="connsiteX74" fmla="*/ 4464927 w 9187397"/>
                <a:gd name="connsiteY74" fmla="*/ 173621 h 6458674"/>
                <a:gd name="connsiteX75" fmla="*/ 4499651 w 9187397"/>
                <a:gd name="connsiteY75" fmla="*/ 185195 h 6458674"/>
                <a:gd name="connsiteX76" fmla="*/ 4719570 w 9187397"/>
                <a:gd name="connsiteY76" fmla="*/ 196770 h 6458674"/>
                <a:gd name="connsiteX77" fmla="*/ 4846891 w 9187397"/>
                <a:gd name="connsiteY77" fmla="*/ 185195 h 6458674"/>
                <a:gd name="connsiteX78" fmla="*/ 4997362 w 9187397"/>
                <a:gd name="connsiteY78" fmla="*/ 196770 h 6458674"/>
                <a:gd name="connsiteX79" fmla="*/ 5043661 w 9187397"/>
                <a:gd name="connsiteY79" fmla="*/ 208345 h 6458674"/>
                <a:gd name="connsiteX80" fmla="*/ 5205706 w 9187397"/>
                <a:gd name="connsiteY80" fmla="*/ 219919 h 6458674"/>
                <a:gd name="connsiteX81" fmla="*/ 5379327 w 9187397"/>
                <a:gd name="connsiteY81" fmla="*/ 243069 h 6458674"/>
                <a:gd name="connsiteX82" fmla="*/ 5437200 w 9187397"/>
                <a:gd name="connsiteY82" fmla="*/ 254643 h 6458674"/>
                <a:gd name="connsiteX83" fmla="*/ 5518223 w 9187397"/>
                <a:gd name="connsiteY83" fmla="*/ 277793 h 6458674"/>
                <a:gd name="connsiteX84" fmla="*/ 5633970 w 9187397"/>
                <a:gd name="connsiteY84" fmla="*/ 289367 h 6458674"/>
                <a:gd name="connsiteX85" fmla="*/ 5703418 w 9187397"/>
                <a:gd name="connsiteY85" fmla="*/ 312517 h 6458674"/>
                <a:gd name="connsiteX86" fmla="*/ 5738142 w 9187397"/>
                <a:gd name="connsiteY86" fmla="*/ 324091 h 6458674"/>
                <a:gd name="connsiteX87" fmla="*/ 5830739 w 9187397"/>
                <a:gd name="connsiteY87" fmla="*/ 358816 h 6458674"/>
                <a:gd name="connsiteX88" fmla="*/ 6027509 w 9187397"/>
                <a:gd name="connsiteY88" fmla="*/ 393540 h 6458674"/>
                <a:gd name="connsiteX89" fmla="*/ 6096957 w 9187397"/>
                <a:gd name="connsiteY89" fmla="*/ 381965 h 6458674"/>
                <a:gd name="connsiteX90" fmla="*/ 6120106 w 9187397"/>
                <a:gd name="connsiteY90" fmla="*/ 347241 h 6458674"/>
                <a:gd name="connsiteX91" fmla="*/ 6143256 w 9187397"/>
                <a:gd name="connsiteY91" fmla="*/ 324091 h 6458674"/>
                <a:gd name="connsiteX92" fmla="*/ 6397899 w 9187397"/>
                <a:gd name="connsiteY92" fmla="*/ 358816 h 6458674"/>
                <a:gd name="connsiteX93" fmla="*/ 6421048 w 9187397"/>
                <a:gd name="connsiteY93" fmla="*/ 393540 h 6458674"/>
                <a:gd name="connsiteX94" fmla="*/ 6490496 w 9187397"/>
                <a:gd name="connsiteY94" fmla="*/ 439838 h 6458674"/>
                <a:gd name="connsiteX95" fmla="*/ 6525220 w 9187397"/>
                <a:gd name="connsiteY95" fmla="*/ 462988 h 6458674"/>
                <a:gd name="connsiteX96" fmla="*/ 6559944 w 9187397"/>
                <a:gd name="connsiteY96" fmla="*/ 474562 h 6458674"/>
                <a:gd name="connsiteX97" fmla="*/ 6583094 w 9187397"/>
                <a:gd name="connsiteY97" fmla="*/ 509286 h 6458674"/>
                <a:gd name="connsiteX98" fmla="*/ 6617818 w 9187397"/>
                <a:gd name="connsiteY98" fmla="*/ 520861 h 6458674"/>
                <a:gd name="connsiteX99" fmla="*/ 6652542 w 9187397"/>
                <a:gd name="connsiteY99" fmla="*/ 544010 h 6458674"/>
                <a:gd name="connsiteX100" fmla="*/ 6675691 w 9187397"/>
                <a:gd name="connsiteY100" fmla="*/ 567160 h 6458674"/>
                <a:gd name="connsiteX101" fmla="*/ 6710415 w 9187397"/>
                <a:gd name="connsiteY101" fmla="*/ 578735 h 6458674"/>
                <a:gd name="connsiteX102" fmla="*/ 6756714 w 9187397"/>
                <a:gd name="connsiteY102" fmla="*/ 648183 h 6458674"/>
                <a:gd name="connsiteX103" fmla="*/ 6826162 w 9187397"/>
                <a:gd name="connsiteY103" fmla="*/ 694481 h 6458674"/>
                <a:gd name="connsiteX104" fmla="*/ 6860886 w 9187397"/>
                <a:gd name="connsiteY104" fmla="*/ 706056 h 6458674"/>
                <a:gd name="connsiteX105" fmla="*/ 6895610 w 9187397"/>
                <a:gd name="connsiteY105" fmla="*/ 729205 h 6458674"/>
                <a:gd name="connsiteX106" fmla="*/ 6941909 w 9187397"/>
                <a:gd name="connsiteY106" fmla="*/ 752355 h 6458674"/>
                <a:gd name="connsiteX107" fmla="*/ 6976633 w 9187397"/>
                <a:gd name="connsiteY107" fmla="*/ 775504 h 6458674"/>
                <a:gd name="connsiteX108" fmla="*/ 7046081 w 9187397"/>
                <a:gd name="connsiteY108" fmla="*/ 798654 h 6458674"/>
                <a:gd name="connsiteX109" fmla="*/ 7103954 w 9187397"/>
                <a:gd name="connsiteY109" fmla="*/ 810228 h 6458674"/>
                <a:gd name="connsiteX110" fmla="*/ 7138678 w 9187397"/>
                <a:gd name="connsiteY110" fmla="*/ 821803 h 6458674"/>
                <a:gd name="connsiteX111" fmla="*/ 7254425 w 9187397"/>
                <a:gd name="connsiteY111" fmla="*/ 844952 h 6458674"/>
                <a:gd name="connsiteX112" fmla="*/ 7312299 w 9187397"/>
                <a:gd name="connsiteY112" fmla="*/ 879676 h 6458674"/>
                <a:gd name="connsiteX113" fmla="*/ 7370172 w 9187397"/>
                <a:gd name="connsiteY113" fmla="*/ 914400 h 6458674"/>
                <a:gd name="connsiteX114" fmla="*/ 7439620 w 9187397"/>
                <a:gd name="connsiteY114" fmla="*/ 995423 h 6458674"/>
                <a:gd name="connsiteX115" fmla="*/ 7451195 w 9187397"/>
                <a:gd name="connsiteY115" fmla="*/ 1030147 h 6458674"/>
                <a:gd name="connsiteX116" fmla="*/ 7474344 w 9187397"/>
                <a:gd name="connsiteY116" fmla="*/ 1064871 h 6458674"/>
                <a:gd name="connsiteX117" fmla="*/ 7497494 w 9187397"/>
                <a:gd name="connsiteY117" fmla="*/ 1134319 h 6458674"/>
                <a:gd name="connsiteX118" fmla="*/ 7566942 w 9187397"/>
                <a:gd name="connsiteY118" fmla="*/ 1226917 h 6458674"/>
                <a:gd name="connsiteX119" fmla="*/ 7601666 w 9187397"/>
                <a:gd name="connsiteY119" fmla="*/ 1284790 h 6458674"/>
                <a:gd name="connsiteX120" fmla="*/ 7705838 w 9187397"/>
                <a:gd name="connsiteY120" fmla="*/ 1319514 h 6458674"/>
                <a:gd name="connsiteX121" fmla="*/ 7752137 w 9187397"/>
                <a:gd name="connsiteY121" fmla="*/ 1354238 h 6458674"/>
                <a:gd name="connsiteX122" fmla="*/ 7786861 w 9187397"/>
                <a:gd name="connsiteY122" fmla="*/ 1365813 h 6458674"/>
                <a:gd name="connsiteX123" fmla="*/ 7844734 w 9187397"/>
                <a:gd name="connsiteY123" fmla="*/ 1412112 h 6458674"/>
                <a:gd name="connsiteX124" fmla="*/ 7902608 w 9187397"/>
                <a:gd name="connsiteY124" fmla="*/ 1469985 h 6458674"/>
                <a:gd name="connsiteX125" fmla="*/ 7925757 w 9187397"/>
                <a:gd name="connsiteY125" fmla="*/ 1493135 h 6458674"/>
                <a:gd name="connsiteX126" fmla="*/ 8006780 w 9187397"/>
                <a:gd name="connsiteY126" fmla="*/ 1585732 h 6458674"/>
                <a:gd name="connsiteX127" fmla="*/ 8064653 w 9187397"/>
                <a:gd name="connsiteY127" fmla="*/ 1655180 h 6458674"/>
                <a:gd name="connsiteX128" fmla="*/ 8087802 w 9187397"/>
                <a:gd name="connsiteY128" fmla="*/ 1689904 h 6458674"/>
                <a:gd name="connsiteX129" fmla="*/ 8157251 w 9187397"/>
                <a:gd name="connsiteY129" fmla="*/ 1736203 h 6458674"/>
                <a:gd name="connsiteX130" fmla="*/ 8180400 w 9187397"/>
                <a:gd name="connsiteY130" fmla="*/ 1770927 h 6458674"/>
                <a:gd name="connsiteX131" fmla="*/ 8249848 w 9187397"/>
                <a:gd name="connsiteY131" fmla="*/ 1840375 h 6458674"/>
                <a:gd name="connsiteX132" fmla="*/ 8272997 w 9187397"/>
                <a:gd name="connsiteY132" fmla="*/ 1909823 h 6458674"/>
                <a:gd name="connsiteX133" fmla="*/ 8284572 w 9187397"/>
                <a:gd name="connsiteY133" fmla="*/ 1944547 h 6458674"/>
                <a:gd name="connsiteX134" fmla="*/ 8307721 w 9187397"/>
                <a:gd name="connsiteY134" fmla="*/ 1979271 h 6458674"/>
                <a:gd name="connsiteX135" fmla="*/ 8319296 w 9187397"/>
                <a:gd name="connsiteY135" fmla="*/ 2013995 h 6458674"/>
                <a:gd name="connsiteX136" fmla="*/ 8388744 w 9187397"/>
                <a:gd name="connsiteY136" fmla="*/ 2095018 h 6458674"/>
                <a:gd name="connsiteX137" fmla="*/ 8400319 w 9187397"/>
                <a:gd name="connsiteY137" fmla="*/ 2129742 h 6458674"/>
                <a:gd name="connsiteX138" fmla="*/ 8423468 w 9187397"/>
                <a:gd name="connsiteY138" fmla="*/ 2164466 h 6458674"/>
                <a:gd name="connsiteX139" fmla="*/ 8458192 w 9187397"/>
                <a:gd name="connsiteY139" fmla="*/ 2268638 h 6458674"/>
                <a:gd name="connsiteX140" fmla="*/ 8469767 w 9187397"/>
                <a:gd name="connsiteY140" fmla="*/ 2303362 h 6458674"/>
                <a:gd name="connsiteX141" fmla="*/ 8481342 w 9187397"/>
                <a:gd name="connsiteY141" fmla="*/ 2338086 h 6458674"/>
                <a:gd name="connsiteX142" fmla="*/ 8539215 w 9187397"/>
                <a:gd name="connsiteY142" fmla="*/ 2384385 h 6458674"/>
                <a:gd name="connsiteX143" fmla="*/ 8562364 w 9187397"/>
                <a:gd name="connsiteY143" fmla="*/ 2407535 h 6458674"/>
                <a:gd name="connsiteX144" fmla="*/ 8689686 w 9187397"/>
                <a:gd name="connsiteY144" fmla="*/ 2430684 h 6458674"/>
                <a:gd name="connsiteX145" fmla="*/ 8735985 w 9187397"/>
                <a:gd name="connsiteY145" fmla="*/ 2534856 h 6458674"/>
                <a:gd name="connsiteX146" fmla="*/ 8805433 w 9187397"/>
                <a:gd name="connsiteY146" fmla="*/ 2604304 h 6458674"/>
                <a:gd name="connsiteX147" fmla="*/ 8817008 w 9187397"/>
                <a:gd name="connsiteY147" fmla="*/ 2639028 h 6458674"/>
                <a:gd name="connsiteX148" fmla="*/ 8840157 w 9187397"/>
                <a:gd name="connsiteY148" fmla="*/ 2662178 h 6458674"/>
                <a:gd name="connsiteX149" fmla="*/ 8886456 w 9187397"/>
                <a:gd name="connsiteY149" fmla="*/ 2754775 h 6458674"/>
                <a:gd name="connsiteX150" fmla="*/ 8944329 w 9187397"/>
                <a:gd name="connsiteY150" fmla="*/ 2870522 h 6458674"/>
                <a:gd name="connsiteX151" fmla="*/ 8944329 w 9187397"/>
                <a:gd name="connsiteY151" fmla="*/ 2870522 h 6458674"/>
                <a:gd name="connsiteX152" fmla="*/ 8967478 w 9187397"/>
                <a:gd name="connsiteY152" fmla="*/ 2939970 h 6458674"/>
                <a:gd name="connsiteX153" fmla="*/ 8979053 w 9187397"/>
                <a:gd name="connsiteY153" fmla="*/ 2974694 h 6458674"/>
                <a:gd name="connsiteX154" fmla="*/ 9002202 w 9187397"/>
                <a:gd name="connsiteY154" fmla="*/ 3067291 h 6458674"/>
                <a:gd name="connsiteX155" fmla="*/ 9060076 w 9187397"/>
                <a:gd name="connsiteY155" fmla="*/ 3136740 h 6458674"/>
                <a:gd name="connsiteX156" fmla="*/ 9141099 w 9187397"/>
                <a:gd name="connsiteY156" fmla="*/ 3229337 h 6458674"/>
                <a:gd name="connsiteX157" fmla="*/ 9164248 w 9187397"/>
                <a:gd name="connsiteY157" fmla="*/ 3264061 h 6458674"/>
                <a:gd name="connsiteX158" fmla="*/ 9175823 w 9187397"/>
                <a:gd name="connsiteY158" fmla="*/ 3321935 h 6458674"/>
                <a:gd name="connsiteX159" fmla="*/ 9187397 w 9187397"/>
                <a:gd name="connsiteY159" fmla="*/ 3808071 h 6458674"/>
                <a:gd name="connsiteX160" fmla="*/ 9175823 w 9187397"/>
                <a:gd name="connsiteY160" fmla="*/ 4421529 h 6458674"/>
                <a:gd name="connsiteX161" fmla="*/ 9141099 w 9187397"/>
                <a:gd name="connsiteY161" fmla="*/ 4490978 h 6458674"/>
                <a:gd name="connsiteX162" fmla="*/ 9117949 w 9187397"/>
                <a:gd name="connsiteY162" fmla="*/ 4514127 h 6458674"/>
                <a:gd name="connsiteX163" fmla="*/ 9071651 w 9187397"/>
                <a:gd name="connsiteY163" fmla="*/ 4583575 h 6458674"/>
                <a:gd name="connsiteX164" fmla="*/ 9060076 w 9187397"/>
                <a:gd name="connsiteY164" fmla="*/ 4722471 h 6458674"/>
                <a:gd name="connsiteX165" fmla="*/ 9048501 w 9187397"/>
                <a:gd name="connsiteY165" fmla="*/ 4757195 h 6458674"/>
                <a:gd name="connsiteX166" fmla="*/ 9025352 w 9187397"/>
                <a:gd name="connsiteY166" fmla="*/ 4780345 h 6458674"/>
                <a:gd name="connsiteX167" fmla="*/ 8990628 w 9187397"/>
                <a:gd name="connsiteY167" fmla="*/ 4791919 h 6458674"/>
                <a:gd name="connsiteX168" fmla="*/ 8944329 w 9187397"/>
                <a:gd name="connsiteY168" fmla="*/ 4849793 h 6458674"/>
                <a:gd name="connsiteX169" fmla="*/ 8909605 w 9187397"/>
                <a:gd name="connsiteY169" fmla="*/ 4861367 h 6458674"/>
                <a:gd name="connsiteX170" fmla="*/ 8898030 w 9187397"/>
                <a:gd name="connsiteY170" fmla="*/ 4896091 h 6458674"/>
                <a:gd name="connsiteX171" fmla="*/ 8805433 w 9187397"/>
                <a:gd name="connsiteY171" fmla="*/ 4965540 h 6458674"/>
                <a:gd name="connsiteX172" fmla="*/ 8770709 w 9187397"/>
                <a:gd name="connsiteY172" fmla="*/ 4988689 h 6458674"/>
                <a:gd name="connsiteX173" fmla="*/ 8631813 w 9187397"/>
                <a:gd name="connsiteY173" fmla="*/ 5011838 h 6458674"/>
                <a:gd name="connsiteX174" fmla="*/ 8249848 w 9187397"/>
                <a:gd name="connsiteY174" fmla="*/ 5034988 h 6458674"/>
                <a:gd name="connsiteX175" fmla="*/ 8203549 w 9187397"/>
                <a:gd name="connsiteY175" fmla="*/ 5046562 h 6458674"/>
                <a:gd name="connsiteX176" fmla="*/ 8145676 w 9187397"/>
                <a:gd name="connsiteY176" fmla="*/ 5058137 h 6458674"/>
                <a:gd name="connsiteX177" fmla="*/ 7891033 w 9187397"/>
                <a:gd name="connsiteY177" fmla="*/ 5069712 h 6458674"/>
                <a:gd name="connsiteX178" fmla="*/ 7277575 w 9187397"/>
                <a:gd name="connsiteY178" fmla="*/ 5058137 h 6458674"/>
                <a:gd name="connsiteX179" fmla="*/ 7127104 w 9187397"/>
                <a:gd name="connsiteY179" fmla="*/ 5046562 h 6458674"/>
                <a:gd name="connsiteX180" fmla="*/ 7057656 w 9187397"/>
                <a:gd name="connsiteY180" fmla="*/ 5023413 h 6458674"/>
                <a:gd name="connsiteX181" fmla="*/ 7011357 w 9187397"/>
                <a:gd name="connsiteY181" fmla="*/ 5011838 h 6458674"/>
                <a:gd name="connsiteX182" fmla="*/ 6733564 w 9187397"/>
                <a:gd name="connsiteY182" fmla="*/ 5023413 h 6458674"/>
                <a:gd name="connsiteX183" fmla="*/ 6664116 w 9187397"/>
                <a:gd name="connsiteY183" fmla="*/ 5046562 h 6458674"/>
                <a:gd name="connsiteX184" fmla="*/ 6617818 w 9187397"/>
                <a:gd name="connsiteY184" fmla="*/ 5058137 h 6458674"/>
                <a:gd name="connsiteX185" fmla="*/ 6594668 w 9187397"/>
                <a:gd name="connsiteY185" fmla="*/ 5081286 h 6458674"/>
                <a:gd name="connsiteX186" fmla="*/ 6559944 w 9187397"/>
                <a:gd name="connsiteY186" fmla="*/ 5092861 h 6458674"/>
                <a:gd name="connsiteX187" fmla="*/ 6374749 w 9187397"/>
                <a:gd name="connsiteY187" fmla="*/ 5116010 h 6458674"/>
                <a:gd name="connsiteX188" fmla="*/ 6316876 w 9187397"/>
                <a:gd name="connsiteY188" fmla="*/ 5127585 h 6458674"/>
                <a:gd name="connsiteX189" fmla="*/ 6247428 w 9187397"/>
                <a:gd name="connsiteY189" fmla="*/ 5150735 h 6458674"/>
                <a:gd name="connsiteX190" fmla="*/ 6189554 w 9187397"/>
                <a:gd name="connsiteY190" fmla="*/ 5197033 h 6458674"/>
                <a:gd name="connsiteX191" fmla="*/ 6096957 w 9187397"/>
                <a:gd name="connsiteY191" fmla="*/ 5278056 h 6458674"/>
                <a:gd name="connsiteX192" fmla="*/ 5981210 w 9187397"/>
                <a:gd name="connsiteY192" fmla="*/ 5312780 h 6458674"/>
                <a:gd name="connsiteX193" fmla="*/ 5946486 w 9187397"/>
                <a:gd name="connsiteY193" fmla="*/ 5324355 h 6458674"/>
                <a:gd name="connsiteX194" fmla="*/ 5726567 w 9187397"/>
                <a:gd name="connsiteY194" fmla="*/ 5335929 h 6458674"/>
                <a:gd name="connsiteX195" fmla="*/ 5691843 w 9187397"/>
                <a:gd name="connsiteY195" fmla="*/ 5347504 h 6458674"/>
                <a:gd name="connsiteX196" fmla="*/ 5124683 w 9187397"/>
                <a:gd name="connsiteY196" fmla="*/ 5382228 h 6458674"/>
                <a:gd name="connsiteX197" fmla="*/ 5055235 w 9187397"/>
                <a:gd name="connsiteY197" fmla="*/ 5416952 h 6458674"/>
                <a:gd name="connsiteX198" fmla="*/ 5032086 w 9187397"/>
                <a:gd name="connsiteY198" fmla="*/ 5440102 h 6458674"/>
                <a:gd name="connsiteX199" fmla="*/ 4997362 w 9187397"/>
                <a:gd name="connsiteY199" fmla="*/ 5451676 h 6458674"/>
                <a:gd name="connsiteX200" fmla="*/ 4974213 w 9187397"/>
                <a:gd name="connsiteY200" fmla="*/ 5474826 h 6458674"/>
                <a:gd name="connsiteX201" fmla="*/ 4916339 w 9187397"/>
                <a:gd name="connsiteY201" fmla="*/ 5509550 h 6458674"/>
                <a:gd name="connsiteX202" fmla="*/ 4893190 w 9187397"/>
                <a:gd name="connsiteY202" fmla="*/ 5544274 h 6458674"/>
                <a:gd name="connsiteX203" fmla="*/ 4846891 w 9187397"/>
                <a:gd name="connsiteY203" fmla="*/ 5590573 h 6458674"/>
                <a:gd name="connsiteX204" fmla="*/ 4823742 w 9187397"/>
                <a:gd name="connsiteY204" fmla="*/ 5625297 h 6458674"/>
                <a:gd name="connsiteX205" fmla="*/ 4765868 w 9187397"/>
                <a:gd name="connsiteY205" fmla="*/ 5671595 h 6458674"/>
                <a:gd name="connsiteX206" fmla="*/ 4731144 w 9187397"/>
                <a:gd name="connsiteY206" fmla="*/ 5683170 h 6458674"/>
                <a:gd name="connsiteX207" fmla="*/ 4650121 w 9187397"/>
                <a:gd name="connsiteY207" fmla="*/ 5729469 h 6458674"/>
                <a:gd name="connsiteX208" fmla="*/ 4580673 w 9187397"/>
                <a:gd name="connsiteY208" fmla="*/ 5752618 h 6458674"/>
                <a:gd name="connsiteX209" fmla="*/ 4522800 w 9187397"/>
                <a:gd name="connsiteY209" fmla="*/ 5833641 h 6458674"/>
                <a:gd name="connsiteX210" fmla="*/ 4499651 w 9187397"/>
                <a:gd name="connsiteY210" fmla="*/ 5868365 h 6458674"/>
                <a:gd name="connsiteX211" fmla="*/ 4453352 w 9187397"/>
                <a:gd name="connsiteY211" fmla="*/ 5914664 h 6458674"/>
                <a:gd name="connsiteX212" fmla="*/ 4430202 w 9187397"/>
                <a:gd name="connsiteY212" fmla="*/ 5937813 h 6458674"/>
                <a:gd name="connsiteX213" fmla="*/ 4407053 w 9187397"/>
                <a:gd name="connsiteY213" fmla="*/ 5972537 h 6458674"/>
                <a:gd name="connsiteX214" fmla="*/ 4372329 w 9187397"/>
                <a:gd name="connsiteY214" fmla="*/ 5995686 h 6458674"/>
                <a:gd name="connsiteX215" fmla="*/ 4291306 w 9187397"/>
                <a:gd name="connsiteY215" fmla="*/ 6053560 h 6458674"/>
                <a:gd name="connsiteX216" fmla="*/ 4233433 w 9187397"/>
                <a:gd name="connsiteY216" fmla="*/ 6111433 h 6458674"/>
                <a:gd name="connsiteX217" fmla="*/ 4175559 w 9187397"/>
                <a:gd name="connsiteY217" fmla="*/ 6146157 h 6458674"/>
                <a:gd name="connsiteX218" fmla="*/ 4152410 w 9187397"/>
                <a:gd name="connsiteY218" fmla="*/ 6169307 h 6458674"/>
                <a:gd name="connsiteX219" fmla="*/ 4117686 w 9187397"/>
                <a:gd name="connsiteY219" fmla="*/ 6180881 h 6458674"/>
                <a:gd name="connsiteX220" fmla="*/ 4094537 w 9187397"/>
                <a:gd name="connsiteY220" fmla="*/ 6215605 h 6458674"/>
                <a:gd name="connsiteX221" fmla="*/ 4071387 w 9187397"/>
                <a:gd name="connsiteY221" fmla="*/ 6238755 h 6458674"/>
                <a:gd name="connsiteX222" fmla="*/ 4048238 w 9187397"/>
                <a:gd name="connsiteY222" fmla="*/ 6273479 h 6458674"/>
                <a:gd name="connsiteX223" fmla="*/ 3978790 w 9187397"/>
                <a:gd name="connsiteY223" fmla="*/ 6296628 h 6458674"/>
                <a:gd name="connsiteX224" fmla="*/ 3944066 w 9187397"/>
                <a:gd name="connsiteY224" fmla="*/ 6308203 h 6458674"/>
                <a:gd name="connsiteX225" fmla="*/ 3909342 w 9187397"/>
                <a:gd name="connsiteY225" fmla="*/ 6319778 h 6458674"/>
                <a:gd name="connsiteX226" fmla="*/ 3851468 w 9187397"/>
                <a:gd name="connsiteY226" fmla="*/ 6366076 h 6458674"/>
                <a:gd name="connsiteX227" fmla="*/ 3782020 w 9187397"/>
                <a:gd name="connsiteY227" fmla="*/ 6389226 h 6458674"/>
                <a:gd name="connsiteX228" fmla="*/ 3747296 w 9187397"/>
                <a:gd name="connsiteY228" fmla="*/ 6412375 h 6458674"/>
                <a:gd name="connsiteX229" fmla="*/ 3550527 w 9187397"/>
                <a:gd name="connsiteY229" fmla="*/ 6447099 h 6458674"/>
                <a:gd name="connsiteX230" fmla="*/ 3457929 w 9187397"/>
                <a:gd name="connsiteY230" fmla="*/ 6458674 h 6458674"/>
                <a:gd name="connsiteX231" fmla="*/ 3168562 w 9187397"/>
                <a:gd name="connsiteY231" fmla="*/ 6447099 h 6458674"/>
                <a:gd name="connsiteX232" fmla="*/ 3122263 w 9187397"/>
                <a:gd name="connsiteY232" fmla="*/ 6423950 h 6458674"/>
                <a:gd name="connsiteX233" fmla="*/ 3041240 w 9187397"/>
                <a:gd name="connsiteY233" fmla="*/ 6354502 h 6458674"/>
                <a:gd name="connsiteX234" fmla="*/ 2925494 w 9187397"/>
                <a:gd name="connsiteY234" fmla="*/ 6319778 h 6458674"/>
                <a:gd name="connsiteX235" fmla="*/ 2890770 w 9187397"/>
                <a:gd name="connsiteY235" fmla="*/ 6308203 h 6458674"/>
                <a:gd name="connsiteX236" fmla="*/ 2844471 w 9187397"/>
                <a:gd name="connsiteY236" fmla="*/ 6296628 h 6458674"/>
                <a:gd name="connsiteX237" fmla="*/ 2775023 w 9187397"/>
                <a:gd name="connsiteY237" fmla="*/ 6273479 h 6458674"/>
                <a:gd name="connsiteX238" fmla="*/ 2636127 w 9187397"/>
                <a:gd name="connsiteY238" fmla="*/ 6227180 h 6458674"/>
                <a:gd name="connsiteX239" fmla="*/ 2566678 w 9187397"/>
                <a:gd name="connsiteY239" fmla="*/ 6204031 h 6458674"/>
                <a:gd name="connsiteX240" fmla="*/ 2531954 w 9187397"/>
                <a:gd name="connsiteY240" fmla="*/ 6192456 h 6458674"/>
                <a:gd name="connsiteX241" fmla="*/ 2462506 w 9187397"/>
                <a:gd name="connsiteY241" fmla="*/ 6157732 h 6458674"/>
                <a:gd name="connsiteX242" fmla="*/ 2381483 w 9187397"/>
                <a:gd name="connsiteY242" fmla="*/ 6065135 h 6458674"/>
                <a:gd name="connsiteX243" fmla="*/ 2358334 w 9187397"/>
                <a:gd name="connsiteY243" fmla="*/ 5995686 h 6458674"/>
                <a:gd name="connsiteX244" fmla="*/ 2323610 w 9187397"/>
                <a:gd name="connsiteY244" fmla="*/ 5972537 h 6458674"/>
                <a:gd name="connsiteX245" fmla="*/ 2288886 w 9187397"/>
                <a:gd name="connsiteY245" fmla="*/ 5937813 h 6458674"/>
                <a:gd name="connsiteX246" fmla="*/ 2254162 w 9187397"/>
                <a:gd name="connsiteY246" fmla="*/ 5926238 h 6458674"/>
                <a:gd name="connsiteX247" fmla="*/ 2219438 w 9187397"/>
                <a:gd name="connsiteY247" fmla="*/ 5903089 h 6458674"/>
                <a:gd name="connsiteX248" fmla="*/ 2196289 w 9187397"/>
                <a:gd name="connsiteY248" fmla="*/ 5868365 h 6458674"/>
                <a:gd name="connsiteX249" fmla="*/ 2173139 w 9187397"/>
                <a:gd name="connsiteY249" fmla="*/ 5845216 h 6458674"/>
                <a:gd name="connsiteX250" fmla="*/ 2126840 w 9187397"/>
                <a:gd name="connsiteY250" fmla="*/ 5741043 h 6458674"/>
                <a:gd name="connsiteX251" fmla="*/ 2080542 w 9187397"/>
                <a:gd name="connsiteY251" fmla="*/ 5636871 h 6458674"/>
                <a:gd name="connsiteX252" fmla="*/ 2057392 w 9187397"/>
                <a:gd name="connsiteY252" fmla="*/ 5567423 h 6458674"/>
                <a:gd name="connsiteX253" fmla="*/ 2045818 w 9187397"/>
                <a:gd name="connsiteY253" fmla="*/ 5509550 h 6458674"/>
                <a:gd name="connsiteX254" fmla="*/ 2022668 w 9187397"/>
                <a:gd name="connsiteY254" fmla="*/ 5486400 h 6458674"/>
                <a:gd name="connsiteX255" fmla="*/ 1930071 w 9187397"/>
                <a:gd name="connsiteY255" fmla="*/ 5451676 h 6458674"/>
                <a:gd name="connsiteX256" fmla="*/ 1177716 w 9187397"/>
                <a:gd name="connsiteY256" fmla="*/ 5440102 h 6458674"/>
                <a:gd name="connsiteX257" fmla="*/ 934648 w 9187397"/>
                <a:gd name="connsiteY257" fmla="*/ 5428527 h 6458674"/>
                <a:gd name="connsiteX258" fmla="*/ 876775 w 9187397"/>
                <a:gd name="connsiteY258" fmla="*/ 5382228 h 6458674"/>
                <a:gd name="connsiteX259" fmla="*/ 807327 w 9187397"/>
                <a:gd name="connsiteY259" fmla="*/ 5347504 h 6458674"/>
                <a:gd name="connsiteX260" fmla="*/ 772602 w 9187397"/>
                <a:gd name="connsiteY260" fmla="*/ 5324355 h 6458674"/>
                <a:gd name="connsiteX261" fmla="*/ 737878 w 9187397"/>
                <a:gd name="connsiteY261" fmla="*/ 5254907 h 6458674"/>
                <a:gd name="connsiteX262" fmla="*/ 807327 w 9187397"/>
                <a:gd name="connsiteY262" fmla="*/ 5231757 h 6458674"/>
                <a:gd name="connsiteX263" fmla="*/ 1096694 w 9187397"/>
                <a:gd name="connsiteY263" fmla="*/ 5208608 h 6458674"/>
                <a:gd name="connsiteX264" fmla="*/ 1119843 w 9187397"/>
                <a:gd name="connsiteY264" fmla="*/ 5173884 h 6458674"/>
                <a:gd name="connsiteX265" fmla="*/ 1108268 w 9187397"/>
                <a:gd name="connsiteY265" fmla="*/ 5092861 h 6458674"/>
                <a:gd name="connsiteX266" fmla="*/ 1038820 w 9187397"/>
                <a:gd name="connsiteY266" fmla="*/ 5069712 h 6458674"/>
                <a:gd name="connsiteX267" fmla="*/ 726304 w 9187397"/>
                <a:gd name="connsiteY267" fmla="*/ 5058137 h 6458674"/>
                <a:gd name="connsiteX268" fmla="*/ 656856 w 9187397"/>
                <a:gd name="connsiteY268" fmla="*/ 5034988 h 6458674"/>
                <a:gd name="connsiteX269" fmla="*/ 622132 w 9187397"/>
                <a:gd name="connsiteY269" fmla="*/ 5023413 h 6458674"/>
                <a:gd name="connsiteX270" fmla="*/ 587408 w 9187397"/>
                <a:gd name="connsiteY270" fmla="*/ 5000264 h 6458674"/>
                <a:gd name="connsiteX271" fmla="*/ 506385 w 9187397"/>
                <a:gd name="connsiteY271" fmla="*/ 4977114 h 6458674"/>
                <a:gd name="connsiteX272" fmla="*/ 436937 w 9187397"/>
                <a:gd name="connsiteY272" fmla="*/ 4953965 h 6458674"/>
                <a:gd name="connsiteX273" fmla="*/ 402213 w 9187397"/>
                <a:gd name="connsiteY273" fmla="*/ 4942390 h 6458674"/>
                <a:gd name="connsiteX274" fmla="*/ 367489 w 9187397"/>
                <a:gd name="connsiteY274" fmla="*/ 4919241 h 6458674"/>
                <a:gd name="connsiteX275" fmla="*/ 298040 w 9187397"/>
                <a:gd name="connsiteY275" fmla="*/ 4884517 h 6458674"/>
                <a:gd name="connsiteX276" fmla="*/ 251742 w 9187397"/>
                <a:gd name="connsiteY276" fmla="*/ 4780345 h 6458674"/>
                <a:gd name="connsiteX277" fmla="*/ 228592 w 9187397"/>
                <a:gd name="connsiteY277" fmla="*/ 4710897 h 6458674"/>
                <a:gd name="connsiteX278" fmla="*/ 217018 w 9187397"/>
                <a:gd name="connsiteY278" fmla="*/ 4676173 h 6458674"/>
                <a:gd name="connsiteX279" fmla="*/ 205443 w 9187397"/>
                <a:gd name="connsiteY279" fmla="*/ 4629874 h 6458674"/>
                <a:gd name="connsiteX280" fmla="*/ 182294 w 9187397"/>
                <a:gd name="connsiteY280" fmla="*/ 4560426 h 6458674"/>
                <a:gd name="connsiteX281" fmla="*/ 135995 w 9187397"/>
                <a:gd name="connsiteY281" fmla="*/ 4490978 h 6458674"/>
                <a:gd name="connsiteX282" fmla="*/ 124420 w 9187397"/>
                <a:gd name="connsiteY282" fmla="*/ 4444679 h 6458674"/>
                <a:gd name="connsiteX283" fmla="*/ 112845 w 9187397"/>
                <a:gd name="connsiteY283" fmla="*/ 4375231 h 6458674"/>
                <a:gd name="connsiteX284" fmla="*/ 89696 w 9187397"/>
                <a:gd name="connsiteY284" fmla="*/ 4340507 h 6458674"/>
                <a:gd name="connsiteX285" fmla="*/ 66547 w 9187397"/>
                <a:gd name="connsiteY285" fmla="*/ 4271059 h 6458674"/>
                <a:gd name="connsiteX286" fmla="*/ 54972 w 9187397"/>
                <a:gd name="connsiteY286" fmla="*/ 4236335 h 6458674"/>
                <a:gd name="connsiteX287" fmla="*/ 43397 w 9187397"/>
                <a:gd name="connsiteY287" fmla="*/ 4178461 h 6458674"/>
                <a:gd name="connsiteX288" fmla="*/ 31823 w 9187397"/>
                <a:gd name="connsiteY288" fmla="*/ 4109013 h 6458674"/>
                <a:gd name="connsiteX289" fmla="*/ 20248 w 9187397"/>
                <a:gd name="connsiteY289" fmla="*/ 4074289 h 6458674"/>
                <a:gd name="connsiteX290" fmla="*/ 20248 w 9187397"/>
                <a:gd name="connsiteY290" fmla="*/ 3576578 h 6458674"/>
                <a:gd name="connsiteX291" fmla="*/ 66547 w 9187397"/>
                <a:gd name="connsiteY291" fmla="*/ 3472405 h 6458674"/>
                <a:gd name="connsiteX292" fmla="*/ 101271 w 9187397"/>
                <a:gd name="connsiteY292" fmla="*/ 3356659 h 6458674"/>
                <a:gd name="connsiteX293" fmla="*/ 112845 w 9187397"/>
                <a:gd name="connsiteY293" fmla="*/ 3321935 h 6458674"/>
                <a:gd name="connsiteX294" fmla="*/ 124420 w 9187397"/>
                <a:gd name="connsiteY294" fmla="*/ 3287210 h 6458674"/>
                <a:gd name="connsiteX295" fmla="*/ 135995 w 9187397"/>
                <a:gd name="connsiteY295" fmla="*/ 3240912 h 6458674"/>
                <a:gd name="connsiteX296" fmla="*/ 147570 w 9187397"/>
                <a:gd name="connsiteY296" fmla="*/ 3206188 h 6458674"/>
                <a:gd name="connsiteX297" fmla="*/ 182294 w 9187397"/>
                <a:gd name="connsiteY297" fmla="*/ 3078866 h 6458674"/>
                <a:gd name="connsiteX298" fmla="*/ 217018 w 9187397"/>
                <a:gd name="connsiteY298" fmla="*/ 2974694 h 6458674"/>
                <a:gd name="connsiteX299" fmla="*/ 228592 w 9187397"/>
                <a:gd name="connsiteY299" fmla="*/ 2939970 h 6458674"/>
                <a:gd name="connsiteX300" fmla="*/ 251742 w 9187397"/>
                <a:gd name="connsiteY300" fmla="*/ 2916821 h 6458674"/>
                <a:gd name="connsiteX301" fmla="*/ 274891 w 9187397"/>
                <a:gd name="connsiteY301" fmla="*/ 2847373 h 6458674"/>
                <a:gd name="connsiteX302" fmla="*/ 321190 w 9187397"/>
                <a:gd name="connsiteY302" fmla="*/ 2777924 h 6458674"/>
                <a:gd name="connsiteX303" fmla="*/ 344339 w 9187397"/>
                <a:gd name="connsiteY303" fmla="*/ 2743200 h 6458674"/>
                <a:gd name="connsiteX304" fmla="*/ 379063 w 9187397"/>
                <a:gd name="connsiteY304" fmla="*/ 2673752 h 6458674"/>
                <a:gd name="connsiteX305" fmla="*/ 402213 w 9187397"/>
                <a:gd name="connsiteY305" fmla="*/ 2592729 h 6458674"/>
                <a:gd name="connsiteX306" fmla="*/ 471661 w 9187397"/>
                <a:gd name="connsiteY306" fmla="*/ 2500132 h 6458674"/>
                <a:gd name="connsiteX307" fmla="*/ 483235 w 9187397"/>
                <a:gd name="connsiteY307" fmla="*/ 2465408 h 6458674"/>
                <a:gd name="connsiteX308" fmla="*/ 506385 w 9187397"/>
                <a:gd name="connsiteY308" fmla="*/ 2430684 h 6458674"/>
                <a:gd name="connsiteX309" fmla="*/ 552683 w 9187397"/>
                <a:gd name="connsiteY309" fmla="*/ 2338086 h 6458674"/>
                <a:gd name="connsiteX310" fmla="*/ 610557 w 9187397"/>
                <a:gd name="connsiteY310" fmla="*/ 2233914 h 6458674"/>
                <a:gd name="connsiteX311" fmla="*/ 633706 w 9187397"/>
                <a:gd name="connsiteY311" fmla="*/ 2199190 h 6458674"/>
                <a:gd name="connsiteX312" fmla="*/ 680005 w 9187397"/>
                <a:gd name="connsiteY312" fmla="*/ 2152891 h 6458674"/>
                <a:gd name="connsiteX313" fmla="*/ 726304 w 9187397"/>
                <a:gd name="connsiteY313" fmla="*/ 2095018 h 6458674"/>
                <a:gd name="connsiteX314" fmla="*/ 737878 w 9187397"/>
                <a:gd name="connsiteY314" fmla="*/ 2060294 h 6458674"/>
                <a:gd name="connsiteX315" fmla="*/ 784177 w 9187397"/>
                <a:gd name="connsiteY315" fmla="*/ 2013995 h 6458674"/>
                <a:gd name="connsiteX316" fmla="*/ 807327 w 9187397"/>
                <a:gd name="connsiteY316" fmla="*/ 1979271 h 6458674"/>
                <a:gd name="connsiteX317" fmla="*/ 761028 w 9187397"/>
                <a:gd name="connsiteY317" fmla="*/ 1932973 h 6458674"/>
                <a:gd name="connsiteX318" fmla="*/ 795752 w 9187397"/>
                <a:gd name="connsiteY318" fmla="*/ 1921398 h 6458674"/>
                <a:gd name="connsiteX319" fmla="*/ 853625 w 9187397"/>
                <a:gd name="connsiteY319" fmla="*/ 1886674 h 6458674"/>
                <a:gd name="connsiteX320" fmla="*/ 876775 w 9187397"/>
                <a:gd name="connsiteY320" fmla="*/ 1863524 h 6458674"/>
                <a:gd name="connsiteX321" fmla="*/ 946223 w 9187397"/>
                <a:gd name="connsiteY321" fmla="*/ 1817226 h 6458674"/>
                <a:gd name="connsiteX322" fmla="*/ 969372 w 9187397"/>
                <a:gd name="connsiteY322" fmla="*/ 1794076 h 6458674"/>
                <a:gd name="connsiteX323" fmla="*/ 1038820 w 9187397"/>
                <a:gd name="connsiteY323" fmla="*/ 1747778 h 6458674"/>
                <a:gd name="connsiteX324" fmla="*/ 1108268 w 9187397"/>
                <a:gd name="connsiteY324" fmla="*/ 1689904 h 6458674"/>
                <a:gd name="connsiteX325" fmla="*/ 1142992 w 9187397"/>
                <a:gd name="connsiteY325" fmla="*/ 1666755 h 645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</a:cxnLst>
              <a:rect l="l" t="t" r="r" b="b"/>
              <a:pathLst>
                <a:path w="9187397" h="6458674">
                  <a:moveTo>
                    <a:pt x="656856" y="1979271"/>
                  </a:moveTo>
                  <a:cubicBezTo>
                    <a:pt x="695276" y="1963903"/>
                    <a:pt x="719114" y="1958978"/>
                    <a:pt x="749453" y="1932973"/>
                  </a:cubicBezTo>
                  <a:cubicBezTo>
                    <a:pt x="766024" y="1918769"/>
                    <a:pt x="777592" y="1898781"/>
                    <a:pt x="795752" y="1886674"/>
                  </a:cubicBezTo>
                  <a:lnTo>
                    <a:pt x="865200" y="1840375"/>
                  </a:lnTo>
                  <a:cubicBezTo>
                    <a:pt x="876775" y="1832659"/>
                    <a:pt x="886727" y="1821625"/>
                    <a:pt x="899924" y="1817226"/>
                  </a:cubicBezTo>
                  <a:lnTo>
                    <a:pt x="934648" y="1805651"/>
                  </a:lnTo>
                  <a:cubicBezTo>
                    <a:pt x="942364" y="1794076"/>
                    <a:pt x="946934" y="1779617"/>
                    <a:pt x="957797" y="1770927"/>
                  </a:cubicBezTo>
                  <a:cubicBezTo>
                    <a:pt x="967324" y="1763305"/>
                    <a:pt x="981608" y="1764808"/>
                    <a:pt x="992521" y="1759352"/>
                  </a:cubicBezTo>
                  <a:cubicBezTo>
                    <a:pt x="1004963" y="1753131"/>
                    <a:pt x="1016683" y="1745256"/>
                    <a:pt x="1027245" y="1736203"/>
                  </a:cubicBezTo>
                  <a:cubicBezTo>
                    <a:pt x="1043816" y="1721999"/>
                    <a:pt x="1058111" y="1705337"/>
                    <a:pt x="1073544" y="1689904"/>
                  </a:cubicBezTo>
                  <a:lnTo>
                    <a:pt x="1096694" y="1666755"/>
                  </a:lnTo>
                  <a:cubicBezTo>
                    <a:pt x="1118824" y="1600362"/>
                    <a:pt x="1093286" y="1659724"/>
                    <a:pt x="1131418" y="1608881"/>
                  </a:cubicBezTo>
                  <a:cubicBezTo>
                    <a:pt x="1166624" y="1561939"/>
                    <a:pt x="1163971" y="1537825"/>
                    <a:pt x="1212440" y="1516284"/>
                  </a:cubicBezTo>
                  <a:cubicBezTo>
                    <a:pt x="1234739" y="1506374"/>
                    <a:pt x="1281889" y="1493135"/>
                    <a:pt x="1281889" y="1493135"/>
                  </a:cubicBezTo>
                  <a:cubicBezTo>
                    <a:pt x="1289605" y="1485418"/>
                    <a:pt x="1295680" y="1475600"/>
                    <a:pt x="1305038" y="1469985"/>
                  </a:cubicBezTo>
                  <a:cubicBezTo>
                    <a:pt x="1315500" y="1463708"/>
                    <a:pt x="1328849" y="1463866"/>
                    <a:pt x="1339762" y="1458410"/>
                  </a:cubicBezTo>
                  <a:cubicBezTo>
                    <a:pt x="1352204" y="1452189"/>
                    <a:pt x="1362911" y="1442977"/>
                    <a:pt x="1374486" y="1435261"/>
                  </a:cubicBezTo>
                  <a:cubicBezTo>
                    <a:pt x="1382202" y="1423686"/>
                    <a:pt x="1388945" y="1411400"/>
                    <a:pt x="1397635" y="1400537"/>
                  </a:cubicBezTo>
                  <a:cubicBezTo>
                    <a:pt x="1421688" y="1370471"/>
                    <a:pt x="1426120" y="1382747"/>
                    <a:pt x="1443934" y="1342664"/>
                  </a:cubicBezTo>
                  <a:cubicBezTo>
                    <a:pt x="1471831" y="1279894"/>
                    <a:pt x="1449248" y="1282854"/>
                    <a:pt x="1490233" y="1250066"/>
                  </a:cubicBezTo>
                  <a:cubicBezTo>
                    <a:pt x="1501096" y="1241376"/>
                    <a:pt x="1513382" y="1234633"/>
                    <a:pt x="1524957" y="1226917"/>
                  </a:cubicBezTo>
                  <a:cubicBezTo>
                    <a:pt x="1532673" y="1215342"/>
                    <a:pt x="1537243" y="1200883"/>
                    <a:pt x="1548106" y="1192193"/>
                  </a:cubicBezTo>
                  <a:cubicBezTo>
                    <a:pt x="1557633" y="1184571"/>
                    <a:pt x="1571917" y="1186074"/>
                    <a:pt x="1582830" y="1180618"/>
                  </a:cubicBezTo>
                  <a:cubicBezTo>
                    <a:pt x="1595272" y="1174397"/>
                    <a:pt x="1604842" y="1163119"/>
                    <a:pt x="1617554" y="1157469"/>
                  </a:cubicBezTo>
                  <a:cubicBezTo>
                    <a:pt x="1639852" y="1147559"/>
                    <a:pt x="1663853" y="1142035"/>
                    <a:pt x="1687002" y="1134319"/>
                  </a:cubicBezTo>
                  <a:cubicBezTo>
                    <a:pt x="1687007" y="1134317"/>
                    <a:pt x="1756446" y="1111174"/>
                    <a:pt x="1756451" y="1111170"/>
                  </a:cubicBezTo>
                  <a:cubicBezTo>
                    <a:pt x="1779600" y="1095737"/>
                    <a:pt x="1801014" y="1077313"/>
                    <a:pt x="1825899" y="1064871"/>
                  </a:cubicBezTo>
                  <a:cubicBezTo>
                    <a:pt x="1841332" y="1057155"/>
                    <a:pt x="1857841" y="1051293"/>
                    <a:pt x="1872197" y="1041722"/>
                  </a:cubicBezTo>
                  <a:cubicBezTo>
                    <a:pt x="1881277" y="1035669"/>
                    <a:pt x="1886826" y="1025390"/>
                    <a:pt x="1895347" y="1018573"/>
                  </a:cubicBezTo>
                  <a:cubicBezTo>
                    <a:pt x="1927403" y="992928"/>
                    <a:pt x="1928117" y="996074"/>
                    <a:pt x="1964795" y="983848"/>
                  </a:cubicBezTo>
                  <a:cubicBezTo>
                    <a:pt x="2053098" y="895545"/>
                    <a:pt x="1950485" y="987805"/>
                    <a:pt x="2034243" y="937550"/>
                  </a:cubicBezTo>
                  <a:cubicBezTo>
                    <a:pt x="2113684" y="889885"/>
                    <a:pt x="1993749" y="935613"/>
                    <a:pt x="2092116" y="902826"/>
                  </a:cubicBezTo>
                  <a:cubicBezTo>
                    <a:pt x="2103691" y="895109"/>
                    <a:pt x="2114397" y="885897"/>
                    <a:pt x="2126840" y="879676"/>
                  </a:cubicBezTo>
                  <a:cubicBezTo>
                    <a:pt x="2137753" y="874220"/>
                    <a:pt x="2150899" y="874027"/>
                    <a:pt x="2161564" y="868102"/>
                  </a:cubicBezTo>
                  <a:cubicBezTo>
                    <a:pt x="2185885" y="854590"/>
                    <a:pt x="2207863" y="837236"/>
                    <a:pt x="2231013" y="821803"/>
                  </a:cubicBezTo>
                  <a:cubicBezTo>
                    <a:pt x="2241165" y="815035"/>
                    <a:pt x="2254523" y="815034"/>
                    <a:pt x="2265737" y="810228"/>
                  </a:cubicBezTo>
                  <a:cubicBezTo>
                    <a:pt x="2281596" y="803431"/>
                    <a:pt x="2297679" y="796650"/>
                    <a:pt x="2312035" y="787079"/>
                  </a:cubicBezTo>
                  <a:cubicBezTo>
                    <a:pt x="2321115" y="781026"/>
                    <a:pt x="2325827" y="769544"/>
                    <a:pt x="2335185" y="763929"/>
                  </a:cubicBezTo>
                  <a:cubicBezTo>
                    <a:pt x="2345647" y="757652"/>
                    <a:pt x="2358334" y="756213"/>
                    <a:pt x="2369909" y="752355"/>
                  </a:cubicBezTo>
                  <a:cubicBezTo>
                    <a:pt x="2381484" y="744638"/>
                    <a:pt x="2392190" y="735426"/>
                    <a:pt x="2404633" y="729205"/>
                  </a:cubicBezTo>
                  <a:cubicBezTo>
                    <a:pt x="2415546" y="723749"/>
                    <a:pt x="2429205" y="724399"/>
                    <a:pt x="2439357" y="717631"/>
                  </a:cubicBezTo>
                  <a:cubicBezTo>
                    <a:pt x="2452977" y="708551"/>
                    <a:pt x="2460461" y="691987"/>
                    <a:pt x="2474081" y="682907"/>
                  </a:cubicBezTo>
                  <a:cubicBezTo>
                    <a:pt x="2484233" y="676139"/>
                    <a:pt x="2497892" y="676788"/>
                    <a:pt x="2508805" y="671332"/>
                  </a:cubicBezTo>
                  <a:cubicBezTo>
                    <a:pt x="2521247" y="665111"/>
                    <a:pt x="2531087" y="654404"/>
                    <a:pt x="2543529" y="648183"/>
                  </a:cubicBezTo>
                  <a:cubicBezTo>
                    <a:pt x="2554442" y="642727"/>
                    <a:pt x="2567340" y="642064"/>
                    <a:pt x="2578253" y="636608"/>
                  </a:cubicBezTo>
                  <a:cubicBezTo>
                    <a:pt x="2668004" y="591732"/>
                    <a:pt x="2560421" y="630978"/>
                    <a:pt x="2647701" y="601884"/>
                  </a:cubicBezTo>
                  <a:cubicBezTo>
                    <a:pt x="2664650" y="584936"/>
                    <a:pt x="2682215" y="564345"/>
                    <a:pt x="2705575" y="555585"/>
                  </a:cubicBezTo>
                  <a:cubicBezTo>
                    <a:pt x="2723995" y="548677"/>
                    <a:pt x="2744157" y="547868"/>
                    <a:pt x="2763448" y="544010"/>
                  </a:cubicBezTo>
                  <a:cubicBezTo>
                    <a:pt x="2818476" y="507325"/>
                    <a:pt x="2784974" y="525261"/>
                    <a:pt x="2867620" y="497712"/>
                  </a:cubicBezTo>
                  <a:cubicBezTo>
                    <a:pt x="2879195" y="493854"/>
                    <a:pt x="2892192" y="492905"/>
                    <a:pt x="2902344" y="486137"/>
                  </a:cubicBezTo>
                  <a:cubicBezTo>
                    <a:pt x="2972713" y="439225"/>
                    <a:pt x="2897947" y="483445"/>
                    <a:pt x="2983367" y="451413"/>
                  </a:cubicBezTo>
                  <a:cubicBezTo>
                    <a:pt x="2999523" y="445355"/>
                    <a:pt x="3013646" y="434672"/>
                    <a:pt x="3029666" y="428264"/>
                  </a:cubicBezTo>
                  <a:cubicBezTo>
                    <a:pt x="3052322" y="419201"/>
                    <a:pt x="3078811" y="418649"/>
                    <a:pt x="3099114" y="405114"/>
                  </a:cubicBezTo>
                  <a:cubicBezTo>
                    <a:pt x="3122263" y="389681"/>
                    <a:pt x="3141571" y="365564"/>
                    <a:pt x="3168562" y="358816"/>
                  </a:cubicBezTo>
                  <a:cubicBezTo>
                    <a:pt x="3194444" y="352345"/>
                    <a:pt x="3267400" y="335364"/>
                    <a:pt x="3284309" y="324091"/>
                  </a:cubicBezTo>
                  <a:cubicBezTo>
                    <a:pt x="3346486" y="282640"/>
                    <a:pt x="3335003" y="281498"/>
                    <a:pt x="3388481" y="266218"/>
                  </a:cubicBezTo>
                  <a:cubicBezTo>
                    <a:pt x="3403777" y="261848"/>
                    <a:pt x="3419347" y="258501"/>
                    <a:pt x="3434780" y="254643"/>
                  </a:cubicBezTo>
                  <a:cubicBezTo>
                    <a:pt x="3457929" y="239210"/>
                    <a:pt x="3477834" y="217143"/>
                    <a:pt x="3504228" y="208345"/>
                  </a:cubicBezTo>
                  <a:cubicBezTo>
                    <a:pt x="3527377" y="200628"/>
                    <a:pt x="3553373" y="198730"/>
                    <a:pt x="3573676" y="185195"/>
                  </a:cubicBezTo>
                  <a:cubicBezTo>
                    <a:pt x="3585251" y="177479"/>
                    <a:pt x="3595958" y="168267"/>
                    <a:pt x="3608400" y="162046"/>
                  </a:cubicBezTo>
                  <a:cubicBezTo>
                    <a:pt x="3636897" y="147798"/>
                    <a:pt x="3685894" y="143343"/>
                    <a:pt x="3712572" y="138897"/>
                  </a:cubicBezTo>
                  <a:cubicBezTo>
                    <a:pt x="3724147" y="135039"/>
                    <a:pt x="3735525" y="130532"/>
                    <a:pt x="3747296" y="127322"/>
                  </a:cubicBezTo>
                  <a:cubicBezTo>
                    <a:pt x="3777991" y="118951"/>
                    <a:pt x="3839894" y="104173"/>
                    <a:pt x="3839894" y="104173"/>
                  </a:cubicBezTo>
                  <a:cubicBezTo>
                    <a:pt x="3924776" y="61730"/>
                    <a:pt x="3845343" y="96372"/>
                    <a:pt x="3944066" y="69448"/>
                  </a:cubicBezTo>
                  <a:cubicBezTo>
                    <a:pt x="3967608" y="63028"/>
                    <a:pt x="3990365" y="54015"/>
                    <a:pt x="4013514" y="46299"/>
                  </a:cubicBezTo>
                  <a:cubicBezTo>
                    <a:pt x="4025089" y="42441"/>
                    <a:pt x="4036274" y="37117"/>
                    <a:pt x="4048238" y="34724"/>
                  </a:cubicBezTo>
                  <a:cubicBezTo>
                    <a:pt x="4067529" y="30866"/>
                    <a:pt x="4087025" y="27921"/>
                    <a:pt x="4106111" y="23150"/>
                  </a:cubicBezTo>
                  <a:cubicBezTo>
                    <a:pt x="4117948" y="20191"/>
                    <a:pt x="4128998" y="14534"/>
                    <a:pt x="4140835" y="11575"/>
                  </a:cubicBezTo>
                  <a:cubicBezTo>
                    <a:pt x="4159921" y="6803"/>
                    <a:pt x="4179418" y="3858"/>
                    <a:pt x="4198709" y="0"/>
                  </a:cubicBezTo>
                  <a:cubicBezTo>
                    <a:pt x="4233433" y="3858"/>
                    <a:pt x="4268986" y="3101"/>
                    <a:pt x="4302881" y="11575"/>
                  </a:cubicBezTo>
                  <a:cubicBezTo>
                    <a:pt x="4360930" y="26087"/>
                    <a:pt x="4321652" y="35038"/>
                    <a:pt x="4349180" y="69448"/>
                  </a:cubicBezTo>
                  <a:cubicBezTo>
                    <a:pt x="4357870" y="80311"/>
                    <a:pt x="4372329" y="84881"/>
                    <a:pt x="4383904" y="92598"/>
                  </a:cubicBezTo>
                  <a:cubicBezTo>
                    <a:pt x="4391620" y="104173"/>
                    <a:pt x="4397216" y="117485"/>
                    <a:pt x="4407053" y="127322"/>
                  </a:cubicBezTo>
                  <a:cubicBezTo>
                    <a:pt x="4416890" y="137159"/>
                    <a:pt x="4430914" y="141781"/>
                    <a:pt x="4441777" y="150471"/>
                  </a:cubicBezTo>
                  <a:cubicBezTo>
                    <a:pt x="4450299" y="157288"/>
                    <a:pt x="4455569" y="168006"/>
                    <a:pt x="4464927" y="173621"/>
                  </a:cubicBezTo>
                  <a:cubicBezTo>
                    <a:pt x="4475389" y="179898"/>
                    <a:pt x="4487500" y="184090"/>
                    <a:pt x="4499651" y="185195"/>
                  </a:cubicBezTo>
                  <a:cubicBezTo>
                    <a:pt x="4572757" y="191841"/>
                    <a:pt x="4646264" y="192912"/>
                    <a:pt x="4719570" y="196770"/>
                  </a:cubicBezTo>
                  <a:cubicBezTo>
                    <a:pt x="4762010" y="192912"/>
                    <a:pt x="4804276" y="185195"/>
                    <a:pt x="4846891" y="185195"/>
                  </a:cubicBezTo>
                  <a:cubicBezTo>
                    <a:pt x="4897196" y="185195"/>
                    <a:pt x="4947401" y="190892"/>
                    <a:pt x="4997362" y="196770"/>
                  </a:cubicBezTo>
                  <a:cubicBezTo>
                    <a:pt x="5013161" y="198629"/>
                    <a:pt x="5027850" y="206588"/>
                    <a:pt x="5043661" y="208345"/>
                  </a:cubicBezTo>
                  <a:cubicBezTo>
                    <a:pt x="5097482" y="214325"/>
                    <a:pt x="5151691" y="216061"/>
                    <a:pt x="5205706" y="219919"/>
                  </a:cubicBezTo>
                  <a:cubicBezTo>
                    <a:pt x="5307921" y="245473"/>
                    <a:pt x="5197125" y="220294"/>
                    <a:pt x="5379327" y="243069"/>
                  </a:cubicBezTo>
                  <a:cubicBezTo>
                    <a:pt x="5398848" y="245509"/>
                    <a:pt x="5418114" y="249872"/>
                    <a:pt x="5437200" y="254643"/>
                  </a:cubicBezTo>
                  <a:cubicBezTo>
                    <a:pt x="5481176" y="265637"/>
                    <a:pt x="5467702" y="270576"/>
                    <a:pt x="5518223" y="277793"/>
                  </a:cubicBezTo>
                  <a:cubicBezTo>
                    <a:pt x="5556608" y="283276"/>
                    <a:pt x="5595388" y="285509"/>
                    <a:pt x="5633970" y="289367"/>
                  </a:cubicBezTo>
                  <a:lnTo>
                    <a:pt x="5703418" y="312517"/>
                  </a:lnTo>
                  <a:lnTo>
                    <a:pt x="5738142" y="324091"/>
                  </a:lnTo>
                  <a:cubicBezTo>
                    <a:pt x="5782029" y="367980"/>
                    <a:pt x="5741615" y="336535"/>
                    <a:pt x="5830739" y="358816"/>
                  </a:cubicBezTo>
                  <a:cubicBezTo>
                    <a:pt x="5998168" y="400673"/>
                    <a:pt x="5775375" y="370618"/>
                    <a:pt x="6027509" y="393540"/>
                  </a:cubicBezTo>
                  <a:cubicBezTo>
                    <a:pt x="6050658" y="389682"/>
                    <a:pt x="6075966" y="392461"/>
                    <a:pt x="6096957" y="381965"/>
                  </a:cubicBezTo>
                  <a:cubicBezTo>
                    <a:pt x="6109399" y="375744"/>
                    <a:pt x="6111416" y="358104"/>
                    <a:pt x="6120106" y="347241"/>
                  </a:cubicBezTo>
                  <a:cubicBezTo>
                    <a:pt x="6126923" y="338719"/>
                    <a:pt x="6135539" y="331808"/>
                    <a:pt x="6143256" y="324091"/>
                  </a:cubicBezTo>
                  <a:cubicBezTo>
                    <a:pt x="6195832" y="328135"/>
                    <a:pt x="6338920" y="332007"/>
                    <a:pt x="6397899" y="358816"/>
                  </a:cubicBezTo>
                  <a:cubicBezTo>
                    <a:pt x="6410563" y="364572"/>
                    <a:pt x="6412142" y="382853"/>
                    <a:pt x="6421048" y="393540"/>
                  </a:cubicBezTo>
                  <a:cubicBezTo>
                    <a:pt x="6454395" y="433557"/>
                    <a:pt x="6447699" y="425573"/>
                    <a:pt x="6490496" y="439838"/>
                  </a:cubicBezTo>
                  <a:cubicBezTo>
                    <a:pt x="6502071" y="447555"/>
                    <a:pt x="6512777" y="456767"/>
                    <a:pt x="6525220" y="462988"/>
                  </a:cubicBezTo>
                  <a:cubicBezTo>
                    <a:pt x="6536133" y="468444"/>
                    <a:pt x="6550417" y="466940"/>
                    <a:pt x="6559944" y="474562"/>
                  </a:cubicBezTo>
                  <a:cubicBezTo>
                    <a:pt x="6570807" y="483252"/>
                    <a:pt x="6572231" y="500596"/>
                    <a:pt x="6583094" y="509286"/>
                  </a:cubicBezTo>
                  <a:cubicBezTo>
                    <a:pt x="6592621" y="516908"/>
                    <a:pt x="6606905" y="515405"/>
                    <a:pt x="6617818" y="520861"/>
                  </a:cubicBezTo>
                  <a:cubicBezTo>
                    <a:pt x="6630260" y="527082"/>
                    <a:pt x="6641679" y="535320"/>
                    <a:pt x="6652542" y="544010"/>
                  </a:cubicBezTo>
                  <a:cubicBezTo>
                    <a:pt x="6661063" y="550827"/>
                    <a:pt x="6666333" y="561545"/>
                    <a:pt x="6675691" y="567160"/>
                  </a:cubicBezTo>
                  <a:cubicBezTo>
                    <a:pt x="6686153" y="573437"/>
                    <a:pt x="6698840" y="574877"/>
                    <a:pt x="6710415" y="578735"/>
                  </a:cubicBezTo>
                  <a:cubicBezTo>
                    <a:pt x="6725848" y="601884"/>
                    <a:pt x="6733565" y="632750"/>
                    <a:pt x="6756714" y="648183"/>
                  </a:cubicBezTo>
                  <a:cubicBezTo>
                    <a:pt x="6779863" y="663616"/>
                    <a:pt x="6799768" y="685683"/>
                    <a:pt x="6826162" y="694481"/>
                  </a:cubicBezTo>
                  <a:cubicBezTo>
                    <a:pt x="6837737" y="698339"/>
                    <a:pt x="6849973" y="700600"/>
                    <a:pt x="6860886" y="706056"/>
                  </a:cubicBezTo>
                  <a:cubicBezTo>
                    <a:pt x="6873328" y="712277"/>
                    <a:pt x="6883532" y="722303"/>
                    <a:pt x="6895610" y="729205"/>
                  </a:cubicBezTo>
                  <a:cubicBezTo>
                    <a:pt x="6910591" y="737766"/>
                    <a:pt x="6926928" y="743794"/>
                    <a:pt x="6941909" y="752355"/>
                  </a:cubicBezTo>
                  <a:cubicBezTo>
                    <a:pt x="6953987" y="759257"/>
                    <a:pt x="6963921" y="769854"/>
                    <a:pt x="6976633" y="775504"/>
                  </a:cubicBezTo>
                  <a:cubicBezTo>
                    <a:pt x="6998931" y="785414"/>
                    <a:pt x="7022539" y="792233"/>
                    <a:pt x="7046081" y="798654"/>
                  </a:cubicBezTo>
                  <a:cubicBezTo>
                    <a:pt x="7065061" y="803830"/>
                    <a:pt x="7084868" y="805457"/>
                    <a:pt x="7103954" y="810228"/>
                  </a:cubicBezTo>
                  <a:cubicBezTo>
                    <a:pt x="7115791" y="813187"/>
                    <a:pt x="7126790" y="819060"/>
                    <a:pt x="7138678" y="821803"/>
                  </a:cubicBezTo>
                  <a:cubicBezTo>
                    <a:pt x="7177017" y="830650"/>
                    <a:pt x="7254425" y="844952"/>
                    <a:pt x="7254425" y="844952"/>
                  </a:cubicBezTo>
                  <a:cubicBezTo>
                    <a:pt x="7313084" y="903611"/>
                    <a:pt x="7237168" y="834597"/>
                    <a:pt x="7312299" y="879676"/>
                  </a:cubicBezTo>
                  <a:cubicBezTo>
                    <a:pt x="7391740" y="927341"/>
                    <a:pt x="7271805" y="881613"/>
                    <a:pt x="7370172" y="914400"/>
                  </a:cubicBezTo>
                  <a:cubicBezTo>
                    <a:pt x="7398652" y="942880"/>
                    <a:pt x="7421991" y="960166"/>
                    <a:pt x="7439620" y="995423"/>
                  </a:cubicBezTo>
                  <a:cubicBezTo>
                    <a:pt x="7445076" y="1006336"/>
                    <a:pt x="7445739" y="1019234"/>
                    <a:pt x="7451195" y="1030147"/>
                  </a:cubicBezTo>
                  <a:cubicBezTo>
                    <a:pt x="7457416" y="1042589"/>
                    <a:pt x="7468694" y="1052159"/>
                    <a:pt x="7474344" y="1064871"/>
                  </a:cubicBezTo>
                  <a:cubicBezTo>
                    <a:pt x="7484254" y="1087169"/>
                    <a:pt x="7480240" y="1117064"/>
                    <a:pt x="7497494" y="1134319"/>
                  </a:cubicBezTo>
                  <a:cubicBezTo>
                    <a:pt x="7535182" y="1172008"/>
                    <a:pt x="7527679" y="1161479"/>
                    <a:pt x="7566942" y="1226917"/>
                  </a:cubicBezTo>
                  <a:cubicBezTo>
                    <a:pt x="7578517" y="1246208"/>
                    <a:pt x="7584735" y="1269976"/>
                    <a:pt x="7601666" y="1284790"/>
                  </a:cubicBezTo>
                  <a:cubicBezTo>
                    <a:pt x="7619103" y="1300048"/>
                    <a:pt x="7681650" y="1313467"/>
                    <a:pt x="7705838" y="1319514"/>
                  </a:cubicBezTo>
                  <a:cubicBezTo>
                    <a:pt x="7721271" y="1331089"/>
                    <a:pt x="7735388" y="1344667"/>
                    <a:pt x="7752137" y="1354238"/>
                  </a:cubicBezTo>
                  <a:cubicBezTo>
                    <a:pt x="7762730" y="1360291"/>
                    <a:pt x="7777334" y="1358191"/>
                    <a:pt x="7786861" y="1365813"/>
                  </a:cubicBezTo>
                  <a:cubicBezTo>
                    <a:pt x="7861653" y="1425648"/>
                    <a:pt x="7757454" y="1383018"/>
                    <a:pt x="7844734" y="1412112"/>
                  </a:cubicBezTo>
                  <a:lnTo>
                    <a:pt x="7902608" y="1469985"/>
                  </a:lnTo>
                  <a:cubicBezTo>
                    <a:pt x="7910325" y="1477702"/>
                    <a:pt x="7919704" y="1484055"/>
                    <a:pt x="7925757" y="1493135"/>
                  </a:cubicBezTo>
                  <a:cubicBezTo>
                    <a:pt x="7979772" y="1574158"/>
                    <a:pt x="7948907" y="1547150"/>
                    <a:pt x="8006780" y="1585732"/>
                  </a:cubicBezTo>
                  <a:cubicBezTo>
                    <a:pt x="8064254" y="1671945"/>
                    <a:pt x="7990386" y="1566059"/>
                    <a:pt x="8064653" y="1655180"/>
                  </a:cubicBezTo>
                  <a:cubicBezTo>
                    <a:pt x="8073559" y="1665867"/>
                    <a:pt x="8077333" y="1680744"/>
                    <a:pt x="8087802" y="1689904"/>
                  </a:cubicBezTo>
                  <a:cubicBezTo>
                    <a:pt x="8108740" y="1708225"/>
                    <a:pt x="8157251" y="1736203"/>
                    <a:pt x="8157251" y="1736203"/>
                  </a:cubicBezTo>
                  <a:cubicBezTo>
                    <a:pt x="8164967" y="1747778"/>
                    <a:pt x="8171158" y="1760530"/>
                    <a:pt x="8180400" y="1770927"/>
                  </a:cubicBezTo>
                  <a:cubicBezTo>
                    <a:pt x="8202150" y="1795396"/>
                    <a:pt x="8249848" y="1840375"/>
                    <a:pt x="8249848" y="1840375"/>
                  </a:cubicBezTo>
                  <a:lnTo>
                    <a:pt x="8272997" y="1909823"/>
                  </a:lnTo>
                  <a:cubicBezTo>
                    <a:pt x="8276855" y="1921398"/>
                    <a:pt x="8277804" y="1934395"/>
                    <a:pt x="8284572" y="1944547"/>
                  </a:cubicBezTo>
                  <a:cubicBezTo>
                    <a:pt x="8292288" y="1956122"/>
                    <a:pt x="8301500" y="1966829"/>
                    <a:pt x="8307721" y="1979271"/>
                  </a:cubicBezTo>
                  <a:cubicBezTo>
                    <a:pt x="8313177" y="1990184"/>
                    <a:pt x="8312204" y="2004067"/>
                    <a:pt x="8319296" y="2013995"/>
                  </a:cubicBezTo>
                  <a:cubicBezTo>
                    <a:pt x="8366761" y="2080446"/>
                    <a:pt x="8359015" y="2035559"/>
                    <a:pt x="8388744" y="2095018"/>
                  </a:cubicBezTo>
                  <a:cubicBezTo>
                    <a:pt x="8394200" y="2105931"/>
                    <a:pt x="8394863" y="2118829"/>
                    <a:pt x="8400319" y="2129742"/>
                  </a:cubicBezTo>
                  <a:cubicBezTo>
                    <a:pt x="8406540" y="2142184"/>
                    <a:pt x="8417818" y="2151754"/>
                    <a:pt x="8423468" y="2164466"/>
                  </a:cubicBezTo>
                  <a:cubicBezTo>
                    <a:pt x="8423479" y="2164491"/>
                    <a:pt x="8452400" y="2251263"/>
                    <a:pt x="8458192" y="2268638"/>
                  </a:cubicBezTo>
                  <a:lnTo>
                    <a:pt x="8469767" y="2303362"/>
                  </a:lnTo>
                  <a:cubicBezTo>
                    <a:pt x="8473625" y="2314937"/>
                    <a:pt x="8472715" y="2329459"/>
                    <a:pt x="8481342" y="2338086"/>
                  </a:cubicBezTo>
                  <a:cubicBezTo>
                    <a:pt x="8537236" y="2393982"/>
                    <a:pt x="8466209" y="2325979"/>
                    <a:pt x="8539215" y="2384385"/>
                  </a:cubicBezTo>
                  <a:cubicBezTo>
                    <a:pt x="8547736" y="2391202"/>
                    <a:pt x="8553006" y="2401920"/>
                    <a:pt x="8562364" y="2407535"/>
                  </a:cubicBezTo>
                  <a:cubicBezTo>
                    <a:pt x="8590533" y="2424436"/>
                    <a:pt x="8676929" y="2429089"/>
                    <a:pt x="8689686" y="2430684"/>
                  </a:cubicBezTo>
                  <a:cubicBezTo>
                    <a:pt x="8704365" y="2474723"/>
                    <a:pt x="8706635" y="2501838"/>
                    <a:pt x="8735985" y="2534856"/>
                  </a:cubicBezTo>
                  <a:cubicBezTo>
                    <a:pt x="8757735" y="2559325"/>
                    <a:pt x="8805433" y="2604304"/>
                    <a:pt x="8805433" y="2604304"/>
                  </a:cubicBezTo>
                  <a:cubicBezTo>
                    <a:pt x="8809291" y="2615879"/>
                    <a:pt x="8810731" y="2628566"/>
                    <a:pt x="8817008" y="2639028"/>
                  </a:cubicBezTo>
                  <a:cubicBezTo>
                    <a:pt x="8822623" y="2648386"/>
                    <a:pt x="8835277" y="2652417"/>
                    <a:pt x="8840157" y="2662178"/>
                  </a:cubicBezTo>
                  <a:cubicBezTo>
                    <a:pt x="8893354" y="2768575"/>
                    <a:pt x="8834156" y="2702478"/>
                    <a:pt x="8886456" y="2754775"/>
                  </a:cubicBezTo>
                  <a:cubicBezTo>
                    <a:pt x="8904777" y="2828066"/>
                    <a:pt x="8889206" y="2787838"/>
                    <a:pt x="8944329" y="2870522"/>
                  </a:cubicBezTo>
                  <a:lnTo>
                    <a:pt x="8944329" y="2870522"/>
                  </a:lnTo>
                  <a:lnTo>
                    <a:pt x="8967478" y="2939970"/>
                  </a:lnTo>
                  <a:cubicBezTo>
                    <a:pt x="8971336" y="2951545"/>
                    <a:pt x="8976660" y="2962730"/>
                    <a:pt x="8979053" y="2974694"/>
                  </a:cubicBezTo>
                  <a:cubicBezTo>
                    <a:pt x="8983454" y="2996700"/>
                    <a:pt x="8990340" y="3043567"/>
                    <a:pt x="9002202" y="3067291"/>
                  </a:cubicBezTo>
                  <a:cubicBezTo>
                    <a:pt x="9027018" y="3116924"/>
                    <a:pt x="9024239" y="3090664"/>
                    <a:pt x="9060076" y="3136740"/>
                  </a:cubicBezTo>
                  <a:cubicBezTo>
                    <a:pt x="9132788" y="3230227"/>
                    <a:pt x="9073877" y="3184523"/>
                    <a:pt x="9141099" y="3229337"/>
                  </a:cubicBezTo>
                  <a:cubicBezTo>
                    <a:pt x="9148815" y="3240912"/>
                    <a:pt x="9159364" y="3251036"/>
                    <a:pt x="9164248" y="3264061"/>
                  </a:cubicBezTo>
                  <a:cubicBezTo>
                    <a:pt x="9171156" y="3282482"/>
                    <a:pt x="9174987" y="3302279"/>
                    <a:pt x="9175823" y="3321935"/>
                  </a:cubicBezTo>
                  <a:cubicBezTo>
                    <a:pt x="9182714" y="3483880"/>
                    <a:pt x="9183539" y="3646026"/>
                    <a:pt x="9187397" y="3808071"/>
                  </a:cubicBezTo>
                  <a:cubicBezTo>
                    <a:pt x="9183539" y="4012557"/>
                    <a:pt x="9183123" y="4217137"/>
                    <a:pt x="9175823" y="4421529"/>
                  </a:cubicBezTo>
                  <a:cubicBezTo>
                    <a:pt x="9175023" y="4443923"/>
                    <a:pt x="9153715" y="4475208"/>
                    <a:pt x="9141099" y="4490978"/>
                  </a:cubicBezTo>
                  <a:cubicBezTo>
                    <a:pt x="9134282" y="4499499"/>
                    <a:pt x="9124497" y="4505397"/>
                    <a:pt x="9117949" y="4514127"/>
                  </a:cubicBezTo>
                  <a:cubicBezTo>
                    <a:pt x="9101256" y="4536385"/>
                    <a:pt x="9071651" y="4583575"/>
                    <a:pt x="9071651" y="4583575"/>
                  </a:cubicBezTo>
                  <a:cubicBezTo>
                    <a:pt x="9067793" y="4629874"/>
                    <a:pt x="9066216" y="4676419"/>
                    <a:pt x="9060076" y="4722471"/>
                  </a:cubicBezTo>
                  <a:cubicBezTo>
                    <a:pt x="9058463" y="4734565"/>
                    <a:pt x="9054778" y="4746733"/>
                    <a:pt x="9048501" y="4757195"/>
                  </a:cubicBezTo>
                  <a:cubicBezTo>
                    <a:pt x="9042886" y="4766553"/>
                    <a:pt x="9034710" y="4774730"/>
                    <a:pt x="9025352" y="4780345"/>
                  </a:cubicBezTo>
                  <a:cubicBezTo>
                    <a:pt x="9014890" y="4786622"/>
                    <a:pt x="9002203" y="4788061"/>
                    <a:pt x="8990628" y="4791919"/>
                  </a:cubicBezTo>
                  <a:cubicBezTo>
                    <a:pt x="8980116" y="4807687"/>
                    <a:pt x="8962652" y="4838799"/>
                    <a:pt x="8944329" y="4849793"/>
                  </a:cubicBezTo>
                  <a:cubicBezTo>
                    <a:pt x="8933867" y="4856070"/>
                    <a:pt x="8921180" y="4857509"/>
                    <a:pt x="8909605" y="4861367"/>
                  </a:cubicBezTo>
                  <a:cubicBezTo>
                    <a:pt x="8905747" y="4872942"/>
                    <a:pt x="8904307" y="4885629"/>
                    <a:pt x="8898030" y="4896091"/>
                  </a:cubicBezTo>
                  <a:cubicBezTo>
                    <a:pt x="8883755" y="4919884"/>
                    <a:pt x="8811182" y="4961707"/>
                    <a:pt x="8805433" y="4965540"/>
                  </a:cubicBezTo>
                  <a:cubicBezTo>
                    <a:pt x="8793858" y="4973256"/>
                    <a:pt x="8783906" y="4984290"/>
                    <a:pt x="8770709" y="4988689"/>
                  </a:cubicBezTo>
                  <a:cubicBezTo>
                    <a:pt x="8702840" y="5011313"/>
                    <a:pt x="8748111" y="4998917"/>
                    <a:pt x="8631813" y="5011838"/>
                  </a:cubicBezTo>
                  <a:cubicBezTo>
                    <a:pt x="8483705" y="5061209"/>
                    <a:pt x="8642655" y="5011882"/>
                    <a:pt x="8249848" y="5034988"/>
                  </a:cubicBezTo>
                  <a:cubicBezTo>
                    <a:pt x="8233968" y="5035922"/>
                    <a:pt x="8219078" y="5043111"/>
                    <a:pt x="8203549" y="5046562"/>
                  </a:cubicBezTo>
                  <a:cubicBezTo>
                    <a:pt x="8184344" y="5050830"/>
                    <a:pt x="8165295" y="5056684"/>
                    <a:pt x="8145676" y="5058137"/>
                  </a:cubicBezTo>
                  <a:cubicBezTo>
                    <a:pt x="8060940" y="5064414"/>
                    <a:pt x="7975914" y="5065854"/>
                    <a:pt x="7891033" y="5069712"/>
                  </a:cubicBezTo>
                  <a:lnTo>
                    <a:pt x="7277575" y="5058137"/>
                  </a:lnTo>
                  <a:cubicBezTo>
                    <a:pt x="7227293" y="5056613"/>
                    <a:pt x="7176794" y="5054408"/>
                    <a:pt x="7127104" y="5046562"/>
                  </a:cubicBezTo>
                  <a:cubicBezTo>
                    <a:pt x="7103001" y="5042756"/>
                    <a:pt x="7081329" y="5029331"/>
                    <a:pt x="7057656" y="5023413"/>
                  </a:cubicBezTo>
                  <a:lnTo>
                    <a:pt x="7011357" y="5011838"/>
                  </a:lnTo>
                  <a:cubicBezTo>
                    <a:pt x="6918759" y="5015696"/>
                    <a:pt x="6825782" y="5014191"/>
                    <a:pt x="6733564" y="5023413"/>
                  </a:cubicBezTo>
                  <a:cubicBezTo>
                    <a:pt x="6709284" y="5025841"/>
                    <a:pt x="6687789" y="5040644"/>
                    <a:pt x="6664116" y="5046562"/>
                  </a:cubicBezTo>
                  <a:lnTo>
                    <a:pt x="6617818" y="5058137"/>
                  </a:lnTo>
                  <a:cubicBezTo>
                    <a:pt x="6610101" y="5065853"/>
                    <a:pt x="6604026" y="5075671"/>
                    <a:pt x="6594668" y="5081286"/>
                  </a:cubicBezTo>
                  <a:cubicBezTo>
                    <a:pt x="6584206" y="5087563"/>
                    <a:pt x="6571780" y="5089902"/>
                    <a:pt x="6559944" y="5092861"/>
                  </a:cubicBezTo>
                  <a:cubicBezTo>
                    <a:pt x="6491603" y="5109947"/>
                    <a:pt x="6453818" y="5108822"/>
                    <a:pt x="6374749" y="5116010"/>
                  </a:cubicBezTo>
                  <a:cubicBezTo>
                    <a:pt x="6355458" y="5119868"/>
                    <a:pt x="6335856" y="5122409"/>
                    <a:pt x="6316876" y="5127585"/>
                  </a:cubicBezTo>
                  <a:cubicBezTo>
                    <a:pt x="6293334" y="5134006"/>
                    <a:pt x="6247428" y="5150735"/>
                    <a:pt x="6247428" y="5150735"/>
                  </a:cubicBezTo>
                  <a:cubicBezTo>
                    <a:pt x="6157142" y="5241017"/>
                    <a:pt x="6306400" y="5094792"/>
                    <a:pt x="6189554" y="5197033"/>
                  </a:cubicBezTo>
                  <a:cubicBezTo>
                    <a:pt x="6160309" y="5222623"/>
                    <a:pt x="6134768" y="5261251"/>
                    <a:pt x="6096957" y="5278056"/>
                  </a:cubicBezTo>
                  <a:cubicBezTo>
                    <a:pt x="6047447" y="5300060"/>
                    <a:pt x="6028345" y="5299312"/>
                    <a:pt x="5981210" y="5312780"/>
                  </a:cubicBezTo>
                  <a:cubicBezTo>
                    <a:pt x="5969479" y="5316132"/>
                    <a:pt x="5958637" y="5323250"/>
                    <a:pt x="5946486" y="5324355"/>
                  </a:cubicBezTo>
                  <a:cubicBezTo>
                    <a:pt x="5873380" y="5331001"/>
                    <a:pt x="5799873" y="5332071"/>
                    <a:pt x="5726567" y="5335929"/>
                  </a:cubicBezTo>
                  <a:cubicBezTo>
                    <a:pt x="5714992" y="5339787"/>
                    <a:pt x="5703614" y="5344294"/>
                    <a:pt x="5691843" y="5347504"/>
                  </a:cubicBezTo>
                  <a:cubicBezTo>
                    <a:pt x="5468259" y="5408483"/>
                    <a:pt x="5519032" y="5372610"/>
                    <a:pt x="5124683" y="5382228"/>
                  </a:cubicBezTo>
                  <a:cubicBezTo>
                    <a:pt x="5088009" y="5394453"/>
                    <a:pt x="5087287" y="5391310"/>
                    <a:pt x="5055235" y="5416952"/>
                  </a:cubicBezTo>
                  <a:cubicBezTo>
                    <a:pt x="5046714" y="5423769"/>
                    <a:pt x="5041444" y="5434487"/>
                    <a:pt x="5032086" y="5440102"/>
                  </a:cubicBezTo>
                  <a:cubicBezTo>
                    <a:pt x="5021624" y="5446379"/>
                    <a:pt x="5008937" y="5447818"/>
                    <a:pt x="4997362" y="5451676"/>
                  </a:cubicBezTo>
                  <a:cubicBezTo>
                    <a:pt x="4989646" y="5459393"/>
                    <a:pt x="4983571" y="5469211"/>
                    <a:pt x="4974213" y="5474826"/>
                  </a:cubicBezTo>
                  <a:cubicBezTo>
                    <a:pt x="4924306" y="5504771"/>
                    <a:pt x="4952437" y="5464428"/>
                    <a:pt x="4916339" y="5509550"/>
                  </a:cubicBezTo>
                  <a:cubicBezTo>
                    <a:pt x="4907649" y="5520413"/>
                    <a:pt x="4902243" y="5533712"/>
                    <a:pt x="4893190" y="5544274"/>
                  </a:cubicBezTo>
                  <a:cubicBezTo>
                    <a:pt x="4878986" y="5560845"/>
                    <a:pt x="4858998" y="5572413"/>
                    <a:pt x="4846891" y="5590573"/>
                  </a:cubicBezTo>
                  <a:cubicBezTo>
                    <a:pt x="4839175" y="5602148"/>
                    <a:pt x="4832432" y="5614434"/>
                    <a:pt x="4823742" y="5625297"/>
                  </a:cubicBezTo>
                  <a:cubicBezTo>
                    <a:pt x="4809388" y="5643239"/>
                    <a:pt x="4785920" y="5661569"/>
                    <a:pt x="4765868" y="5671595"/>
                  </a:cubicBezTo>
                  <a:cubicBezTo>
                    <a:pt x="4754955" y="5677051"/>
                    <a:pt x="4742057" y="5677714"/>
                    <a:pt x="4731144" y="5683170"/>
                  </a:cubicBezTo>
                  <a:cubicBezTo>
                    <a:pt x="4647628" y="5724928"/>
                    <a:pt x="4751574" y="5688887"/>
                    <a:pt x="4650121" y="5729469"/>
                  </a:cubicBezTo>
                  <a:cubicBezTo>
                    <a:pt x="4627465" y="5738532"/>
                    <a:pt x="4580673" y="5752618"/>
                    <a:pt x="4580673" y="5752618"/>
                  </a:cubicBezTo>
                  <a:cubicBezTo>
                    <a:pt x="4551963" y="5838752"/>
                    <a:pt x="4596034" y="5723789"/>
                    <a:pt x="4522800" y="5833641"/>
                  </a:cubicBezTo>
                  <a:cubicBezTo>
                    <a:pt x="4515084" y="5845216"/>
                    <a:pt x="4508704" y="5857803"/>
                    <a:pt x="4499651" y="5868365"/>
                  </a:cubicBezTo>
                  <a:cubicBezTo>
                    <a:pt x="4485447" y="5884936"/>
                    <a:pt x="4468785" y="5899231"/>
                    <a:pt x="4453352" y="5914664"/>
                  </a:cubicBezTo>
                  <a:cubicBezTo>
                    <a:pt x="4445635" y="5922380"/>
                    <a:pt x="4436255" y="5928733"/>
                    <a:pt x="4430202" y="5937813"/>
                  </a:cubicBezTo>
                  <a:cubicBezTo>
                    <a:pt x="4422486" y="5949388"/>
                    <a:pt x="4416890" y="5962700"/>
                    <a:pt x="4407053" y="5972537"/>
                  </a:cubicBezTo>
                  <a:cubicBezTo>
                    <a:pt x="4397216" y="5982374"/>
                    <a:pt x="4382891" y="5986633"/>
                    <a:pt x="4372329" y="5995686"/>
                  </a:cubicBezTo>
                  <a:cubicBezTo>
                    <a:pt x="4302422" y="6055606"/>
                    <a:pt x="4355110" y="6032291"/>
                    <a:pt x="4291306" y="6053560"/>
                  </a:cubicBezTo>
                  <a:cubicBezTo>
                    <a:pt x="4251622" y="6113087"/>
                    <a:pt x="4288551" y="6067339"/>
                    <a:pt x="4233433" y="6111433"/>
                  </a:cubicBezTo>
                  <a:cubicBezTo>
                    <a:pt x="4188037" y="6147749"/>
                    <a:pt x="4235862" y="6126057"/>
                    <a:pt x="4175559" y="6146157"/>
                  </a:cubicBezTo>
                  <a:cubicBezTo>
                    <a:pt x="4167843" y="6153874"/>
                    <a:pt x="4161768" y="6163692"/>
                    <a:pt x="4152410" y="6169307"/>
                  </a:cubicBezTo>
                  <a:cubicBezTo>
                    <a:pt x="4141948" y="6175584"/>
                    <a:pt x="4127213" y="6173259"/>
                    <a:pt x="4117686" y="6180881"/>
                  </a:cubicBezTo>
                  <a:cubicBezTo>
                    <a:pt x="4106823" y="6189571"/>
                    <a:pt x="4103227" y="6204742"/>
                    <a:pt x="4094537" y="6215605"/>
                  </a:cubicBezTo>
                  <a:cubicBezTo>
                    <a:pt x="4087720" y="6224127"/>
                    <a:pt x="4078204" y="6230233"/>
                    <a:pt x="4071387" y="6238755"/>
                  </a:cubicBezTo>
                  <a:cubicBezTo>
                    <a:pt x="4062697" y="6249618"/>
                    <a:pt x="4060034" y="6266106"/>
                    <a:pt x="4048238" y="6273479"/>
                  </a:cubicBezTo>
                  <a:cubicBezTo>
                    <a:pt x="4027546" y="6286412"/>
                    <a:pt x="4001939" y="6288912"/>
                    <a:pt x="3978790" y="6296628"/>
                  </a:cubicBezTo>
                  <a:lnTo>
                    <a:pt x="3944066" y="6308203"/>
                  </a:lnTo>
                  <a:lnTo>
                    <a:pt x="3909342" y="6319778"/>
                  </a:lnTo>
                  <a:cubicBezTo>
                    <a:pt x="3890101" y="6339018"/>
                    <a:pt x="3877750" y="6354395"/>
                    <a:pt x="3851468" y="6366076"/>
                  </a:cubicBezTo>
                  <a:cubicBezTo>
                    <a:pt x="3829170" y="6375986"/>
                    <a:pt x="3802323" y="6375691"/>
                    <a:pt x="3782020" y="6389226"/>
                  </a:cubicBezTo>
                  <a:cubicBezTo>
                    <a:pt x="3770445" y="6396942"/>
                    <a:pt x="3760008" y="6406725"/>
                    <a:pt x="3747296" y="6412375"/>
                  </a:cubicBezTo>
                  <a:cubicBezTo>
                    <a:pt x="3669740" y="6446844"/>
                    <a:pt x="3645704" y="6437080"/>
                    <a:pt x="3550527" y="6447099"/>
                  </a:cubicBezTo>
                  <a:cubicBezTo>
                    <a:pt x="3519592" y="6450355"/>
                    <a:pt x="3488795" y="6454816"/>
                    <a:pt x="3457929" y="6458674"/>
                  </a:cubicBezTo>
                  <a:cubicBezTo>
                    <a:pt x="3361473" y="6454816"/>
                    <a:pt x="3264582" y="6457032"/>
                    <a:pt x="3168562" y="6447099"/>
                  </a:cubicBezTo>
                  <a:cubicBezTo>
                    <a:pt x="3151399" y="6445324"/>
                    <a:pt x="3136067" y="6434303"/>
                    <a:pt x="3122263" y="6423950"/>
                  </a:cubicBezTo>
                  <a:cubicBezTo>
                    <a:pt x="3080538" y="6392656"/>
                    <a:pt x="3084939" y="6373924"/>
                    <a:pt x="3041240" y="6354502"/>
                  </a:cubicBezTo>
                  <a:cubicBezTo>
                    <a:pt x="2991718" y="6332492"/>
                    <a:pt x="2972637" y="6333247"/>
                    <a:pt x="2925494" y="6319778"/>
                  </a:cubicBezTo>
                  <a:cubicBezTo>
                    <a:pt x="2913763" y="6316426"/>
                    <a:pt x="2902501" y="6311555"/>
                    <a:pt x="2890770" y="6308203"/>
                  </a:cubicBezTo>
                  <a:cubicBezTo>
                    <a:pt x="2875474" y="6303833"/>
                    <a:pt x="2859708" y="6301199"/>
                    <a:pt x="2844471" y="6296628"/>
                  </a:cubicBezTo>
                  <a:cubicBezTo>
                    <a:pt x="2821099" y="6289616"/>
                    <a:pt x="2798172" y="6281195"/>
                    <a:pt x="2775023" y="6273479"/>
                  </a:cubicBezTo>
                  <a:lnTo>
                    <a:pt x="2636127" y="6227180"/>
                  </a:lnTo>
                  <a:lnTo>
                    <a:pt x="2566678" y="6204031"/>
                  </a:lnTo>
                  <a:cubicBezTo>
                    <a:pt x="2555103" y="6200173"/>
                    <a:pt x="2542106" y="6199224"/>
                    <a:pt x="2531954" y="6192456"/>
                  </a:cubicBezTo>
                  <a:cubicBezTo>
                    <a:pt x="2487078" y="6162539"/>
                    <a:pt x="2510427" y="6173706"/>
                    <a:pt x="2462506" y="6157732"/>
                  </a:cubicBezTo>
                  <a:cubicBezTo>
                    <a:pt x="2408492" y="6076709"/>
                    <a:pt x="2439358" y="6103716"/>
                    <a:pt x="2381483" y="6065135"/>
                  </a:cubicBezTo>
                  <a:cubicBezTo>
                    <a:pt x="2373767" y="6041985"/>
                    <a:pt x="2378638" y="6009222"/>
                    <a:pt x="2358334" y="5995686"/>
                  </a:cubicBezTo>
                  <a:cubicBezTo>
                    <a:pt x="2346759" y="5987970"/>
                    <a:pt x="2334297" y="5981443"/>
                    <a:pt x="2323610" y="5972537"/>
                  </a:cubicBezTo>
                  <a:cubicBezTo>
                    <a:pt x="2311035" y="5962058"/>
                    <a:pt x="2302506" y="5946893"/>
                    <a:pt x="2288886" y="5937813"/>
                  </a:cubicBezTo>
                  <a:cubicBezTo>
                    <a:pt x="2278734" y="5931045"/>
                    <a:pt x="2265075" y="5931694"/>
                    <a:pt x="2254162" y="5926238"/>
                  </a:cubicBezTo>
                  <a:cubicBezTo>
                    <a:pt x="2241720" y="5920017"/>
                    <a:pt x="2231013" y="5910805"/>
                    <a:pt x="2219438" y="5903089"/>
                  </a:cubicBezTo>
                  <a:cubicBezTo>
                    <a:pt x="2211722" y="5891514"/>
                    <a:pt x="2204979" y="5879228"/>
                    <a:pt x="2196289" y="5868365"/>
                  </a:cubicBezTo>
                  <a:cubicBezTo>
                    <a:pt x="2189472" y="5859844"/>
                    <a:pt x="2178019" y="5854977"/>
                    <a:pt x="2173139" y="5845216"/>
                  </a:cubicBezTo>
                  <a:cubicBezTo>
                    <a:pt x="2090495" y="5679928"/>
                    <a:pt x="2194935" y="5843183"/>
                    <a:pt x="2126840" y="5741043"/>
                  </a:cubicBezTo>
                  <a:cubicBezTo>
                    <a:pt x="2034952" y="5465374"/>
                    <a:pt x="2153906" y="5801939"/>
                    <a:pt x="2080542" y="5636871"/>
                  </a:cubicBezTo>
                  <a:cubicBezTo>
                    <a:pt x="2070632" y="5614573"/>
                    <a:pt x="2062177" y="5591351"/>
                    <a:pt x="2057392" y="5567423"/>
                  </a:cubicBezTo>
                  <a:cubicBezTo>
                    <a:pt x="2053534" y="5548132"/>
                    <a:pt x="2053568" y="5527632"/>
                    <a:pt x="2045818" y="5509550"/>
                  </a:cubicBezTo>
                  <a:cubicBezTo>
                    <a:pt x="2041519" y="5499519"/>
                    <a:pt x="2031190" y="5493217"/>
                    <a:pt x="2022668" y="5486400"/>
                  </a:cubicBezTo>
                  <a:cubicBezTo>
                    <a:pt x="1991644" y="5461581"/>
                    <a:pt x="1973203" y="5452908"/>
                    <a:pt x="1930071" y="5451676"/>
                  </a:cubicBezTo>
                  <a:cubicBezTo>
                    <a:pt x="1679359" y="5444513"/>
                    <a:pt x="1428501" y="5443960"/>
                    <a:pt x="1177716" y="5440102"/>
                  </a:cubicBezTo>
                  <a:cubicBezTo>
                    <a:pt x="1096693" y="5436244"/>
                    <a:pt x="1015136" y="5438588"/>
                    <a:pt x="934648" y="5428527"/>
                  </a:cubicBezTo>
                  <a:cubicBezTo>
                    <a:pt x="913534" y="5425888"/>
                    <a:pt x="891961" y="5394377"/>
                    <a:pt x="876775" y="5382228"/>
                  </a:cubicBezTo>
                  <a:cubicBezTo>
                    <a:pt x="821496" y="5338004"/>
                    <a:pt x="864372" y="5376026"/>
                    <a:pt x="807327" y="5347504"/>
                  </a:cubicBezTo>
                  <a:cubicBezTo>
                    <a:pt x="794884" y="5341283"/>
                    <a:pt x="784177" y="5332071"/>
                    <a:pt x="772602" y="5324355"/>
                  </a:cubicBezTo>
                  <a:cubicBezTo>
                    <a:pt x="771826" y="5323190"/>
                    <a:pt x="728294" y="5264491"/>
                    <a:pt x="737878" y="5254907"/>
                  </a:cubicBezTo>
                  <a:cubicBezTo>
                    <a:pt x="755133" y="5237652"/>
                    <a:pt x="783257" y="5235768"/>
                    <a:pt x="807327" y="5231757"/>
                  </a:cubicBezTo>
                  <a:cubicBezTo>
                    <a:pt x="949184" y="5208116"/>
                    <a:pt x="853339" y="5221417"/>
                    <a:pt x="1096694" y="5208608"/>
                  </a:cubicBezTo>
                  <a:cubicBezTo>
                    <a:pt x="1104410" y="5197033"/>
                    <a:pt x="1118459" y="5187726"/>
                    <a:pt x="1119843" y="5173884"/>
                  </a:cubicBezTo>
                  <a:cubicBezTo>
                    <a:pt x="1122557" y="5146738"/>
                    <a:pt x="1125017" y="5114396"/>
                    <a:pt x="1108268" y="5092861"/>
                  </a:cubicBezTo>
                  <a:cubicBezTo>
                    <a:pt x="1093287" y="5073600"/>
                    <a:pt x="1063205" y="5070615"/>
                    <a:pt x="1038820" y="5069712"/>
                  </a:cubicBezTo>
                  <a:lnTo>
                    <a:pt x="726304" y="5058137"/>
                  </a:lnTo>
                  <a:lnTo>
                    <a:pt x="656856" y="5034988"/>
                  </a:lnTo>
                  <a:cubicBezTo>
                    <a:pt x="645281" y="5031130"/>
                    <a:pt x="632284" y="5030181"/>
                    <a:pt x="622132" y="5023413"/>
                  </a:cubicBezTo>
                  <a:cubicBezTo>
                    <a:pt x="610557" y="5015697"/>
                    <a:pt x="599850" y="5006485"/>
                    <a:pt x="587408" y="5000264"/>
                  </a:cubicBezTo>
                  <a:cubicBezTo>
                    <a:pt x="567960" y="4990540"/>
                    <a:pt x="524926" y="4982676"/>
                    <a:pt x="506385" y="4977114"/>
                  </a:cubicBezTo>
                  <a:cubicBezTo>
                    <a:pt x="483013" y="4970102"/>
                    <a:pt x="460086" y="4961681"/>
                    <a:pt x="436937" y="4953965"/>
                  </a:cubicBezTo>
                  <a:cubicBezTo>
                    <a:pt x="425362" y="4950107"/>
                    <a:pt x="412365" y="4949158"/>
                    <a:pt x="402213" y="4942390"/>
                  </a:cubicBezTo>
                  <a:cubicBezTo>
                    <a:pt x="390638" y="4934674"/>
                    <a:pt x="379931" y="4925462"/>
                    <a:pt x="367489" y="4919241"/>
                  </a:cubicBezTo>
                  <a:cubicBezTo>
                    <a:pt x="271646" y="4871320"/>
                    <a:pt x="397552" y="4950858"/>
                    <a:pt x="298040" y="4884517"/>
                  </a:cubicBezTo>
                  <a:cubicBezTo>
                    <a:pt x="261355" y="4829489"/>
                    <a:pt x="279291" y="4862991"/>
                    <a:pt x="251742" y="4780345"/>
                  </a:cubicBezTo>
                  <a:lnTo>
                    <a:pt x="228592" y="4710897"/>
                  </a:lnTo>
                  <a:cubicBezTo>
                    <a:pt x="224734" y="4699322"/>
                    <a:pt x="219977" y="4688009"/>
                    <a:pt x="217018" y="4676173"/>
                  </a:cubicBezTo>
                  <a:cubicBezTo>
                    <a:pt x="213160" y="4660740"/>
                    <a:pt x="210014" y="4645111"/>
                    <a:pt x="205443" y="4629874"/>
                  </a:cubicBezTo>
                  <a:cubicBezTo>
                    <a:pt x="198431" y="4606502"/>
                    <a:pt x="195830" y="4580729"/>
                    <a:pt x="182294" y="4560426"/>
                  </a:cubicBezTo>
                  <a:lnTo>
                    <a:pt x="135995" y="4490978"/>
                  </a:lnTo>
                  <a:cubicBezTo>
                    <a:pt x="132137" y="4475545"/>
                    <a:pt x="127540" y="4460278"/>
                    <a:pt x="124420" y="4444679"/>
                  </a:cubicBezTo>
                  <a:cubicBezTo>
                    <a:pt x="119817" y="4421666"/>
                    <a:pt x="120266" y="4397495"/>
                    <a:pt x="112845" y="4375231"/>
                  </a:cubicBezTo>
                  <a:cubicBezTo>
                    <a:pt x="108446" y="4362034"/>
                    <a:pt x="95346" y="4353219"/>
                    <a:pt x="89696" y="4340507"/>
                  </a:cubicBezTo>
                  <a:cubicBezTo>
                    <a:pt x="79786" y="4318209"/>
                    <a:pt x="74263" y="4294208"/>
                    <a:pt x="66547" y="4271059"/>
                  </a:cubicBezTo>
                  <a:cubicBezTo>
                    <a:pt x="62689" y="4259484"/>
                    <a:pt x="57365" y="4248299"/>
                    <a:pt x="54972" y="4236335"/>
                  </a:cubicBezTo>
                  <a:cubicBezTo>
                    <a:pt x="51114" y="4217044"/>
                    <a:pt x="46916" y="4197817"/>
                    <a:pt x="43397" y="4178461"/>
                  </a:cubicBezTo>
                  <a:cubicBezTo>
                    <a:pt x="39199" y="4155371"/>
                    <a:pt x="36914" y="4131923"/>
                    <a:pt x="31823" y="4109013"/>
                  </a:cubicBezTo>
                  <a:cubicBezTo>
                    <a:pt x="29176" y="4097103"/>
                    <a:pt x="24106" y="4085864"/>
                    <a:pt x="20248" y="4074289"/>
                  </a:cubicBezTo>
                  <a:cubicBezTo>
                    <a:pt x="-8441" y="3873469"/>
                    <a:pt x="-5004" y="3930105"/>
                    <a:pt x="20248" y="3576578"/>
                  </a:cubicBezTo>
                  <a:cubicBezTo>
                    <a:pt x="23554" y="3530294"/>
                    <a:pt x="43681" y="3506703"/>
                    <a:pt x="66547" y="3472405"/>
                  </a:cubicBezTo>
                  <a:cubicBezTo>
                    <a:pt x="84041" y="3402428"/>
                    <a:pt x="73088" y="3441208"/>
                    <a:pt x="101271" y="3356659"/>
                  </a:cubicBezTo>
                  <a:lnTo>
                    <a:pt x="112845" y="3321935"/>
                  </a:lnTo>
                  <a:cubicBezTo>
                    <a:pt x="116703" y="3310360"/>
                    <a:pt x="121461" y="3299047"/>
                    <a:pt x="124420" y="3287210"/>
                  </a:cubicBezTo>
                  <a:cubicBezTo>
                    <a:pt x="128278" y="3271777"/>
                    <a:pt x="131625" y="3256208"/>
                    <a:pt x="135995" y="3240912"/>
                  </a:cubicBezTo>
                  <a:cubicBezTo>
                    <a:pt x="139347" y="3229181"/>
                    <a:pt x="144611" y="3218025"/>
                    <a:pt x="147570" y="3206188"/>
                  </a:cubicBezTo>
                  <a:cubicBezTo>
                    <a:pt x="180293" y="3075292"/>
                    <a:pt x="132626" y="3227871"/>
                    <a:pt x="182294" y="3078866"/>
                  </a:cubicBezTo>
                  <a:lnTo>
                    <a:pt x="217018" y="2974694"/>
                  </a:lnTo>
                  <a:cubicBezTo>
                    <a:pt x="220876" y="2963119"/>
                    <a:pt x="219965" y="2948597"/>
                    <a:pt x="228592" y="2939970"/>
                  </a:cubicBezTo>
                  <a:lnTo>
                    <a:pt x="251742" y="2916821"/>
                  </a:lnTo>
                  <a:cubicBezTo>
                    <a:pt x="259458" y="2893672"/>
                    <a:pt x="261356" y="2867676"/>
                    <a:pt x="274891" y="2847373"/>
                  </a:cubicBezTo>
                  <a:lnTo>
                    <a:pt x="321190" y="2777924"/>
                  </a:lnTo>
                  <a:cubicBezTo>
                    <a:pt x="328906" y="2766349"/>
                    <a:pt x="339940" y="2756397"/>
                    <a:pt x="344339" y="2743200"/>
                  </a:cubicBezTo>
                  <a:cubicBezTo>
                    <a:pt x="360313" y="2695279"/>
                    <a:pt x="349146" y="2718628"/>
                    <a:pt x="379063" y="2673752"/>
                  </a:cubicBezTo>
                  <a:cubicBezTo>
                    <a:pt x="381787" y="2662855"/>
                    <a:pt x="394666" y="2606314"/>
                    <a:pt x="402213" y="2592729"/>
                  </a:cubicBezTo>
                  <a:cubicBezTo>
                    <a:pt x="434934" y="2533831"/>
                    <a:pt x="436537" y="2535254"/>
                    <a:pt x="471661" y="2500132"/>
                  </a:cubicBezTo>
                  <a:cubicBezTo>
                    <a:pt x="475519" y="2488557"/>
                    <a:pt x="477779" y="2476321"/>
                    <a:pt x="483235" y="2465408"/>
                  </a:cubicBezTo>
                  <a:cubicBezTo>
                    <a:pt x="489456" y="2452965"/>
                    <a:pt x="500735" y="2443396"/>
                    <a:pt x="506385" y="2430684"/>
                  </a:cubicBezTo>
                  <a:cubicBezTo>
                    <a:pt x="548947" y="2334921"/>
                    <a:pt x="505141" y="2385630"/>
                    <a:pt x="552683" y="2338086"/>
                  </a:cubicBezTo>
                  <a:cubicBezTo>
                    <a:pt x="573057" y="2276967"/>
                    <a:pt x="557490" y="2313515"/>
                    <a:pt x="610557" y="2233914"/>
                  </a:cubicBezTo>
                  <a:cubicBezTo>
                    <a:pt x="618273" y="2222339"/>
                    <a:pt x="623869" y="2209027"/>
                    <a:pt x="633706" y="2199190"/>
                  </a:cubicBezTo>
                  <a:lnTo>
                    <a:pt x="680005" y="2152891"/>
                  </a:lnTo>
                  <a:cubicBezTo>
                    <a:pt x="709100" y="2065609"/>
                    <a:pt x="666468" y="2169813"/>
                    <a:pt x="726304" y="2095018"/>
                  </a:cubicBezTo>
                  <a:cubicBezTo>
                    <a:pt x="733926" y="2085491"/>
                    <a:pt x="730787" y="2070222"/>
                    <a:pt x="737878" y="2060294"/>
                  </a:cubicBezTo>
                  <a:cubicBezTo>
                    <a:pt x="750564" y="2042534"/>
                    <a:pt x="772070" y="2032155"/>
                    <a:pt x="784177" y="2013995"/>
                  </a:cubicBezTo>
                  <a:lnTo>
                    <a:pt x="807327" y="1979271"/>
                  </a:lnTo>
                  <a:cubicBezTo>
                    <a:pt x="766243" y="1965577"/>
                    <a:pt x="703308" y="1967605"/>
                    <a:pt x="761028" y="1932973"/>
                  </a:cubicBezTo>
                  <a:cubicBezTo>
                    <a:pt x="771490" y="1926696"/>
                    <a:pt x="784177" y="1925256"/>
                    <a:pt x="795752" y="1921398"/>
                  </a:cubicBezTo>
                  <a:cubicBezTo>
                    <a:pt x="854405" y="1862743"/>
                    <a:pt x="778499" y="1931749"/>
                    <a:pt x="853625" y="1886674"/>
                  </a:cubicBezTo>
                  <a:cubicBezTo>
                    <a:pt x="862983" y="1881059"/>
                    <a:pt x="868045" y="1870072"/>
                    <a:pt x="876775" y="1863524"/>
                  </a:cubicBezTo>
                  <a:cubicBezTo>
                    <a:pt x="899033" y="1846831"/>
                    <a:pt x="926550" y="1836899"/>
                    <a:pt x="946223" y="1817226"/>
                  </a:cubicBezTo>
                  <a:cubicBezTo>
                    <a:pt x="953939" y="1809509"/>
                    <a:pt x="960642" y="1800624"/>
                    <a:pt x="969372" y="1794076"/>
                  </a:cubicBezTo>
                  <a:cubicBezTo>
                    <a:pt x="991630" y="1777383"/>
                    <a:pt x="1019147" y="1767451"/>
                    <a:pt x="1038820" y="1747778"/>
                  </a:cubicBezTo>
                  <a:cubicBezTo>
                    <a:pt x="1071719" y="1714879"/>
                    <a:pt x="1060120" y="1724296"/>
                    <a:pt x="1108268" y="1689904"/>
                  </a:cubicBezTo>
                  <a:cubicBezTo>
                    <a:pt x="1119588" y="1681818"/>
                    <a:pt x="1142992" y="1666755"/>
                    <a:pt x="1142992" y="1666755"/>
                  </a:cubicBezTo>
                </a:path>
              </a:pathLst>
            </a:custGeom>
            <a:solidFill>
              <a:srgbClr val="FAFA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90" name="Picture 288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692DD85E-87AA-E64D-1344-377AA180A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964" y="578221"/>
              <a:ext cx="10024751" cy="7843095"/>
            </a:xfrm>
            <a:prstGeom prst="rect">
              <a:avLst/>
            </a:prstGeom>
            <a:noFill/>
          </p:spPr>
        </p:pic>
        <p:sp>
          <p:nvSpPr>
            <p:cNvPr id="2891" name="Freeform: Shape 2890">
              <a:extLst>
                <a:ext uri="{FF2B5EF4-FFF2-40B4-BE49-F238E27FC236}">
                  <a16:creationId xmlns:a16="http://schemas.microsoft.com/office/drawing/2014/main" id="{245C1FD5-33CF-65A4-9256-BCC271342E7F}"/>
                </a:ext>
              </a:extLst>
            </p:cNvPr>
            <p:cNvSpPr/>
            <p:nvPr/>
          </p:nvSpPr>
          <p:spPr>
            <a:xfrm>
              <a:off x="6435969" y="1769546"/>
              <a:ext cx="2797785" cy="1501192"/>
            </a:xfrm>
            <a:custGeom>
              <a:avLst/>
              <a:gdLst>
                <a:gd name="connsiteX0" fmla="*/ 1424354 w 2797785"/>
                <a:gd name="connsiteY0" fmla="*/ 76839 h 1501192"/>
                <a:gd name="connsiteX1" fmla="*/ 1336431 w 2797785"/>
                <a:gd name="connsiteY1" fmla="*/ 24085 h 1501192"/>
                <a:gd name="connsiteX2" fmla="*/ 984739 w 2797785"/>
                <a:gd name="connsiteY2" fmla="*/ 24085 h 1501192"/>
                <a:gd name="connsiteX3" fmla="*/ 949569 w 2797785"/>
                <a:gd name="connsiteY3" fmla="*/ 59254 h 1501192"/>
                <a:gd name="connsiteX4" fmla="*/ 931985 w 2797785"/>
                <a:gd name="connsiteY4" fmla="*/ 112008 h 1501192"/>
                <a:gd name="connsiteX5" fmla="*/ 879231 w 2797785"/>
                <a:gd name="connsiteY5" fmla="*/ 129592 h 1501192"/>
                <a:gd name="connsiteX6" fmla="*/ 844062 w 2797785"/>
                <a:gd name="connsiteY6" fmla="*/ 164762 h 1501192"/>
                <a:gd name="connsiteX7" fmla="*/ 791308 w 2797785"/>
                <a:gd name="connsiteY7" fmla="*/ 199931 h 1501192"/>
                <a:gd name="connsiteX8" fmla="*/ 773723 w 2797785"/>
                <a:gd name="connsiteY8" fmla="*/ 252685 h 1501192"/>
                <a:gd name="connsiteX9" fmla="*/ 738554 w 2797785"/>
                <a:gd name="connsiteY9" fmla="*/ 305439 h 1501192"/>
                <a:gd name="connsiteX10" fmla="*/ 685800 w 2797785"/>
                <a:gd name="connsiteY10" fmla="*/ 410946 h 1501192"/>
                <a:gd name="connsiteX11" fmla="*/ 633046 w 2797785"/>
                <a:gd name="connsiteY11" fmla="*/ 428531 h 1501192"/>
                <a:gd name="connsiteX12" fmla="*/ 562708 w 2797785"/>
                <a:gd name="connsiteY12" fmla="*/ 534039 h 1501192"/>
                <a:gd name="connsiteX13" fmla="*/ 527539 w 2797785"/>
                <a:gd name="connsiteY13" fmla="*/ 586792 h 1501192"/>
                <a:gd name="connsiteX14" fmla="*/ 492369 w 2797785"/>
                <a:gd name="connsiteY14" fmla="*/ 621962 h 1501192"/>
                <a:gd name="connsiteX15" fmla="*/ 457200 w 2797785"/>
                <a:gd name="connsiteY15" fmla="*/ 674716 h 1501192"/>
                <a:gd name="connsiteX16" fmla="*/ 351693 w 2797785"/>
                <a:gd name="connsiteY16" fmla="*/ 727469 h 1501192"/>
                <a:gd name="connsiteX17" fmla="*/ 211016 w 2797785"/>
                <a:gd name="connsiteY17" fmla="*/ 797808 h 1501192"/>
                <a:gd name="connsiteX18" fmla="*/ 158262 w 2797785"/>
                <a:gd name="connsiteY18" fmla="*/ 815392 h 1501192"/>
                <a:gd name="connsiteX19" fmla="*/ 87923 w 2797785"/>
                <a:gd name="connsiteY19" fmla="*/ 885731 h 1501192"/>
                <a:gd name="connsiteX20" fmla="*/ 52754 w 2797785"/>
                <a:gd name="connsiteY20" fmla="*/ 938485 h 1501192"/>
                <a:gd name="connsiteX21" fmla="*/ 0 w 2797785"/>
                <a:gd name="connsiteY21" fmla="*/ 973654 h 1501192"/>
                <a:gd name="connsiteX22" fmla="*/ 17585 w 2797785"/>
                <a:gd name="connsiteY22" fmla="*/ 1114331 h 1501192"/>
                <a:gd name="connsiteX23" fmla="*/ 123093 w 2797785"/>
                <a:gd name="connsiteY23" fmla="*/ 1184669 h 1501192"/>
                <a:gd name="connsiteX24" fmla="*/ 263769 w 2797785"/>
                <a:gd name="connsiteY24" fmla="*/ 1290177 h 1501192"/>
                <a:gd name="connsiteX25" fmla="*/ 386862 w 2797785"/>
                <a:gd name="connsiteY25" fmla="*/ 1378100 h 1501192"/>
                <a:gd name="connsiteX26" fmla="*/ 527539 w 2797785"/>
                <a:gd name="connsiteY26" fmla="*/ 1466023 h 1501192"/>
                <a:gd name="connsiteX27" fmla="*/ 580293 w 2797785"/>
                <a:gd name="connsiteY27" fmla="*/ 1483608 h 1501192"/>
                <a:gd name="connsiteX28" fmla="*/ 633046 w 2797785"/>
                <a:gd name="connsiteY28" fmla="*/ 1501192 h 1501192"/>
                <a:gd name="connsiteX29" fmla="*/ 861646 w 2797785"/>
                <a:gd name="connsiteY29" fmla="*/ 1466023 h 1501192"/>
                <a:gd name="connsiteX30" fmla="*/ 914400 w 2797785"/>
                <a:gd name="connsiteY30" fmla="*/ 1448439 h 1501192"/>
                <a:gd name="connsiteX31" fmla="*/ 1002323 w 2797785"/>
                <a:gd name="connsiteY31" fmla="*/ 1395685 h 1501192"/>
                <a:gd name="connsiteX32" fmla="*/ 1090246 w 2797785"/>
                <a:gd name="connsiteY32" fmla="*/ 1342931 h 1501192"/>
                <a:gd name="connsiteX33" fmla="*/ 1125416 w 2797785"/>
                <a:gd name="connsiteY33" fmla="*/ 1307762 h 1501192"/>
                <a:gd name="connsiteX34" fmla="*/ 1248508 w 2797785"/>
                <a:gd name="connsiteY34" fmla="*/ 1272592 h 1501192"/>
                <a:gd name="connsiteX35" fmla="*/ 1652954 w 2797785"/>
                <a:gd name="connsiteY35" fmla="*/ 1290177 h 1501192"/>
                <a:gd name="connsiteX36" fmla="*/ 1811216 w 2797785"/>
                <a:gd name="connsiteY36" fmla="*/ 1307762 h 1501192"/>
                <a:gd name="connsiteX37" fmla="*/ 2286000 w 2797785"/>
                <a:gd name="connsiteY37" fmla="*/ 1290177 h 1501192"/>
                <a:gd name="connsiteX38" fmla="*/ 2338754 w 2797785"/>
                <a:gd name="connsiteY38" fmla="*/ 1272592 h 1501192"/>
                <a:gd name="connsiteX39" fmla="*/ 2497016 w 2797785"/>
                <a:gd name="connsiteY39" fmla="*/ 1202254 h 1501192"/>
                <a:gd name="connsiteX40" fmla="*/ 2778369 w 2797785"/>
                <a:gd name="connsiteY40" fmla="*/ 1184669 h 1501192"/>
                <a:gd name="connsiteX41" fmla="*/ 2778369 w 2797785"/>
                <a:gd name="connsiteY41" fmla="*/ 1061577 h 1501192"/>
                <a:gd name="connsiteX42" fmla="*/ 2725616 w 2797785"/>
                <a:gd name="connsiteY42" fmla="*/ 1026408 h 1501192"/>
                <a:gd name="connsiteX43" fmla="*/ 2620108 w 2797785"/>
                <a:gd name="connsiteY43" fmla="*/ 991239 h 1501192"/>
                <a:gd name="connsiteX44" fmla="*/ 2549769 w 2797785"/>
                <a:gd name="connsiteY44" fmla="*/ 920900 h 1501192"/>
                <a:gd name="connsiteX45" fmla="*/ 2444262 w 2797785"/>
                <a:gd name="connsiteY45" fmla="*/ 885731 h 1501192"/>
                <a:gd name="connsiteX46" fmla="*/ 2409093 w 2797785"/>
                <a:gd name="connsiteY46" fmla="*/ 832977 h 1501192"/>
                <a:gd name="connsiteX47" fmla="*/ 2338754 w 2797785"/>
                <a:gd name="connsiteY47" fmla="*/ 745054 h 1501192"/>
                <a:gd name="connsiteX48" fmla="*/ 2268416 w 2797785"/>
                <a:gd name="connsiteY48" fmla="*/ 586792 h 1501192"/>
                <a:gd name="connsiteX49" fmla="*/ 2162908 w 2797785"/>
                <a:gd name="connsiteY49" fmla="*/ 551623 h 1501192"/>
                <a:gd name="connsiteX50" fmla="*/ 2110154 w 2797785"/>
                <a:gd name="connsiteY50" fmla="*/ 534039 h 1501192"/>
                <a:gd name="connsiteX51" fmla="*/ 2074985 w 2797785"/>
                <a:gd name="connsiteY51" fmla="*/ 498869 h 1501192"/>
                <a:gd name="connsiteX52" fmla="*/ 1969477 w 2797785"/>
                <a:gd name="connsiteY52" fmla="*/ 428531 h 1501192"/>
                <a:gd name="connsiteX53" fmla="*/ 1863969 w 2797785"/>
                <a:gd name="connsiteY53" fmla="*/ 340608 h 1501192"/>
                <a:gd name="connsiteX54" fmla="*/ 1793631 w 2797785"/>
                <a:gd name="connsiteY54" fmla="*/ 323023 h 1501192"/>
                <a:gd name="connsiteX55" fmla="*/ 1740877 w 2797785"/>
                <a:gd name="connsiteY55" fmla="*/ 305439 h 1501192"/>
                <a:gd name="connsiteX56" fmla="*/ 1705708 w 2797785"/>
                <a:gd name="connsiteY56" fmla="*/ 270269 h 1501192"/>
                <a:gd name="connsiteX57" fmla="*/ 1565031 w 2797785"/>
                <a:gd name="connsiteY57" fmla="*/ 217516 h 1501192"/>
                <a:gd name="connsiteX58" fmla="*/ 1529862 w 2797785"/>
                <a:gd name="connsiteY58" fmla="*/ 182346 h 1501192"/>
                <a:gd name="connsiteX59" fmla="*/ 1424354 w 2797785"/>
                <a:gd name="connsiteY59" fmla="*/ 147177 h 1501192"/>
                <a:gd name="connsiteX60" fmla="*/ 1371600 w 2797785"/>
                <a:gd name="connsiteY60" fmla="*/ 94423 h 1501192"/>
                <a:gd name="connsiteX61" fmla="*/ 1213339 w 2797785"/>
                <a:gd name="connsiteY61" fmla="*/ 6500 h 1501192"/>
                <a:gd name="connsiteX62" fmla="*/ 1090246 w 2797785"/>
                <a:gd name="connsiteY62" fmla="*/ 6500 h 150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797785" h="1501192">
                  <a:moveTo>
                    <a:pt x="1424354" y="76839"/>
                  </a:moveTo>
                  <a:cubicBezTo>
                    <a:pt x="1395046" y="59254"/>
                    <a:pt x="1367001" y="39370"/>
                    <a:pt x="1336431" y="24085"/>
                  </a:cubicBezTo>
                  <a:cubicBezTo>
                    <a:pt x="1232956" y="-27653"/>
                    <a:pt x="1065369" y="19342"/>
                    <a:pt x="984739" y="24085"/>
                  </a:cubicBezTo>
                  <a:cubicBezTo>
                    <a:pt x="973016" y="35808"/>
                    <a:pt x="958099" y="45038"/>
                    <a:pt x="949569" y="59254"/>
                  </a:cubicBezTo>
                  <a:cubicBezTo>
                    <a:pt x="940032" y="75148"/>
                    <a:pt x="945092" y="98901"/>
                    <a:pt x="931985" y="112008"/>
                  </a:cubicBezTo>
                  <a:cubicBezTo>
                    <a:pt x="918878" y="125115"/>
                    <a:pt x="896816" y="123731"/>
                    <a:pt x="879231" y="129592"/>
                  </a:cubicBezTo>
                  <a:cubicBezTo>
                    <a:pt x="867508" y="141315"/>
                    <a:pt x="857008" y="154405"/>
                    <a:pt x="844062" y="164762"/>
                  </a:cubicBezTo>
                  <a:cubicBezTo>
                    <a:pt x="827559" y="177964"/>
                    <a:pt x="804510" y="183428"/>
                    <a:pt x="791308" y="199931"/>
                  </a:cubicBezTo>
                  <a:cubicBezTo>
                    <a:pt x="779729" y="214405"/>
                    <a:pt x="782013" y="236106"/>
                    <a:pt x="773723" y="252685"/>
                  </a:cubicBezTo>
                  <a:cubicBezTo>
                    <a:pt x="764272" y="271588"/>
                    <a:pt x="748006" y="286536"/>
                    <a:pt x="738554" y="305439"/>
                  </a:cubicBezTo>
                  <a:cubicBezTo>
                    <a:pt x="717317" y="347912"/>
                    <a:pt x="727794" y="377350"/>
                    <a:pt x="685800" y="410946"/>
                  </a:cubicBezTo>
                  <a:cubicBezTo>
                    <a:pt x="671326" y="422525"/>
                    <a:pt x="650631" y="422669"/>
                    <a:pt x="633046" y="428531"/>
                  </a:cubicBezTo>
                  <a:lnTo>
                    <a:pt x="562708" y="534039"/>
                  </a:lnTo>
                  <a:cubicBezTo>
                    <a:pt x="550985" y="551623"/>
                    <a:pt x="542483" y="571848"/>
                    <a:pt x="527539" y="586792"/>
                  </a:cubicBezTo>
                  <a:cubicBezTo>
                    <a:pt x="515816" y="598515"/>
                    <a:pt x="502726" y="609016"/>
                    <a:pt x="492369" y="621962"/>
                  </a:cubicBezTo>
                  <a:cubicBezTo>
                    <a:pt x="479167" y="638465"/>
                    <a:pt x="472144" y="659772"/>
                    <a:pt x="457200" y="674716"/>
                  </a:cubicBezTo>
                  <a:cubicBezTo>
                    <a:pt x="423112" y="708804"/>
                    <a:pt x="394598" y="713167"/>
                    <a:pt x="351693" y="727469"/>
                  </a:cubicBezTo>
                  <a:cubicBezTo>
                    <a:pt x="290310" y="788852"/>
                    <a:pt x="332251" y="757397"/>
                    <a:pt x="211016" y="797808"/>
                  </a:cubicBezTo>
                  <a:lnTo>
                    <a:pt x="158262" y="815392"/>
                  </a:lnTo>
                  <a:cubicBezTo>
                    <a:pt x="134816" y="838838"/>
                    <a:pt x="106316" y="858142"/>
                    <a:pt x="87923" y="885731"/>
                  </a:cubicBezTo>
                  <a:cubicBezTo>
                    <a:pt x="76200" y="903316"/>
                    <a:pt x="67698" y="923541"/>
                    <a:pt x="52754" y="938485"/>
                  </a:cubicBezTo>
                  <a:cubicBezTo>
                    <a:pt x="37810" y="953429"/>
                    <a:pt x="17585" y="961931"/>
                    <a:pt x="0" y="973654"/>
                  </a:cubicBezTo>
                  <a:cubicBezTo>
                    <a:pt x="5862" y="1020546"/>
                    <a:pt x="-6227" y="1073511"/>
                    <a:pt x="17585" y="1114331"/>
                  </a:cubicBezTo>
                  <a:cubicBezTo>
                    <a:pt x="38883" y="1150841"/>
                    <a:pt x="93205" y="1154781"/>
                    <a:pt x="123093" y="1184669"/>
                  </a:cubicBezTo>
                  <a:cubicBezTo>
                    <a:pt x="224123" y="1285699"/>
                    <a:pt x="171696" y="1259485"/>
                    <a:pt x="263769" y="1290177"/>
                  </a:cubicBezTo>
                  <a:cubicBezTo>
                    <a:pt x="347215" y="1373623"/>
                    <a:pt x="302651" y="1350031"/>
                    <a:pt x="386862" y="1378100"/>
                  </a:cubicBezTo>
                  <a:cubicBezTo>
                    <a:pt x="442595" y="1461700"/>
                    <a:pt x="401981" y="1424170"/>
                    <a:pt x="527539" y="1466023"/>
                  </a:cubicBezTo>
                  <a:lnTo>
                    <a:pt x="580293" y="1483608"/>
                  </a:lnTo>
                  <a:lnTo>
                    <a:pt x="633046" y="1501192"/>
                  </a:lnTo>
                  <a:cubicBezTo>
                    <a:pt x="672330" y="1495580"/>
                    <a:pt x="817712" y="1475786"/>
                    <a:pt x="861646" y="1466023"/>
                  </a:cubicBezTo>
                  <a:cubicBezTo>
                    <a:pt x="879740" y="1462002"/>
                    <a:pt x="896815" y="1454300"/>
                    <a:pt x="914400" y="1448439"/>
                  </a:cubicBezTo>
                  <a:cubicBezTo>
                    <a:pt x="1003506" y="1359331"/>
                    <a:pt x="888191" y="1464162"/>
                    <a:pt x="1002323" y="1395685"/>
                  </a:cubicBezTo>
                  <a:cubicBezTo>
                    <a:pt x="1123021" y="1323268"/>
                    <a:pt x="940798" y="1392749"/>
                    <a:pt x="1090246" y="1342931"/>
                  </a:cubicBezTo>
                  <a:cubicBezTo>
                    <a:pt x="1101969" y="1331208"/>
                    <a:pt x="1111200" y="1316292"/>
                    <a:pt x="1125416" y="1307762"/>
                  </a:cubicBezTo>
                  <a:cubicBezTo>
                    <a:pt x="1143437" y="1296949"/>
                    <a:pt x="1235367" y="1275877"/>
                    <a:pt x="1248508" y="1272592"/>
                  </a:cubicBezTo>
                  <a:lnTo>
                    <a:pt x="1652954" y="1290177"/>
                  </a:lnTo>
                  <a:cubicBezTo>
                    <a:pt x="1705929" y="1293488"/>
                    <a:pt x="1758137" y="1307762"/>
                    <a:pt x="1811216" y="1307762"/>
                  </a:cubicBezTo>
                  <a:cubicBezTo>
                    <a:pt x="1969586" y="1307762"/>
                    <a:pt x="2127739" y="1296039"/>
                    <a:pt x="2286000" y="1290177"/>
                  </a:cubicBezTo>
                  <a:cubicBezTo>
                    <a:pt x="2303585" y="1284315"/>
                    <a:pt x="2322175" y="1280882"/>
                    <a:pt x="2338754" y="1272592"/>
                  </a:cubicBezTo>
                  <a:cubicBezTo>
                    <a:pt x="2409890" y="1237024"/>
                    <a:pt x="2393321" y="1208735"/>
                    <a:pt x="2497016" y="1202254"/>
                  </a:cubicBezTo>
                  <a:lnTo>
                    <a:pt x="2778369" y="1184669"/>
                  </a:lnTo>
                  <a:cubicBezTo>
                    <a:pt x="2794189" y="1137212"/>
                    <a:pt x="2812717" y="1113099"/>
                    <a:pt x="2778369" y="1061577"/>
                  </a:cubicBezTo>
                  <a:cubicBezTo>
                    <a:pt x="2766646" y="1043993"/>
                    <a:pt x="2744928" y="1034991"/>
                    <a:pt x="2725616" y="1026408"/>
                  </a:cubicBezTo>
                  <a:cubicBezTo>
                    <a:pt x="2691739" y="1011352"/>
                    <a:pt x="2620108" y="991239"/>
                    <a:pt x="2620108" y="991239"/>
                  </a:cubicBezTo>
                  <a:cubicBezTo>
                    <a:pt x="2596662" y="967793"/>
                    <a:pt x="2581226" y="931386"/>
                    <a:pt x="2549769" y="920900"/>
                  </a:cubicBezTo>
                  <a:lnTo>
                    <a:pt x="2444262" y="885731"/>
                  </a:lnTo>
                  <a:cubicBezTo>
                    <a:pt x="2432539" y="868146"/>
                    <a:pt x="2422295" y="849480"/>
                    <a:pt x="2409093" y="832977"/>
                  </a:cubicBezTo>
                  <a:cubicBezTo>
                    <a:pt x="2372552" y="787301"/>
                    <a:pt x="2365817" y="805947"/>
                    <a:pt x="2338754" y="745054"/>
                  </a:cubicBezTo>
                  <a:cubicBezTo>
                    <a:pt x="2330227" y="725867"/>
                    <a:pt x="2305151" y="609751"/>
                    <a:pt x="2268416" y="586792"/>
                  </a:cubicBezTo>
                  <a:cubicBezTo>
                    <a:pt x="2236979" y="567144"/>
                    <a:pt x="2198077" y="563346"/>
                    <a:pt x="2162908" y="551623"/>
                  </a:cubicBezTo>
                  <a:lnTo>
                    <a:pt x="2110154" y="534039"/>
                  </a:lnTo>
                  <a:cubicBezTo>
                    <a:pt x="2098431" y="522316"/>
                    <a:pt x="2088248" y="508816"/>
                    <a:pt x="2074985" y="498869"/>
                  </a:cubicBezTo>
                  <a:cubicBezTo>
                    <a:pt x="2041171" y="473508"/>
                    <a:pt x="1999365" y="458419"/>
                    <a:pt x="1969477" y="428531"/>
                  </a:cubicBezTo>
                  <a:cubicBezTo>
                    <a:pt x="1937788" y="396842"/>
                    <a:pt x="1906813" y="358970"/>
                    <a:pt x="1863969" y="340608"/>
                  </a:cubicBezTo>
                  <a:cubicBezTo>
                    <a:pt x="1841755" y="331088"/>
                    <a:pt x="1816869" y="329662"/>
                    <a:pt x="1793631" y="323023"/>
                  </a:cubicBezTo>
                  <a:cubicBezTo>
                    <a:pt x="1775808" y="317931"/>
                    <a:pt x="1758462" y="311300"/>
                    <a:pt x="1740877" y="305439"/>
                  </a:cubicBezTo>
                  <a:cubicBezTo>
                    <a:pt x="1729154" y="293716"/>
                    <a:pt x="1719503" y="279465"/>
                    <a:pt x="1705708" y="270269"/>
                  </a:cubicBezTo>
                  <a:cubicBezTo>
                    <a:pt x="1650536" y="233488"/>
                    <a:pt x="1626888" y="232980"/>
                    <a:pt x="1565031" y="217516"/>
                  </a:cubicBezTo>
                  <a:cubicBezTo>
                    <a:pt x="1553308" y="205793"/>
                    <a:pt x="1544691" y="189760"/>
                    <a:pt x="1529862" y="182346"/>
                  </a:cubicBezTo>
                  <a:cubicBezTo>
                    <a:pt x="1496704" y="165767"/>
                    <a:pt x="1424354" y="147177"/>
                    <a:pt x="1424354" y="147177"/>
                  </a:cubicBezTo>
                  <a:cubicBezTo>
                    <a:pt x="1406769" y="129592"/>
                    <a:pt x="1391230" y="109691"/>
                    <a:pt x="1371600" y="94423"/>
                  </a:cubicBezTo>
                  <a:cubicBezTo>
                    <a:pt x="1343389" y="72481"/>
                    <a:pt x="1265532" y="11719"/>
                    <a:pt x="1213339" y="6500"/>
                  </a:cubicBezTo>
                  <a:cubicBezTo>
                    <a:pt x="1172512" y="2417"/>
                    <a:pt x="1131277" y="6500"/>
                    <a:pt x="1090246" y="6500"/>
                  </a:cubicBezTo>
                </a:path>
              </a:pathLst>
            </a:custGeom>
            <a:solidFill>
              <a:srgbClr val="FF0909">
                <a:alpha val="49804"/>
              </a:srgbClr>
            </a:solidFill>
            <a:ln>
              <a:solidFill>
                <a:srgbClr val="FF09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2" name="Freeform: Shape 2891">
              <a:extLst>
                <a:ext uri="{FF2B5EF4-FFF2-40B4-BE49-F238E27FC236}">
                  <a16:creationId xmlns:a16="http://schemas.microsoft.com/office/drawing/2014/main" id="{8C7FDFCE-49FB-94CC-99DC-76E1BB2D6CBD}"/>
                </a:ext>
              </a:extLst>
            </p:cNvPr>
            <p:cNvSpPr/>
            <p:nvPr/>
          </p:nvSpPr>
          <p:spPr>
            <a:xfrm>
              <a:off x="3147646" y="2092569"/>
              <a:ext cx="2077447" cy="2602542"/>
            </a:xfrm>
            <a:custGeom>
              <a:avLst/>
              <a:gdLst>
                <a:gd name="connsiteX0" fmla="*/ 2057400 w 2077447"/>
                <a:gd name="connsiteY0" fmla="*/ 158262 h 2602542"/>
                <a:gd name="connsiteX1" fmla="*/ 2039816 w 2077447"/>
                <a:gd name="connsiteY1" fmla="*/ 70339 h 2602542"/>
                <a:gd name="connsiteX2" fmla="*/ 1951892 w 2077447"/>
                <a:gd name="connsiteY2" fmla="*/ 0 h 2602542"/>
                <a:gd name="connsiteX3" fmla="*/ 1811216 w 2077447"/>
                <a:gd name="connsiteY3" fmla="*/ 17585 h 2602542"/>
                <a:gd name="connsiteX4" fmla="*/ 1652954 w 2077447"/>
                <a:gd name="connsiteY4" fmla="*/ 52754 h 2602542"/>
                <a:gd name="connsiteX5" fmla="*/ 1283677 w 2077447"/>
                <a:gd name="connsiteY5" fmla="*/ 70339 h 2602542"/>
                <a:gd name="connsiteX6" fmla="*/ 1107831 w 2077447"/>
                <a:gd name="connsiteY6" fmla="*/ 105508 h 2602542"/>
                <a:gd name="connsiteX7" fmla="*/ 1019908 w 2077447"/>
                <a:gd name="connsiteY7" fmla="*/ 123093 h 2602542"/>
                <a:gd name="connsiteX8" fmla="*/ 914400 w 2077447"/>
                <a:gd name="connsiteY8" fmla="*/ 158262 h 2602542"/>
                <a:gd name="connsiteX9" fmla="*/ 861646 w 2077447"/>
                <a:gd name="connsiteY9" fmla="*/ 175846 h 2602542"/>
                <a:gd name="connsiteX10" fmla="*/ 720969 w 2077447"/>
                <a:gd name="connsiteY10" fmla="*/ 281354 h 2602542"/>
                <a:gd name="connsiteX11" fmla="*/ 668216 w 2077447"/>
                <a:gd name="connsiteY11" fmla="*/ 316523 h 2602542"/>
                <a:gd name="connsiteX12" fmla="*/ 633046 w 2077447"/>
                <a:gd name="connsiteY12" fmla="*/ 351693 h 2602542"/>
                <a:gd name="connsiteX13" fmla="*/ 580292 w 2077447"/>
                <a:gd name="connsiteY13" fmla="*/ 369277 h 2602542"/>
                <a:gd name="connsiteX14" fmla="*/ 509954 w 2077447"/>
                <a:gd name="connsiteY14" fmla="*/ 580293 h 2602542"/>
                <a:gd name="connsiteX15" fmla="*/ 492369 w 2077447"/>
                <a:gd name="connsiteY15" fmla="*/ 633046 h 2602542"/>
                <a:gd name="connsiteX16" fmla="*/ 439616 w 2077447"/>
                <a:gd name="connsiteY16" fmla="*/ 668216 h 2602542"/>
                <a:gd name="connsiteX17" fmla="*/ 404446 w 2077447"/>
                <a:gd name="connsiteY17" fmla="*/ 703385 h 2602542"/>
                <a:gd name="connsiteX18" fmla="*/ 298939 w 2077447"/>
                <a:gd name="connsiteY18" fmla="*/ 738554 h 2602542"/>
                <a:gd name="connsiteX19" fmla="*/ 263769 w 2077447"/>
                <a:gd name="connsiteY19" fmla="*/ 773723 h 2602542"/>
                <a:gd name="connsiteX20" fmla="*/ 158262 w 2077447"/>
                <a:gd name="connsiteY20" fmla="*/ 808893 h 2602542"/>
                <a:gd name="connsiteX21" fmla="*/ 123092 w 2077447"/>
                <a:gd name="connsiteY21" fmla="*/ 844062 h 2602542"/>
                <a:gd name="connsiteX22" fmla="*/ 70339 w 2077447"/>
                <a:gd name="connsiteY22" fmla="*/ 861646 h 2602542"/>
                <a:gd name="connsiteX23" fmla="*/ 52754 w 2077447"/>
                <a:gd name="connsiteY23" fmla="*/ 914400 h 2602542"/>
                <a:gd name="connsiteX24" fmla="*/ 0 w 2077447"/>
                <a:gd name="connsiteY24" fmla="*/ 1019908 h 2602542"/>
                <a:gd name="connsiteX25" fmla="*/ 52754 w 2077447"/>
                <a:gd name="connsiteY25" fmla="*/ 1248508 h 2602542"/>
                <a:gd name="connsiteX26" fmla="*/ 105508 w 2077447"/>
                <a:gd name="connsiteY26" fmla="*/ 1283677 h 2602542"/>
                <a:gd name="connsiteX27" fmla="*/ 123092 w 2077447"/>
                <a:gd name="connsiteY27" fmla="*/ 1336431 h 2602542"/>
                <a:gd name="connsiteX28" fmla="*/ 193431 w 2077447"/>
                <a:gd name="connsiteY28" fmla="*/ 1441939 h 2602542"/>
                <a:gd name="connsiteX29" fmla="*/ 246185 w 2077447"/>
                <a:gd name="connsiteY29" fmla="*/ 1600200 h 2602542"/>
                <a:gd name="connsiteX30" fmla="*/ 263769 w 2077447"/>
                <a:gd name="connsiteY30" fmla="*/ 1652954 h 2602542"/>
                <a:gd name="connsiteX31" fmla="*/ 334108 w 2077447"/>
                <a:gd name="connsiteY31" fmla="*/ 1723293 h 2602542"/>
                <a:gd name="connsiteX32" fmla="*/ 404446 w 2077447"/>
                <a:gd name="connsiteY32" fmla="*/ 1881554 h 2602542"/>
                <a:gd name="connsiteX33" fmla="*/ 422031 w 2077447"/>
                <a:gd name="connsiteY33" fmla="*/ 2004646 h 2602542"/>
                <a:gd name="connsiteX34" fmla="*/ 439616 w 2077447"/>
                <a:gd name="connsiteY34" fmla="*/ 2057400 h 2602542"/>
                <a:gd name="connsiteX35" fmla="*/ 474785 w 2077447"/>
                <a:gd name="connsiteY35" fmla="*/ 2180493 h 2602542"/>
                <a:gd name="connsiteX36" fmla="*/ 457200 w 2077447"/>
                <a:gd name="connsiteY36" fmla="*/ 2426677 h 2602542"/>
                <a:gd name="connsiteX37" fmla="*/ 422031 w 2077447"/>
                <a:gd name="connsiteY37" fmla="*/ 2532185 h 2602542"/>
                <a:gd name="connsiteX38" fmla="*/ 439616 w 2077447"/>
                <a:gd name="connsiteY38" fmla="*/ 2584939 h 2602542"/>
                <a:gd name="connsiteX39" fmla="*/ 597877 w 2077447"/>
                <a:gd name="connsiteY39" fmla="*/ 2584939 h 2602542"/>
                <a:gd name="connsiteX40" fmla="*/ 668216 w 2077447"/>
                <a:gd name="connsiteY40" fmla="*/ 2444262 h 2602542"/>
                <a:gd name="connsiteX41" fmla="*/ 685800 w 2077447"/>
                <a:gd name="connsiteY41" fmla="*/ 2373923 h 2602542"/>
                <a:gd name="connsiteX42" fmla="*/ 738554 w 2077447"/>
                <a:gd name="connsiteY42" fmla="*/ 2127739 h 2602542"/>
                <a:gd name="connsiteX43" fmla="*/ 773723 w 2077447"/>
                <a:gd name="connsiteY43" fmla="*/ 2022231 h 2602542"/>
                <a:gd name="connsiteX44" fmla="*/ 791308 w 2077447"/>
                <a:gd name="connsiteY44" fmla="*/ 1969477 h 2602542"/>
                <a:gd name="connsiteX45" fmla="*/ 1160585 w 2077447"/>
                <a:gd name="connsiteY45" fmla="*/ 1916723 h 2602542"/>
                <a:gd name="connsiteX46" fmla="*/ 1230923 w 2077447"/>
                <a:gd name="connsiteY46" fmla="*/ 1846385 h 2602542"/>
                <a:gd name="connsiteX47" fmla="*/ 1283677 w 2077447"/>
                <a:gd name="connsiteY47" fmla="*/ 1793631 h 2602542"/>
                <a:gd name="connsiteX48" fmla="*/ 1336431 w 2077447"/>
                <a:gd name="connsiteY48" fmla="*/ 1688123 h 2602542"/>
                <a:gd name="connsiteX49" fmla="*/ 1406769 w 2077447"/>
                <a:gd name="connsiteY49" fmla="*/ 1582616 h 2602542"/>
                <a:gd name="connsiteX50" fmla="*/ 1441939 w 2077447"/>
                <a:gd name="connsiteY50" fmla="*/ 1529862 h 2602542"/>
                <a:gd name="connsiteX51" fmla="*/ 1477108 w 2077447"/>
                <a:gd name="connsiteY51" fmla="*/ 1477108 h 2602542"/>
                <a:gd name="connsiteX52" fmla="*/ 1582616 w 2077447"/>
                <a:gd name="connsiteY52" fmla="*/ 1389185 h 2602542"/>
                <a:gd name="connsiteX53" fmla="*/ 1635369 w 2077447"/>
                <a:gd name="connsiteY53" fmla="*/ 1371600 h 2602542"/>
                <a:gd name="connsiteX54" fmla="*/ 1670539 w 2077447"/>
                <a:gd name="connsiteY54" fmla="*/ 1318846 h 2602542"/>
                <a:gd name="connsiteX55" fmla="*/ 1758462 w 2077447"/>
                <a:gd name="connsiteY55" fmla="*/ 1230923 h 2602542"/>
                <a:gd name="connsiteX56" fmla="*/ 1776046 w 2077447"/>
                <a:gd name="connsiteY56" fmla="*/ 1178169 h 2602542"/>
                <a:gd name="connsiteX57" fmla="*/ 1811216 w 2077447"/>
                <a:gd name="connsiteY57" fmla="*/ 1143000 h 2602542"/>
                <a:gd name="connsiteX58" fmla="*/ 1846385 w 2077447"/>
                <a:gd name="connsiteY58" fmla="*/ 1037493 h 2602542"/>
                <a:gd name="connsiteX59" fmla="*/ 1881554 w 2077447"/>
                <a:gd name="connsiteY59" fmla="*/ 896816 h 2602542"/>
                <a:gd name="connsiteX60" fmla="*/ 1934308 w 2077447"/>
                <a:gd name="connsiteY60" fmla="*/ 703385 h 2602542"/>
                <a:gd name="connsiteX61" fmla="*/ 1951892 w 2077447"/>
                <a:gd name="connsiteY61" fmla="*/ 650631 h 2602542"/>
                <a:gd name="connsiteX62" fmla="*/ 1987062 w 2077447"/>
                <a:gd name="connsiteY62" fmla="*/ 615462 h 2602542"/>
                <a:gd name="connsiteX63" fmla="*/ 2039816 w 2077447"/>
                <a:gd name="connsiteY63" fmla="*/ 439616 h 2602542"/>
                <a:gd name="connsiteX64" fmla="*/ 2057400 w 2077447"/>
                <a:gd name="connsiteY64" fmla="*/ 386862 h 2602542"/>
                <a:gd name="connsiteX65" fmla="*/ 2074985 w 2077447"/>
                <a:gd name="connsiteY65" fmla="*/ 334108 h 2602542"/>
                <a:gd name="connsiteX66" fmla="*/ 2022231 w 2077447"/>
                <a:gd name="connsiteY66" fmla="*/ 87923 h 2602542"/>
                <a:gd name="connsiteX67" fmla="*/ 1951892 w 2077447"/>
                <a:gd name="connsiteY67" fmla="*/ 52754 h 260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077447" h="2602542">
                  <a:moveTo>
                    <a:pt x="2057400" y="158262"/>
                  </a:moveTo>
                  <a:cubicBezTo>
                    <a:pt x="2051539" y="128954"/>
                    <a:pt x="2051589" y="97810"/>
                    <a:pt x="2039816" y="70339"/>
                  </a:cubicBezTo>
                  <a:cubicBezTo>
                    <a:pt x="2029793" y="46952"/>
                    <a:pt x="1967336" y="10296"/>
                    <a:pt x="1951892" y="0"/>
                  </a:cubicBezTo>
                  <a:cubicBezTo>
                    <a:pt x="1905000" y="5862"/>
                    <a:pt x="1857830" y="9816"/>
                    <a:pt x="1811216" y="17585"/>
                  </a:cubicBezTo>
                  <a:cubicBezTo>
                    <a:pt x="1743439" y="28881"/>
                    <a:pt x="1725548" y="47170"/>
                    <a:pt x="1652954" y="52754"/>
                  </a:cubicBezTo>
                  <a:cubicBezTo>
                    <a:pt x="1530085" y="62206"/>
                    <a:pt x="1406769" y="64477"/>
                    <a:pt x="1283677" y="70339"/>
                  </a:cubicBezTo>
                  <a:lnTo>
                    <a:pt x="1107831" y="105508"/>
                  </a:lnTo>
                  <a:cubicBezTo>
                    <a:pt x="1078523" y="111370"/>
                    <a:pt x="1048262" y="113642"/>
                    <a:pt x="1019908" y="123093"/>
                  </a:cubicBezTo>
                  <a:lnTo>
                    <a:pt x="914400" y="158262"/>
                  </a:lnTo>
                  <a:lnTo>
                    <a:pt x="861646" y="175846"/>
                  </a:lnTo>
                  <a:cubicBezTo>
                    <a:pt x="796589" y="240905"/>
                    <a:pt x="840273" y="201818"/>
                    <a:pt x="720969" y="281354"/>
                  </a:cubicBezTo>
                  <a:cubicBezTo>
                    <a:pt x="703385" y="293077"/>
                    <a:pt x="683160" y="301579"/>
                    <a:pt x="668216" y="316523"/>
                  </a:cubicBezTo>
                  <a:cubicBezTo>
                    <a:pt x="656493" y="328246"/>
                    <a:pt x="647263" y="343163"/>
                    <a:pt x="633046" y="351693"/>
                  </a:cubicBezTo>
                  <a:cubicBezTo>
                    <a:pt x="617152" y="361230"/>
                    <a:pt x="597877" y="363416"/>
                    <a:pt x="580292" y="369277"/>
                  </a:cubicBezTo>
                  <a:lnTo>
                    <a:pt x="509954" y="580293"/>
                  </a:lnTo>
                  <a:cubicBezTo>
                    <a:pt x="504092" y="597877"/>
                    <a:pt x="507791" y="622764"/>
                    <a:pt x="492369" y="633046"/>
                  </a:cubicBezTo>
                  <a:cubicBezTo>
                    <a:pt x="474785" y="644769"/>
                    <a:pt x="456119" y="655014"/>
                    <a:pt x="439616" y="668216"/>
                  </a:cubicBezTo>
                  <a:cubicBezTo>
                    <a:pt x="426670" y="678573"/>
                    <a:pt x="419275" y="695971"/>
                    <a:pt x="404446" y="703385"/>
                  </a:cubicBezTo>
                  <a:cubicBezTo>
                    <a:pt x="371288" y="719964"/>
                    <a:pt x="298939" y="738554"/>
                    <a:pt x="298939" y="738554"/>
                  </a:cubicBezTo>
                  <a:cubicBezTo>
                    <a:pt x="287216" y="750277"/>
                    <a:pt x="278598" y="766309"/>
                    <a:pt x="263769" y="773723"/>
                  </a:cubicBezTo>
                  <a:cubicBezTo>
                    <a:pt x="230611" y="790302"/>
                    <a:pt x="158262" y="808893"/>
                    <a:pt x="158262" y="808893"/>
                  </a:cubicBezTo>
                  <a:cubicBezTo>
                    <a:pt x="146539" y="820616"/>
                    <a:pt x="137308" y="835532"/>
                    <a:pt x="123092" y="844062"/>
                  </a:cubicBezTo>
                  <a:cubicBezTo>
                    <a:pt x="107198" y="853598"/>
                    <a:pt x="83446" y="848539"/>
                    <a:pt x="70339" y="861646"/>
                  </a:cubicBezTo>
                  <a:cubicBezTo>
                    <a:pt x="57232" y="874753"/>
                    <a:pt x="61044" y="897821"/>
                    <a:pt x="52754" y="914400"/>
                  </a:cubicBezTo>
                  <a:cubicBezTo>
                    <a:pt x="-15423" y="1050754"/>
                    <a:pt x="44200" y="887309"/>
                    <a:pt x="0" y="1019908"/>
                  </a:cubicBezTo>
                  <a:cubicBezTo>
                    <a:pt x="9181" y="1111721"/>
                    <a:pt x="-11322" y="1184432"/>
                    <a:pt x="52754" y="1248508"/>
                  </a:cubicBezTo>
                  <a:cubicBezTo>
                    <a:pt x="67698" y="1263452"/>
                    <a:pt x="87923" y="1271954"/>
                    <a:pt x="105508" y="1283677"/>
                  </a:cubicBezTo>
                  <a:cubicBezTo>
                    <a:pt x="111369" y="1301262"/>
                    <a:pt x="114090" y="1320228"/>
                    <a:pt x="123092" y="1336431"/>
                  </a:cubicBezTo>
                  <a:cubicBezTo>
                    <a:pt x="143619" y="1373380"/>
                    <a:pt x="180065" y="1401840"/>
                    <a:pt x="193431" y="1441939"/>
                  </a:cubicBezTo>
                  <a:lnTo>
                    <a:pt x="246185" y="1600200"/>
                  </a:lnTo>
                  <a:cubicBezTo>
                    <a:pt x="252046" y="1617785"/>
                    <a:pt x="250662" y="1639847"/>
                    <a:pt x="263769" y="1652954"/>
                  </a:cubicBezTo>
                  <a:lnTo>
                    <a:pt x="334108" y="1723293"/>
                  </a:lnTo>
                  <a:cubicBezTo>
                    <a:pt x="375960" y="1848850"/>
                    <a:pt x="348714" y="1797955"/>
                    <a:pt x="404446" y="1881554"/>
                  </a:cubicBezTo>
                  <a:cubicBezTo>
                    <a:pt x="410308" y="1922585"/>
                    <a:pt x="413902" y="1964004"/>
                    <a:pt x="422031" y="2004646"/>
                  </a:cubicBezTo>
                  <a:cubicBezTo>
                    <a:pt x="425666" y="2022822"/>
                    <a:pt x="434524" y="2039577"/>
                    <a:pt x="439616" y="2057400"/>
                  </a:cubicBezTo>
                  <a:cubicBezTo>
                    <a:pt x="483776" y="2211962"/>
                    <a:pt x="432622" y="2054007"/>
                    <a:pt x="474785" y="2180493"/>
                  </a:cubicBezTo>
                  <a:cubicBezTo>
                    <a:pt x="468923" y="2262554"/>
                    <a:pt x="469404" y="2345317"/>
                    <a:pt x="457200" y="2426677"/>
                  </a:cubicBezTo>
                  <a:cubicBezTo>
                    <a:pt x="451701" y="2463339"/>
                    <a:pt x="422031" y="2532185"/>
                    <a:pt x="422031" y="2532185"/>
                  </a:cubicBezTo>
                  <a:cubicBezTo>
                    <a:pt x="427893" y="2549770"/>
                    <a:pt x="426509" y="2571832"/>
                    <a:pt x="439616" y="2584939"/>
                  </a:cubicBezTo>
                  <a:cubicBezTo>
                    <a:pt x="476720" y="2622043"/>
                    <a:pt x="569252" y="2589710"/>
                    <a:pt x="597877" y="2584939"/>
                  </a:cubicBezTo>
                  <a:cubicBezTo>
                    <a:pt x="653233" y="2529581"/>
                    <a:pt x="641277" y="2552023"/>
                    <a:pt x="668216" y="2444262"/>
                  </a:cubicBezTo>
                  <a:cubicBezTo>
                    <a:pt x="674077" y="2420816"/>
                    <a:pt x="680736" y="2397554"/>
                    <a:pt x="685800" y="2373923"/>
                  </a:cubicBezTo>
                  <a:cubicBezTo>
                    <a:pt x="696015" y="2326252"/>
                    <a:pt x="718476" y="2194666"/>
                    <a:pt x="738554" y="2127739"/>
                  </a:cubicBezTo>
                  <a:cubicBezTo>
                    <a:pt x="749207" y="2092231"/>
                    <a:pt x="762000" y="2057400"/>
                    <a:pt x="773723" y="2022231"/>
                  </a:cubicBezTo>
                  <a:cubicBezTo>
                    <a:pt x="779585" y="2004646"/>
                    <a:pt x="773723" y="1975339"/>
                    <a:pt x="791308" y="1969477"/>
                  </a:cubicBezTo>
                  <a:cubicBezTo>
                    <a:pt x="980412" y="1906443"/>
                    <a:pt x="859826" y="1936774"/>
                    <a:pt x="1160585" y="1916723"/>
                  </a:cubicBezTo>
                  <a:cubicBezTo>
                    <a:pt x="1261069" y="1883230"/>
                    <a:pt x="1177332" y="1926772"/>
                    <a:pt x="1230923" y="1846385"/>
                  </a:cubicBezTo>
                  <a:cubicBezTo>
                    <a:pt x="1244717" y="1825693"/>
                    <a:pt x="1267757" y="1812736"/>
                    <a:pt x="1283677" y="1793631"/>
                  </a:cubicBezTo>
                  <a:cubicBezTo>
                    <a:pt x="1361740" y="1699955"/>
                    <a:pt x="1283560" y="1783291"/>
                    <a:pt x="1336431" y="1688123"/>
                  </a:cubicBezTo>
                  <a:cubicBezTo>
                    <a:pt x="1356958" y="1651174"/>
                    <a:pt x="1383323" y="1617785"/>
                    <a:pt x="1406769" y="1582616"/>
                  </a:cubicBezTo>
                  <a:lnTo>
                    <a:pt x="1441939" y="1529862"/>
                  </a:lnTo>
                  <a:cubicBezTo>
                    <a:pt x="1453662" y="1512277"/>
                    <a:pt x="1462164" y="1492052"/>
                    <a:pt x="1477108" y="1477108"/>
                  </a:cubicBezTo>
                  <a:cubicBezTo>
                    <a:pt x="1516000" y="1438216"/>
                    <a:pt x="1533651" y="1413668"/>
                    <a:pt x="1582616" y="1389185"/>
                  </a:cubicBezTo>
                  <a:cubicBezTo>
                    <a:pt x="1599195" y="1380896"/>
                    <a:pt x="1617785" y="1377462"/>
                    <a:pt x="1635369" y="1371600"/>
                  </a:cubicBezTo>
                  <a:cubicBezTo>
                    <a:pt x="1647092" y="1354015"/>
                    <a:pt x="1656622" y="1334751"/>
                    <a:pt x="1670539" y="1318846"/>
                  </a:cubicBezTo>
                  <a:cubicBezTo>
                    <a:pt x="1697832" y="1287654"/>
                    <a:pt x="1758462" y="1230923"/>
                    <a:pt x="1758462" y="1230923"/>
                  </a:cubicBezTo>
                  <a:cubicBezTo>
                    <a:pt x="1764323" y="1213338"/>
                    <a:pt x="1766509" y="1194063"/>
                    <a:pt x="1776046" y="1178169"/>
                  </a:cubicBezTo>
                  <a:cubicBezTo>
                    <a:pt x="1784576" y="1163953"/>
                    <a:pt x="1803802" y="1157829"/>
                    <a:pt x="1811216" y="1143000"/>
                  </a:cubicBezTo>
                  <a:cubicBezTo>
                    <a:pt x="1827795" y="1109842"/>
                    <a:pt x="1837394" y="1073458"/>
                    <a:pt x="1846385" y="1037493"/>
                  </a:cubicBezTo>
                  <a:cubicBezTo>
                    <a:pt x="1858108" y="990601"/>
                    <a:pt x="1872074" y="944213"/>
                    <a:pt x="1881554" y="896816"/>
                  </a:cubicBezTo>
                  <a:cubicBezTo>
                    <a:pt x="1906410" y="772539"/>
                    <a:pt x="1889687" y="837251"/>
                    <a:pt x="1934308" y="703385"/>
                  </a:cubicBezTo>
                  <a:cubicBezTo>
                    <a:pt x="1940169" y="685800"/>
                    <a:pt x="1938785" y="663738"/>
                    <a:pt x="1951892" y="650631"/>
                  </a:cubicBezTo>
                  <a:lnTo>
                    <a:pt x="1987062" y="615462"/>
                  </a:lnTo>
                  <a:cubicBezTo>
                    <a:pt x="2013639" y="509151"/>
                    <a:pt x="1997000" y="568062"/>
                    <a:pt x="2039816" y="439616"/>
                  </a:cubicBezTo>
                  <a:lnTo>
                    <a:pt x="2057400" y="386862"/>
                  </a:lnTo>
                  <a:lnTo>
                    <a:pt x="2074985" y="334108"/>
                  </a:lnTo>
                  <a:cubicBezTo>
                    <a:pt x="2068733" y="259087"/>
                    <a:pt x="2104323" y="137178"/>
                    <a:pt x="2022231" y="87923"/>
                  </a:cubicBezTo>
                  <a:cubicBezTo>
                    <a:pt x="1921198" y="27303"/>
                    <a:pt x="2000658" y="101520"/>
                    <a:pt x="1951892" y="52754"/>
                  </a:cubicBezTo>
                </a:path>
              </a:pathLst>
            </a:custGeom>
            <a:solidFill>
              <a:srgbClr val="FFD85D">
                <a:alpha val="49804"/>
              </a:srgbClr>
            </a:solidFill>
            <a:ln>
              <a:solidFill>
                <a:srgbClr val="FFC4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3" name="Freeform: Shape 2892">
              <a:extLst>
                <a:ext uri="{FF2B5EF4-FFF2-40B4-BE49-F238E27FC236}">
                  <a16:creationId xmlns:a16="http://schemas.microsoft.com/office/drawing/2014/main" id="{FA98D794-7D3A-06F0-C2AC-DB24CE046FA8}"/>
                </a:ext>
              </a:extLst>
            </p:cNvPr>
            <p:cNvSpPr/>
            <p:nvPr/>
          </p:nvSpPr>
          <p:spPr>
            <a:xfrm>
              <a:off x="1987062" y="4243480"/>
              <a:ext cx="2238646" cy="2018224"/>
            </a:xfrm>
            <a:custGeom>
              <a:avLst/>
              <a:gdLst>
                <a:gd name="connsiteX0" fmla="*/ 2233246 w 2238646"/>
                <a:gd name="connsiteY0" fmla="*/ 1225335 h 2018224"/>
                <a:gd name="connsiteX1" fmla="*/ 2215661 w 2238646"/>
                <a:gd name="connsiteY1" fmla="*/ 1102243 h 2018224"/>
                <a:gd name="connsiteX2" fmla="*/ 2110153 w 2238646"/>
                <a:gd name="connsiteY2" fmla="*/ 1067074 h 2018224"/>
                <a:gd name="connsiteX3" fmla="*/ 2057400 w 2238646"/>
                <a:gd name="connsiteY3" fmla="*/ 1031905 h 2018224"/>
                <a:gd name="connsiteX4" fmla="*/ 2022230 w 2238646"/>
                <a:gd name="connsiteY4" fmla="*/ 996735 h 2018224"/>
                <a:gd name="connsiteX5" fmla="*/ 1969476 w 2238646"/>
                <a:gd name="connsiteY5" fmla="*/ 979151 h 2018224"/>
                <a:gd name="connsiteX6" fmla="*/ 1916723 w 2238646"/>
                <a:gd name="connsiteY6" fmla="*/ 943982 h 2018224"/>
                <a:gd name="connsiteX7" fmla="*/ 1758461 w 2238646"/>
                <a:gd name="connsiteY7" fmla="*/ 891228 h 2018224"/>
                <a:gd name="connsiteX8" fmla="*/ 1705707 w 2238646"/>
                <a:gd name="connsiteY8" fmla="*/ 873643 h 2018224"/>
                <a:gd name="connsiteX9" fmla="*/ 1652953 w 2238646"/>
                <a:gd name="connsiteY9" fmla="*/ 856058 h 2018224"/>
                <a:gd name="connsiteX10" fmla="*/ 1406769 w 2238646"/>
                <a:gd name="connsiteY10" fmla="*/ 838474 h 2018224"/>
                <a:gd name="connsiteX11" fmla="*/ 1213338 w 2238646"/>
                <a:gd name="connsiteY11" fmla="*/ 785720 h 2018224"/>
                <a:gd name="connsiteX12" fmla="*/ 1090246 w 2238646"/>
                <a:gd name="connsiteY12" fmla="*/ 732966 h 2018224"/>
                <a:gd name="connsiteX13" fmla="*/ 1037492 w 2238646"/>
                <a:gd name="connsiteY13" fmla="*/ 697797 h 2018224"/>
                <a:gd name="connsiteX14" fmla="*/ 984738 w 2238646"/>
                <a:gd name="connsiteY14" fmla="*/ 574705 h 2018224"/>
                <a:gd name="connsiteX15" fmla="*/ 967153 w 2238646"/>
                <a:gd name="connsiteY15" fmla="*/ 486782 h 2018224"/>
                <a:gd name="connsiteX16" fmla="*/ 931984 w 2238646"/>
                <a:gd name="connsiteY16" fmla="*/ 275766 h 2018224"/>
                <a:gd name="connsiteX17" fmla="*/ 896815 w 2238646"/>
                <a:gd name="connsiteY17" fmla="*/ 223012 h 2018224"/>
                <a:gd name="connsiteX18" fmla="*/ 879230 w 2238646"/>
                <a:gd name="connsiteY18" fmla="*/ 170258 h 2018224"/>
                <a:gd name="connsiteX19" fmla="*/ 773723 w 2238646"/>
                <a:gd name="connsiteY19" fmla="*/ 99920 h 2018224"/>
                <a:gd name="connsiteX20" fmla="*/ 738553 w 2238646"/>
                <a:gd name="connsiteY20" fmla="*/ 47166 h 2018224"/>
                <a:gd name="connsiteX21" fmla="*/ 404446 w 2238646"/>
                <a:gd name="connsiteY21" fmla="*/ 29582 h 2018224"/>
                <a:gd name="connsiteX22" fmla="*/ 334107 w 2238646"/>
                <a:gd name="connsiteY22" fmla="*/ 117505 h 2018224"/>
                <a:gd name="connsiteX23" fmla="*/ 316523 w 2238646"/>
                <a:gd name="connsiteY23" fmla="*/ 223012 h 2018224"/>
                <a:gd name="connsiteX24" fmla="*/ 298938 w 2238646"/>
                <a:gd name="connsiteY24" fmla="*/ 469197 h 2018224"/>
                <a:gd name="connsiteX25" fmla="*/ 263769 w 2238646"/>
                <a:gd name="connsiteY25" fmla="*/ 574705 h 2018224"/>
                <a:gd name="connsiteX26" fmla="*/ 281353 w 2238646"/>
                <a:gd name="connsiteY26" fmla="*/ 750551 h 2018224"/>
                <a:gd name="connsiteX27" fmla="*/ 228600 w 2238646"/>
                <a:gd name="connsiteY27" fmla="*/ 1102243 h 2018224"/>
                <a:gd name="connsiteX28" fmla="*/ 193430 w 2238646"/>
                <a:gd name="connsiteY28" fmla="*/ 1207751 h 2018224"/>
                <a:gd name="connsiteX29" fmla="*/ 140676 w 2238646"/>
                <a:gd name="connsiteY29" fmla="*/ 1313258 h 2018224"/>
                <a:gd name="connsiteX30" fmla="*/ 52753 w 2238646"/>
                <a:gd name="connsiteY30" fmla="*/ 1383597 h 2018224"/>
                <a:gd name="connsiteX31" fmla="*/ 0 w 2238646"/>
                <a:gd name="connsiteY31" fmla="*/ 1489105 h 2018224"/>
                <a:gd name="connsiteX32" fmla="*/ 17584 w 2238646"/>
                <a:gd name="connsiteY32" fmla="*/ 1577028 h 2018224"/>
                <a:gd name="connsiteX33" fmla="*/ 123092 w 2238646"/>
                <a:gd name="connsiteY33" fmla="*/ 1629782 h 2018224"/>
                <a:gd name="connsiteX34" fmla="*/ 175846 w 2238646"/>
                <a:gd name="connsiteY34" fmla="*/ 1664951 h 2018224"/>
                <a:gd name="connsiteX35" fmla="*/ 457200 w 2238646"/>
                <a:gd name="connsiteY35" fmla="*/ 1717705 h 2018224"/>
                <a:gd name="connsiteX36" fmla="*/ 720969 w 2238646"/>
                <a:gd name="connsiteY36" fmla="*/ 1770458 h 2018224"/>
                <a:gd name="connsiteX37" fmla="*/ 826476 w 2238646"/>
                <a:gd name="connsiteY37" fmla="*/ 1805628 h 2018224"/>
                <a:gd name="connsiteX38" fmla="*/ 1037492 w 2238646"/>
                <a:gd name="connsiteY38" fmla="*/ 1840797 h 2018224"/>
                <a:gd name="connsiteX39" fmla="*/ 1143000 w 2238646"/>
                <a:gd name="connsiteY39" fmla="*/ 1875966 h 2018224"/>
                <a:gd name="connsiteX40" fmla="*/ 1195753 w 2238646"/>
                <a:gd name="connsiteY40" fmla="*/ 1893551 h 2018224"/>
                <a:gd name="connsiteX41" fmla="*/ 1230923 w 2238646"/>
                <a:gd name="connsiteY41" fmla="*/ 1928720 h 2018224"/>
                <a:gd name="connsiteX42" fmla="*/ 1336430 w 2238646"/>
                <a:gd name="connsiteY42" fmla="*/ 1963889 h 2018224"/>
                <a:gd name="connsiteX43" fmla="*/ 1371600 w 2238646"/>
                <a:gd name="connsiteY43" fmla="*/ 1999058 h 2018224"/>
                <a:gd name="connsiteX44" fmla="*/ 1670538 w 2238646"/>
                <a:gd name="connsiteY44" fmla="*/ 1999058 h 2018224"/>
                <a:gd name="connsiteX45" fmla="*/ 1758461 w 2238646"/>
                <a:gd name="connsiteY45" fmla="*/ 1911135 h 2018224"/>
                <a:gd name="connsiteX46" fmla="*/ 1828800 w 2238646"/>
                <a:gd name="connsiteY46" fmla="*/ 1823212 h 2018224"/>
                <a:gd name="connsiteX47" fmla="*/ 1863969 w 2238646"/>
                <a:gd name="connsiteY47" fmla="*/ 1717705 h 2018224"/>
                <a:gd name="connsiteX48" fmla="*/ 1881553 w 2238646"/>
                <a:gd name="connsiteY48" fmla="*/ 1664951 h 2018224"/>
                <a:gd name="connsiteX49" fmla="*/ 2004646 w 2238646"/>
                <a:gd name="connsiteY49" fmla="*/ 1559443 h 2018224"/>
                <a:gd name="connsiteX50" fmla="*/ 2039815 w 2238646"/>
                <a:gd name="connsiteY50" fmla="*/ 1453935 h 2018224"/>
                <a:gd name="connsiteX51" fmla="*/ 2198076 w 2238646"/>
                <a:gd name="connsiteY51" fmla="*/ 1366012 h 2018224"/>
                <a:gd name="connsiteX52" fmla="*/ 2233246 w 2238646"/>
                <a:gd name="connsiteY52" fmla="*/ 1225335 h 201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238646" h="2018224">
                  <a:moveTo>
                    <a:pt x="2233246" y="1225335"/>
                  </a:moveTo>
                  <a:cubicBezTo>
                    <a:pt x="2236177" y="1181374"/>
                    <a:pt x="2241107" y="1134959"/>
                    <a:pt x="2215661" y="1102243"/>
                  </a:cubicBezTo>
                  <a:cubicBezTo>
                    <a:pt x="2192901" y="1072980"/>
                    <a:pt x="2110153" y="1067074"/>
                    <a:pt x="2110153" y="1067074"/>
                  </a:cubicBezTo>
                  <a:cubicBezTo>
                    <a:pt x="2092569" y="1055351"/>
                    <a:pt x="2073903" y="1045107"/>
                    <a:pt x="2057400" y="1031905"/>
                  </a:cubicBezTo>
                  <a:cubicBezTo>
                    <a:pt x="2044454" y="1021548"/>
                    <a:pt x="2036447" y="1005265"/>
                    <a:pt x="2022230" y="996735"/>
                  </a:cubicBezTo>
                  <a:cubicBezTo>
                    <a:pt x="2006336" y="987198"/>
                    <a:pt x="1987061" y="985012"/>
                    <a:pt x="1969476" y="979151"/>
                  </a:cubicBezTo>
                  <a:cubicBezTo>
                    <a:pt x="1951892" y="967428"/>
                    <a:pt x="1936035" y="952565"/>
                    <a:pt x="1916723" y="943982"/>
                  </a:cubicBezTo>
                  <a:cubicBezTo>
                    <a:pt x="1916698" y="943971"/>
                    <a:pt x="1784851" y="900025"/>
                    <a:pt x="1758461" y="891228"/>
                  </a:cubicBezTo>
                  <a:lnTo>
                    <a:pt x="1705707" y="873643"/>
                  </a:lnTo>
                  <a:cubicBezTo>
                    <a:pt x="1688122" y="867781"/>
                    <a:pt x="1671442" y="857379"/>
                    <a:pt x="1652953" y="856058"/>
                  </a:cubicBezTo>
                  <a:lnTo>
                    <a:pt x="1406769" y="838474"/>
                  </a:lnTo>
                  <a:cubicBezTo>
                    <a:pt x="1359583" y="829037"/>
                    <a:pt x="1251583" y="811216"/>
                    <a:pt x="1213338" y="785720"/>
                  </a:cubicBezTo>
                  <a:cubicBezTo>
                    <a:pt x="1140475" y="737145"/>
                    <a:pt x="1181087" y="755677"/>
                    <a:pt x="1090246" y="732966"/>
                  </a:cubicBezTo>
                  <a:cubicBezTo>
                    <a:pt x="1072661" y="721243"/>
                    <a:pt x="1052436" y="712741"/>
                    <a:pt x="1037492" y="697797"/>
                  </a:cubicBezTo>
                  <a:cubicBezTo>
                    <a:pt x="998694" y="658999"/>
                    <a:pt x="996269" y="626591"/>
                    <a:pt x="984738" y="574705"/>
                  </a:cubicBezTo>
                  <a:cubicBezTo>
                    <a:pt x="978254" y="545529"/>
                    <a:pt x="971380" y="516370"/>
                    <a:pt x="967153" y="486782"/>
                  </a:cubicBezTo>
                  <a:cubicBezTo>
                    <a:pt x="959352" y="432172"/>
                    <a:pt x="962223" y="336244"/>
                    <a:pt x="931984" y="275766"/>
                  </a:cubicBezTo>
                  <a:cubicBezTo>
                    <a:pt x="922533" y="256863"/>
                    <a:pt x="906266" y="241915"/>
                    <a:pt x="896815" y="223012"/>
                  </a:cubicBezTo>
                  <a:cubicBezTo>
                    <a:pt x="888525" y="206433"/>
                    <a:pt x="892337" y="183365"/>
                    <a:pt x="879230" y="170258"/>
                  </a:cubicBezTo>
                  <a:cubicBezTo>
                    <a:pt x="849342" y="140370"/>
                    <a:pt x="773723" y="99920"/>
                    <a:pt x="773723" y="99920"/>
                  </a:cubicBezTo>
                  <a:cubicBezTo>
                    <a:pt x="762000" y="82335"/>
                    <a:pt x="753497" y="62110"/>
                    <a:pt x="738553" y="47166"/>
                  </a:cubicBezTo>
                  <a:cubicBezTo>
                    <a:pt x="648692" y="-42695"/>
                    <a:pt x="524247" y="22094"/>
                    <a:pt x="404446" y="29582"/>
                  </a:cubicBezTo>
                  <a:cubicBezTo>
                    <a:pt x="380434" y="53594"/>
                    <a:pt x="345199" y="84229"/>
                    <a:pt x="334107" y="117505"/>
                  </a:cubicBezTo>
                  <a:cubicBezTo>
                    <a:pt x="322832" y="151329"/>
                    <a:pt x="322384" y="187843"/>
                    <a:pt x="316523" y="223012"/>
                  </a:cubicBezTo>
                  <a:cubicBezTo>
                    <a:pt x="310661" y="305074"/>
                    <a:pt x="311142" y="387836"/>
                    <a:pt x="298938" y="469197"/>
                  </a:cubicBezTo>
                  <a:cubicBezTo>
                    <a:pt x="293439" y="505859"/>
                    <a:pt x="263769" y="574705"/>
                    <a:pt x="263769" y="574705"/>
                  </a:cubicBezTo>
                  <a:cubicBezTo>
                    <a:pt x="269630" y="633320"/>
                    <a:pt x="281353" y="691643"/>
                    <a:pt x="281353" y="750551"/>
                  </a:cubicBezTo>
                  <a:cubicBezTo>
                    <a:pt x="281353" y="973033"/>
                    <a:pt x="280671" y="946029"/>
                    <a:pt x="228600" y="1102243"/>
                  </a:cubicBezTo>
                  <a:lnTo>
                    <a:pt x="193430" y="1207751"/>
                  </a:lnTo>
                  <a:cubicBezTo>
                    <a:pt x="174856" y="1263475"/>
                    <a:pt x="179638" y="1264556"/>
                    <a:pt x="140676" y="1313258"/>
                  </a:cubicBezTo>
                  <a:cubicBezTo>
                    <a:pt x="112037" y="1349057"/>
                    <a:pt x="91928" y="1357481"/>
                    <a:pt x="52753" y="1383597"/>
                  </a:cubicBezTo>
                  <a:cubicBezTo>
                    <a:pt x="34971" y="1410270"/>
                    <a:pt x="0" y="1452702"/>
                    <a:pt x="0" y="1489105"/>
                  </a:cubicBezTo>
                  <a:cubicBezTo>
                    <a:pt x="0" y="1518993"/>
                    <a:pt x="2755" y="1551078"/>
                    <a:pt x="17584" y="1577028"/>
                  </a:cubicBezTo>
                  <a:cubicBezTo>
                    <a:pt x="37741" y="1612303"/>
                    <a:pt x="92405" y="1614438"/>
                    <a:pt x="123092" y="1629782"/>
                  </a:cubicBezTo>
                  <a:cubicBezTo>
                    <a:pt x="141995" y="1639233"/>
                    <a:pt x="156533" y="1656368"/>
                    <a:pt x="175846" y="1664951"/>
                  </a:cubicBezTo>
                  <a:cubicBezTo>
                    <a:pt x="285176" y="1713542"/>
                    <a:pt x="327194" y="1704704"/>
                    <a:pt x="457200" y="1717705"/>
                  </a:cubicBezTo>
                  <a:cubicBezTo>
                    <a:pt x="613062" y="1769659"/>
                    <a:pt x="525862" y="1748780"/>
                    <a:pt x="720969" y="1770458"/>
                  </a:cubicBezTo>
                  <a:cubicBezTo>
                    <a:pt x="756138" y="1782181"/>
                    <a:pt x="790124" y="1798358"/>
                    <a:pt x="826476" y="1805628"/>
                  </a:cubicBezTo>
                  <a:cubicBezTo>
                    <a:pt x="955042" y="1831340"/>
                    <a:pt x="884812" y="1818985"/>
                    <a:pt x="1037492" y="1840797"/>
                  </a:cubicBezTo>
                  <a:lnTo>
                    <a:pt x="1143000" y="1875966"/>
                  </a:lnTo>
                  <a:lnTo>
                    <a:pt x="1195753" y="1893551"/>
                  </a:lnTo>
                  <a:cubicBezTo>
                    <a:pt x="1207476" y="1905274"/>
                    <a:pt x="1216094" y="1921306"/>
                    <a:pt x="1230923" y="1928720"/>
                  </a:cubicBezTo>
                  <a:cubicBezTo>
                    <a:pt x="1264081" y="1945299"/>
                    <a:pt x="1336430" y="1963889"/>
                    <a:pt x="1336430" y="1963889"/>
                  </a:cubicBezTo>
                  <a:cubicBezTo>
                    <a:pt x="1348153" y="1975612"/>
                    <a:pt x="1356771" y="1991644"/>
                    <a:pt x="1371600" y="1999058"/>
                  </a:cubicBezTo>
                  <a:cubicBezTo>
                    <a:pt x="1453475" y="2039995"/>
                    <a:pt x="1615822" y="2003267"/>
                    <a:pt x="1670538" y="1999058"/>
                  </a:cubicBezTo>
                  <a:cubicBezTo>
                    <a:pt x="1699846" y="1969750"/>
                    <a:pt x="1735470" y="1945621"/>
                    <a:pt x="1758461" y="1911135"/>
                  </a:cubicBezTo>
                  <a:cubicBezTo>
                    <a:pt x="1802827" y="1844587"/>
                    <a:pt x="1778686" y="1873326"/>
                    <a:pt x="1828800" y="1823212"/>
                  </a:cubicBezTo>
                  <a:lnTo>
                    <a:pt x="1863969" y="1717705"/>
                  </a:lnTo>
                  <a:cubicBezTo>
                    <a:pt x="1869830" y="1700120"/>
                    <a:pt x="1868446" y="1678058"/>
                    <a:pt x="1881553" y="1664951"/>
                  </a:cubicBezTo>
                  <a:cubicBezTo>
                    <a:pt x="1966836" y="1579668"/>
                    <a:pt x="1924303" y="1613005"/>
                    <a:pt x="2004646" y="1559443"/>
                  </a:cubicBezTo>
                  <a:cubicBezTo>
                    <a:pt x="2016369" y="1524274"/>
                    <a:pt x="2008969" y="1474499"/>
                    <a:pt x="2039815" y="1453935"/>
                  </a:cubicBezTo>
                  <a:cubicBezTo>
                    <a:pt x="2160746" y="1373315"/>
                    <a:pt x="2105224" y="1396964"/>
                    <a:pt x="2198076" y="1366012"/>
                  </a:cubicBezTo>
                  <a:cubicBezTo>
                    <a:pt x="2262259" y="1301830"/>
                    <a:pt x="2230315" y="1269296"/>
                    <a:pt x="2233246" y="1225335"/>
                  </a:cubicBezTo>
                  <a:close/>
                </a:path>
              </a:pathLst>
            </a:custGeom>
            <a:solidFill>
              <a:srgbClr val="1D53FF">
                <a:alpha val="49804"/>
              </a:srgbClr>
            </a:solidFill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4" name="Freeform: Shape 2893">
              <a:extLst>
                <a:ext uri="{FF2B5EF4-FFF2-40B4-BE49-F238E27FC236}">
                  <a16:creationId xmlns:a16="http://schemas.microsoft.com/office/drawing/2014/main" id="{66AC1FF4-5637-0C1C-C2E8-AE634084214C}"/>
                </a:ext>
              </a:extLst>
            </p:cNvPr>
            <p:cNvSpPr/>
            <p:nvPr/>
          </p:nvSpPr>
          <p:spPr>
            <a:xfrm>
              <a:off x="4765431" y="5292969"/>
              <a:ext cx="2391507" cy="1916723"/>
            </a:xfrm>
            <a:custGeom>
              <a:avLst/>
              <a:gdLst>
                <a:gd name="connsiteX0" fmla="*/ 1055077 w 2391507"/>
                <a:gd name="connsiteY0" fmla="*/ 1916723 h 1916723"/>
                <a:gd name="connsiteX1" fmla="*/ 791307 w 2391507"/>
                <a:gd name="connsiteY1" fmla="*/ 1723293 h 1916723"/>
                <a:gd name="connsiteX2" fmla="*/ 738554 w 2391507"/>
                <a:gd name="connsiteY2" fmla="*/ 1688123 h 1916723"/>
                <a:gd name="connsiteX3" fmla="*/ 650631 w 2391507"/>
                <a:gd name="connsiteY3" fmla="*/ 1617785 h 1916723"/>
                <a:gd name="connsiteX4" fmla="*/ 597877 w 2391507"/>
                <a:gd name="connsiteY4" fmla="*/ 1600200 h 1916723"/>
                <a:gd name="connsiteX5" fmla="*/ 562707 w 2391507"/>
                <a:gd name="connsiteY5" fmla="*/ 1565031 h 1916723"/>
                <a:gd name="connsiteX6" fmla="*/ 509954 w 2391507"/>
                <a:gd name="connsiteY6" fmla="*/ 1547446 h 1916723"/>
                <a:gd name="connsiteX7" fmla="*/ 474784 w 2391507"/>
                <a:gd name="connsiteY7" fmla="*/ 1494693 h 1916723"/>
                <a:gd name="connsiteX8" fmla="*/ 439615 w 2391507"/>
                <a:gd name="connsiteY8" fmla="*/ 1266093 h 1916723"/>
                <a:gd name="connsiteX9" fmla="*/ 422031 w 2391507"/>
                <a:gd name="connsiteY9" fmla="*/ 1213339 h 1916723"/>
                <a:gd name="connsiteX10" fmla="*/ 369277 w 2391507"/>
                <a:gd name="connsiteY10" fmla="*/ 1178169 h 1916723"/>
                <a:gd name="connsiteX11" fmla="*/ 281354 w 2391507"/>
                <a:gd name="connsiteY11" fmla="*/ 1125416 h 1916723"/>
                <a:gd name="connsiteX12" fmla="*/ 228600 w 2391507"/>
                <a:gd name="connsiteY12" fmla="*/ 1037493 h 1916723"/>
                <a:gd name="connsiteX13" fmla="*/ 158261 w 2391507"/>
                <a:gd name="connsiteY13" fmla="*/ 967154 h 1916723"/>
                <a:gd name="connsiteX14" fmla="*/ 105507 w 2391507"/>
                <a:gd name="connsiteY14" fmla="*/ 879231 h 1916723"/>
                <a:gd name="connsiteX15" fmla="*/ 87923 w 2391507"/>
                <a:gd name="connsiteY15" fmla="*/ 826477 h 1916723"/>
                <a:gd name="connsiteX16" fmla="*/ 52754 w 2391507"/>
                <a:gd name="connsiteY16" fmla="*/ 773723 h 1916723"/>
                <a:gd name="connsiteX17" fmla="*/ 17584 w 2391507"/>
                <a:gd name="connsiteY17" fmla="*/ 668216 h 1916723"/>
                <a:gd name="connsiteX18" fmla="*/ 0 w 2391507"/>
                <a:gd name="connsiteY18" fmla="*/ 615462 h 1916723"/>
                <a:gd name="connsiteX19" fmla="*/ 17584 w 2391507"/>
                <a:gd name="connsiteY19" fmla="*/ 545123 h 1916723"/>
                <a:gd name="connsiteX20" fmla="*/ 105507 w 2391507"/>
                <a:gd name="connsiteY20" fmla="*/ 492369 h 1916723"/>
                <a:gd name="connsiteX21" fmla="*/ 175846 w 2391507"/>
                <a:gd name="connsiteY21" fmla="*/ 474785 h 1916723"/>
                <a:gd name="connsiteX22" fmla="*/ 281354 w 2391507"/>
                <a:gd name="connsiteY22" fmla="*/ 439616 h 1916723"/>
                <a:gd name="connsiteX23" fmla="*/ 334107 w 2391507"/>
                <a:gd name="connsiteY23" fmla="*/ 422031 h 1916723"/>
                <a:gd name="connsiteX24" fmla="*/ 386861 w 2391507"/>
                <a:gd name="connsiteY24" fmla="*/ 404446 h 1916723"/>
                <a:gd name="connsiteX25" fmla="*/ 474784 w 2391507"/>
                <a:gd name="connsiteY25" fmla="*/ 351693 h 1916723"/>
                <a:gd name="connsiteX26" fmla="*/ 580292 w 2391507"/>
                <a:gd name="connsiteY26" fmla="*/ 263769 h 1916723"/>
                <a:gd name="connsiteX27" fmla="*/ 615461 w 2391507"/>
                <a:gd name="connsiteY27" fmla="*/ 140677 h 1916723"/>
                <a:gd name="connsiteX28" fmla="*/ 633046 w 2391507"/>
                <a:gd name="connsiteY28" fmla="*/ 35169 h 1916723"/>
                <a:gd name="connsiteX29" fmla="*/ 685800 w 2391507"/>
                <a:gd name="connsiteY29" fmla="*/ 0 h 1916723"/>
                <a:gd name="connsiteX30" fmla="*/ 1143000 w 2391507"/>
                <a:gd name="connsiteY30" fmla="*/ 35169 h 1916723"/>
                <a:gd name="connsiteX31" fmla="*/ 1213338 w 2391507"/>
                <a:gd name="connsiteY31" fmla="*/ 52754 h 1916723"/>
                <a:gd name="connsiteX32" fmla="*/ 1512277 w 2391507"/>
                <a:gd name="connsiteY32" fmla="*/ 70339 h 1916723"/>
                <a:gd name="connsiteX33" fmla="*/ 1617784 w 2391507"/>
                <a:gd name="connsiteY33" fmla="*/ 105508 h 1916723"/>
                <a:gd name="connsiteX34" fmla="*/ 1723292 w 2391507"/>
                <a:gd name="connsiteY34" fmla="*/ 158262 h 1916723"/>
                <a:gd name="connsiteX35" fmla="*/ 1776046 w 2391507"/>
                <a:gd name="connsiteY35" fmla="*/ 228600 h 1916723"/>
                <a:gd name="connsiteX36" fmla="*/ 1811215 w 2391507"/>
                <a:gd name="connsiteY36" fmla="*/ 281354 h 1916723"/>
                <a:gd name="connsiteX37" fmla="*/ 1863969 w 2391507"/>
                <a:gd name="connsiteY37" fmla="*/ 316523 h 1916723"/>
                <a:gd name="connsiteX38" fmla="*/ 1951892 w 2391507"/>
                <a:gd name="connsiteY38" fmla="*/ 439616 h 1916723"/>
                <a:gd name="connsiteX39" fmla="*/ 1987061 w 2391507"/>
                <a:gd name="connsiteY39" fmla="*/ 492369 h 1916723"/>
                <a:gd name="connsiteX40" fmla="*/ 2092569 w 2391507"/>
                <a:gd name="connsiteY40" fmla="*/ 527539 h 1916723"/>
                <a:gd name="connsiteX41" fmla="*/ 2233246 w 2391507"/>
                <a:gd name="connsiteY41" fmla="*/ 562708 h 1916723"/>
                <a:gd name="connsiteX42" fmla="*/ 2286000 w 2391507"/>
                <a:gd name="connsiteY42" fmla="*/ 580293 h 1916723"/>
                <a:gd name="connsiteX43" fmla="*/ 2391507 w 2391507"/>
                <a:gd name="connsiteY43" fmla="*/ 720969 h 1916723"/>
                <a:gd name="connsiteX44" fmla="*/ 2373923 w 2391507"/>
                <a:gd name="connsiteY44" fmla="*/ 791308 h 1916723"/>
                <a:gd name="connsiteX45" fmla="*/ 2321169 w 2391507"/>
                <a:gd name="connsiteY45" fmla="*/ 808893 h 1916723"/>
                <a:gd name="connsiteX46" fmla="*/ 2145323 w 2391507"/>
                <a:gd name="connsiteY46" fmla="*/ 826477 h 1916723"/>
                <a:gd name="connsiteX47" fmla="*/ 2022231 w 2391507"/>
                <a:gd name="connsiteY47" fmla="*/ 879231 h 1916723"/>
                <a:gd name="connsiteX48" fmla="*/ 1987061 w 2391507"/>
                <a:gd name="connsiteY48" fmla="*/ 984739 h 1916723"/>
                <a:gd name="connsiteX49" fmla="*/ 1969477 w 2391507"/>
                <a:gd name="connsiteY49" fmla="*/ 1125416 h 1916723"/>
                <a:gd name="connsiteX50" fmla="*/ 1934307 w 2391507"/>
                <a:gd name="connsiteY50" fmla="*/ 1160585 h 1916723"/>
                <a:gd name="connsiteX51" fmla="*/ 1881554 w 2391507"/>
                <a:gd name="connsiteY51" fmla="*/ 1195754 h 1916723"/>
                <a:gd name="connsiteX52" fmla="*/ 1846384 w 2391507"/>
                <a:gd name="connsiteY52" fmla="*/ 1230923 h 1916723"/>
                <a:gd name="connsiteX53" fmla="*/ 1740877 w 2391507"/>
                <a:gd name="connsiteY53" fmla="*/ 1301262 h 1916723"/>
                <a:gd name="connsiteX54" fmla="*/ 1688123 w 2391507"/>
                <a:gd name="connsiteY54" fmla="*/ 1336431 h 1916723"/>
                <a:gd name="connsiteX55" fmla="*/ 1582615 w 2391507"/>
                <a:gd name="connsiteY55" fmla="*/ 1371600 h 1916723"/>
                <a:gd name="connsiteX56" fmla="*/ 1547446 w 2391507"/>
                <a:gd name="connsiteY56" fmla="*/ 1424354 h 1916723"/>
                <a:gd name="connsiteX57" fmla="*/ 1494692 w 2391507"/>
                <a:gd name="connsiteY57" fmla="*/ 1459523 h 1916723"/>
                <a:gd name="connsiteX58" fmla="*/ 1406769 w 2391507"/>
                <a:gd name="connsiteY58" fmla="*/ 1529862 h 1916723"/>
                <a:gd name="connsiteX59" fmla="*/ 1371600 w 2391507"/>
                <a:gd name="connsiteY59" fmla="*/ 1582616 h 1916723"/>
                <a:gd name="connsiteX60" fmla="*/ 1266092 w 2391507"/>
                <a:gd name="connsiteY60" fmla="*/ 1635369 h 1916723"/>
                <a:gd name="connsiteX61" fmla="*/ 1160584 w 2391507"/>
                <a:gd name="connsiteY61" fmla="*/ 1705708 h 1916723"/>
                <a:gd name="connsiteX62" fmla="*/ 1072661 w 2391507"/>
                <a:gd name="connsiteY62" fmla="*/ 1793631 h 1916723"/>
                <a:gd name="connsiteX63" fmla="*/ 984738 w 2391507"/>
                <a:gd name="connsiteY63" fmla="*/ 1863969 h 1916723"/>
                <a:gd name="connsiteX64" fmla="*/ 931984 w 2391507"/>
                <a:gd name="connsiteY64" fmla="*/ 1846385 h 1916723"/>
                <a:gd name="connsiteX65" fmla="*/ 844061 w 2391507"/>
                <a:gd name="connsiteY65" fmla="*/ 1758462 h 1916723"/>
                <a:gd name="connsiteX66" fmla="*/ 668215 w 2391507"/>
                <a:gd name="connsiteY66" fmla="*/ 1705708 h 1916723"/>
                <a:gd name="connsiteX67" fmla="*/ 562707 w 2391507"/>
                <a:gd name="connsiteY67" fmla="*/ 1652954 h 1916723"/>
                <a:gd name="connsiteX68" fmla="*/ 509954 w 2391507"/>
                <a:gd name="connsiteY68" fmla="*/ 1494693 h 1916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391507" h="1916723">
                  <a:moveTo>
                    <a:pt x="1055077" y="1916723"/>
                  </a:moveTo>
                  <a:cubicBezTo>
                    <a:pt x="829821" y="1729011"/>
                    <a:pt x="930923" y="1769830"/>
                    <a:pt x="791307" y="1723293"/>
                  </a:cubicBezTo>
                  <a:cubicBezTo>
                    <a:pt x="773723" y="1711570"/>
                    <a:pt x="755057" y="1701325"/>
                    <a:pt x="738554" y="1688123"/>
                  </a:cubicBezTo>
                  <a:cubicBezTo>
                    <a:pt x="684040" y="1644511"/>
                    <a:pt x="722788" y="1653864"/>
                    <a:pt x="650631" y="1617785"/>
                  </a:cubicBezTo>
                  <a:cubicBezTo>
                    <a:pt x="634052" y="1609495"/>
                    <a:pt x="615462" y="1606062"/>
                    <a:pt x="597877" y="1600200"/>
                  </a:cubicBezTo>
                  <a:cubicBezTo>
                    <a:pt x="586154" y="1588477"/>
                    <a:pt x="576923" y="1573561"/>
                    <a:pt x="562707" y="1565031"/>
                  </a:cubicBezTo>
                  <a:cubicBezTo>
                    <a:pt x="546813" y="1555494"/>
                    <a:pt x="524428" y="1559025"/>
                    <a:pt x="509954" y="1547446"/>
                  </a:cubicBezTo>
                  <a:cubicBezTo>
                    <a:pt x="493451" y="1534244"/>
                    <a:pt x="486507" y="1512277"/>
                    <a:pt x="474784" y="1494693"/>
                  </a:cubicBezTo>
                  <a:cubicBezTo>
                    <a:pt x="460611" y="1367129"/>
                    <a:pt x="467306" y="1363011"/>
                    <a:pt x="439615" y="1266093"/>
                  </a:cubicBezTo>
                  <a:cubicBezTo>
                    <a:pt x="434523" y="1248270"/>
                    <a:pt x="433610" y="1227813"/>
                    <a:pt x="422031" y="1213339"/>
                  </a:cubicBezTo>
                  <a:cubicBezTo>
                    <a:pt x="408829" y="1196836"/>
                    <a:pt x="385780" y="1191371"/>
                    <a:pt x="369277" y="1178169"/>
                  </a:cubicBezTo>
                  <a:cubicBezTo>
                    <a:pt x="300313" y="1122998"/>
                    <a:pt x="372964" y="1155952"/>
                    <a:pt x="281354" y="1125416"/>
                  </a:cubicBezTo>
                  <a:cubicBezTo>
                    <a:pt x="151403" y="995465"/>
                    <a:pt x="342738" y="1197285"/>
                    <a:pt x="228600" y="1037493"/>
                  </a:cubicBezTo>
                  <a:cubicBezTo>
                    <a:pt x="209327" y="1010511"/>
                    <a:pt x="158261" y="967154"/>
                    <a:pt x="158261" y="967154"/>
                  </a:cubicBezTo>
                  <a:cubicBezTo>
                    <a:pt x="108449" y="817711"/>
                    <a:pt x="177921" y="999921"/>
                    <a:pt x="105507" y="879231"/>
                  </a:cubicBezTo>
                  <a:cubicBezTo>
                    <a:pt x="95970" y="863337"/>
                    <a:pt x="96212" y="843056"/>
                    <a:pt x="87923" y="826477"/>
                  </a:cubicBezTo>
                  <a:cubicBezTo>
                    <a:pt x="78472" y="807574"/>
                    <a:pt x="61337" y="793036"/>
                    <a:pt x="52754" y="773723"/>
                  </a:cubicBezTo>
                  <a:cubicBezTo>
                    <a:pt x="37698" y="739847"/>
                    <a:pt x="29307" y="703385"/>
                    <a:pt x="17584" y="668216"/>
                  </a:cubicBezTo>
                  <a:lnTo>
                    <a:pt x="0" y="615462"/>
                  </a:lnTo>
                  <a:cubicBezTo>
                    <a:pt x="5861" y="592016"/>
                    <a:pt x="6776" y="566739"/>
                    <a:pt x="17584" y="545123"/>
                  </a:cubicBezTo>
                  <a:cubicBezTo>
                    <a:pt x="35997" y="508298"/>
                    <a:pt x="70414" y="502395"/>
                    <a:pt x="105507" y="492369"/>
                  </a:cubicBezTo>
                  <a:cubicBezTo>
                    <a:pt x="128745" y="485730"/>
                    <a:pt x="152697" y="481729"/>
                    <a:pt x="175846" y="474785"/>
                  </a:cubicBezTo>
                  <a:cubicBezTo>
                    <a:pt x="211354" y="464133"/>
                    <a:pt x="246185" y="451339"/>
                    <a:pt x="281354" y="439616"/>
                  </a:cubicBezTo>
                  <a:lnTo>
                    <a:pt x="334107" y="422031"/>
                  </a:lnTo>
                  <a:lnTo>
                    <a:pt x="386861" y="404446"/>
                  </a:lnTo>
                  <a:cubicBezTo>
                    <a:pt x="455558" y="335751"/>
                    <a:pt x="383473" y="397349"/>
                    <a:pt x="474784" y="351693"/>
                  </a:cubicBezTo>
                  <a:cubicBezTo>
                    <a:pt x="523746" y="327212"/>
                    <a:pt x="541403" y="302658"/>
                    <a:pt x="580292" y="263769"/>
                  </a:cubicBezTo>
                  <a:cubicBezTo>
                    <a:pt x="597055" y="213483"/>
                    <a:pt x="604419" y="195887"/>
                    <a:pt x="615461" y="140677"/>
                  </a:cubicBezTo>
                  <a:cubicBezTo>
                    <a:pt x="622453" y="105715"/>
                    <a:pt x="617101" y="67059"/>
                    <a:pt x="633046" y="35169"/>
                  </a:cubicBezTo>
                  <a:cubicBezTo>
                    <a:pt x="642498" y="16266"/>
                    <a:pt x="668215" y="11723"/>
                    <a:pt x="685800" y="0"/>
                  </a:cubicBezTo>
                  <a:cubicBezTo>
                    <a:pt x="796777" y="6936"/>
                    <a:pt x="1017317" y="17214"/>
                    <a:pt x="1143000" y="35169"/>
                  </a:cubicBezTo>
                  <a:cubicBezTo>
                    <a:pt x="1166925" y="38587"/>
                    <a:pt x="1189279" y="50463"/>
                    <a:pt x="1213338" y="52754"/>
                  </a:cubicBezTo>
                  <a:cubicBezTo>
                    <a:pt x="1312707" y="62218"/>
                    <a:pt x="1412631" y="64477"/>
                    <a:pt x="1512277" y="70339"/>
                  </a:cubicBezTo>
                  <a:cubicBezTo>
                    <a:pt x="1547446" y="82062"/>
                    <a:pt x="1586939" y="84945"/>
                    <a:pt x="1617784" y="105508"/>
                  </a:cubicBezTo>
                  <a:cubicBezTo>
                    <a:pt x="1685961" y="150959"/>
                    <a:pt x="1650488" y="133994"/>
                    <a:pt x="1723292" y="158262"/>
                  </a:cubicBezTo>
                  <a:cubicBezTo>
                    <a:pt x="1740877" y="181708"/>
                    <a:pt x="1759011" y="204751"/>
                    <a:pt x="1776046" y="228600"/>
                  </a:cubicBezTo>
                  <a:cubicBezTo>
                    <a:pt x="1788330" y="245797"/>
                    <a:pt x="1796271" y="266410"/>
                    <a:pt x="1811215" y="281354"/>
                  </a:cubicBezTo>
                  <a:cubicBezTo>
                    <a:pt x="1826159" y="296298"/>
                    <a:pt x="1846384" y="304800"/>
                    <a:pt x="1863969" y="316523"/>
                  </a:cubicBezTo>
                  <a:cubicBezTo>
                    <a:pt x="1905000" y="439616"/>
                    <a:pt x="1863969" y="410308"/>
                    <a:pt x="1951892" y="439616"/>
                  </a:cubicBezTo>
                  <a:cubicBezTo>
                    <a:pt x="1963615" y="457200"/>
                    <a:pt x="1969140" y="481168"/>
                    <a:pt x="1987061" y="492369"/>
                  </a:cubicBezTo>
                  <a:cubicBezTo>
                    <a:pt x="2018498" y="512017"/>
                    <a:pt x="2057400" y="515816"/>
                    <a:pt x="2092569" y="527539"/>
                  </a:cubicBezTo>
                  <a:cubicBezTo>
                    <a:pt x="2213148" y="567732"/>
                    <a:pt x="2063503" y="520271"/>
                    <a:pt x="2233246" y="562708"/>
                  </a:cubicBezTo>
                  <a:cubicBezTo>
                    <a:pt x="2251228" y="567204"/>
                    <a:pt x="2268415" y="574431"/>
                    <a:pt x="2286000" y="580293"/>
                  </a:cubicBezTo>
                  <a:cubicBezTo>
                    <a:pt x="2387030" y="681323"/>
                    <a:pt x="2360816" y="628896"/>
                    <a:pt x="2391507" y="720969"/>
                  </a:cubicBezTo>
                  <a:cubicBezTo>
                    <a:pt x="2385646" y="744415"/>
                    <a:pt x="2389020" y="772436"/>
                    <a:pt x="2373923" y="791308"/>
                  </a:cubicBezTo>
                  <a:cubicBezTo>
                    <a:pt x="2362344" y="805782"/>
                    <a:pt x="2339489" y="806075"/>
                    <a:pt x="2321169" y="808893"/>
                  </a:cubicBezTo>
                  <a:cubicBezTo>
                    <a:pt x="2262946" y="817850"/>
                    <a:pt x="2203938" y="820616"/>
                    <a:pt x="2145323" y="826477"/>
                  </a:cubicBezTo>
                  <a:cubicBezTo>
                    <a:pt x="2112087" y="834786"/>
                    <a:pt x="2044719" y="843249"/>
                    <a:pt x="2022231" y="879231"/>
                  </a:cubicBezTo>
                  <a:cubicBezTo>
                    <a:pt x="2002583" y="910668"/>
                    <a:pt x="1987061" y="984739"/>
                    <a:pt x="1987061" y="984739"/>
                  </a:cubicBezTo>
                  <a:cubicBezTo>
                    <a:pt x="1981200" y="1031631"/>
                    <a:pt x="1983056" y="1080152"/>
                    <a:pt x="1969477" y="1125416"/>
                  </a:cubicBezTo>
                  <a:cubicBezTo>
                    <a:pt x="1964713" y="1141296"/>
                    <a:pt x="1947253" y="1150228"/>
                    <a:pt x="1934307" y="1160585"/>
                  </a:cubicBezTo>
                  <a:cubicBezTo>
                    <a:pt x="1917804" y="1173787"/>
                    <a:pt x="1898057" y="1182552"/>
                    <a:pt x="1881554" y="1195754"/>
                  </a:cubicBezTo>
                  <a:cubicBezTo>
                    <a:pt x="1868608" y="1206111"/>
                    <a:pt x="1859647" y="1220976"/>
                    <a:pt x="1846384" y="1230923"/>
                  </a:cubicBezTo>
                  <a:cubicBezTo>
                    <a:pt x="1812570" y="1256284"/>
                    <a:pt x="1776046" y="1277816"/>
                    <a:pt x="1740877" y="1301262"/>
                  </a:cubicBezTo>
                  <a:cubicBezTo>
                    <a:pt x="1723292" y="1312985"/>
                    <a:pt x="1708173" y="1329748"/>
                    <a:pt x="1688123" y="1336431"/>
                  </a:cubicBezTo>
                  <a:lnTo>
                    <a:pt x="1582615" y="1371600"/>
                  </a:lnTo>
                  <a:cubicBezTo>
                    <a:pt x="1570892" y="1389185"/>
                    <a:pt x="1562390" y="1409410"/>
                    <a:pt x="1547446" y="1424354"/>
                  </a:cubicBezTo>
                  <a:cubicBezTo>
                    <a:pt x="1532502" y="1439298"/>
                    <a:pt x="1511195" y="1446321"/>
                    <a:pt x="1494692" y="1459523"/>
                  </a:cubicBezTo>
                  <a:cubicBezTo>
                    <a:pt x="1369409" y="1559750"/>
                    <a:pt x="1569140" y="1421616"/>
                    <a:pt x="1406769" y="1529862"/>
                  </a:cubicBezTo>
                  <a:cubicBezTo>
                    <a:pt x="1395046" y="1547447"/>
                    <a:pt x="1386544" y="1567672"/>
                    <a:pt x="1371600" y="1582616"/>
                  </a:cubicBezTo>
                  <a:cubicBezTo>
                    <a:pt x="1337512" y="1616704"/>
                    <a:pt x="1308998" y="1621067"/>
                    <a:pt x="1266092" y="1635369"/>
                  </a:cubicBezTo>
                  <a:cubicBezTo>
                    <a:pt x="1230923" y="1658815"/>
                    <a:pt x="1184030" y="1670539"/>
                    <a:pt x="1160584" y="1705708"/>
                  </a:cubicBezTo>
                  <a:cubicBezTo>
                    <a:pt x="1113692" y="1776047"/>
                    <a:pt x="1143000" y="1746739"/>
                    <a:pt x="1072661" y="1793631"/>
                  </a:cubicBezTo>
                  <a:cubicBezTo>
                    <a:pt x="1045656" y="1834139"/>
                    <a:pt x="1041364" y="1863969"/>
                    <a:pt x="984738" y="1863969"/>
                  </a:cubicBezTo>
                  <a:cubicBezTo>
                    <a:pt x="966202" y="1863969"/>
                    <a:pt x="949569" y="1852246"/>
                    <a:pt x="931984" y="1846385"/>
                  </a:cubicBezTo>
                  <a:cubicBezTo>
                    <a:pt x="900722" y="1799492"/>
                    <a:pt x="898770" y="1781909"/>
                    <a:pt x="844061" y="1758462"/>
                  </a:cubicBezTo>
                  <a:cubicBezTo>
                    <a:pt x="775254" y="1728973"/>
                    <a:pt x="739134" y="1752987"/>
                    <a:pt x="668215" y="1705708"/>
                  </a:cubicBezTo>
                  <a:cubicBezTo>
                    <a:pt x="600038" y="1660257"/>
                    <a:pt x="635511" y="1677222"/>
                    <a:pt x="562707" y="1652954"/>
                  </a:cubicBezTo>
                  <a:cubicBezTo>
                    <a:pt x="485086" y="1575332"/>
                    <a:pt x="509954" y="1625068"/>
                    <a:pt x="509954" y="1494693"/>
                  </a:cubicBezTo>
                </a:path>
              </a:pathLst>
            </a:custGeom>
            <a:solidFill>
              <a:srgbClr val="00D600">
                <a:alpha val="49804"/>
              </a:srgbClr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5" name="Freeform: Shape 2894">
              <a:extLst>
                <a:ext uri="{FF2B5EF4-FFF2-40B4-BE49-F238E27FC236}">
                  <a16:creationId xmlns:a16="http://schemas.microsoft.com/office/drawing/2014/main" id="{867A9B05-28FF-CF6B-308B-4F66296F1561}"/>
                </a:ext>
              </a:extLst>
            </p:cNvPr>
            <p:cNvSpPr/>
            <p:nvPr/>
          </p:nvSpPr>
          <p:spPr>
            <a:xfrm>
              <a:off x="7508580" y="3376246"/>
              <a:ext cx="2622517" cy="1637085"/>
            </a:xfrm>
            <a:custGeom>
              <a:avLst/>
              <a:gdLst>
                <a:gd name="connsiteX0" fmla="*/ 2215712 w 2622517"/>
                <a:gd name="connsiteY0" fmla="*/ 1143000 h 1637085"/>
                <a:gd name="connsiteX1" fmla="*/ 2162958 w 2622517"/>
                <a:gd name="connsiteY1" fmla="*/ 1283677 h 1637085"/>
                <a:gd name="connsiteX2" fmla="*/ 2127789 w 2622517"/>
                <a:gd name="connsiteY2" fmla="*/ 1477108 h 1637085"/>
                <a:gd name="connsiteX3" fmla="*/ 2092620 w 2622517"/>
                <a:gd name="connsiteY3" fmla="*/ 1529862 h 1637085"/>
                <a:gd name="connsiteX4" fmla="*/ 2039866 w 2622517"/>
                <a:gd name="connsiteY4" fmla="*/ 1547446 h 1637085"/>
                <a:gd name="connsiteX5" fmla="*/ 1899189 w 2622517"/>
                <a:gd name="connsiteY5" fmla="*/ 1582616 h 1637085"/>
                <a:gd name="connsiteX6" fmla="*/ 1371651 w 2622517"/>
                <a:gd name="connsiteY6" fmla="*/ 1600200 h 1637085"/>
                <a:gd name="connsiteX7" fmla="*/ 896866 w 2622517"/>
                <a:gd name="connsiteY7" fmla="*/ 1617785 h 1637085"/>
                <a:gd name="connsiteX8" fmla="*/ 597928 w 2622517"/>
                <a:gd name="connsiteY8" fmla="*/ 1617785 h 1637085"/>
                <a:gd name="connsiteX9" fmla="*/ 527589 w 2622517"/>
                <a:gd name="connsiteY9" fmla="*/ 1600200 h 1637085"/>
                <a:gd name="connsiteX10" fmla="*/ 175897 w 2622517"/>
                <a:gd name="connsiteY10" fmla="*/ 1582616 h 1637085"/>
                <a:gd name="connsiteX11" fmla="*/ 51 w 2622517"/>
                <a:gd name="connsiteY11" fmla="*/ 1512277 h 1637085"/>
                <a:gd name="connsiteX12" fmla="*/ 52805 w 2622517"/>
                <a:gd name="connsiteY12" fmla="*/ 1354016 h 1637085"/>
                <a:gd name="connsiteX13" fmla="*/ 158312 w 2622517"/>
                <a:gd name="connsiteY13" fmla="*/ 1318846 h 1637085"/>
                <a:gd name="connsiteX14" fmla="*/ 246235 w 2622517"/>
                <a:gd name="connsiteY14" fmla="*/ 1248508 h 1637085"/>
                <a:gd name="connsiteX15" fmla="*/ 316574 w 2622517"/>
                <a:gd name="connsiteY15" fmla="*/ 1178169 h 1637085"/>
                <a:gd name="connsiteX16" fmla="*/ 369328 w 2622517"/>
                <a:gd name="connsiteY16" fmla="*/ 1143000 h 1637085"/>
                <a:gd name="connsiteX17" fmla="*/ 474835 w 2622517"/>
                <a:gd name="connsiteY17" fmla="*/ 1037492 h 1637085"/>
                <a:gd name="connsiteX18" fmla="*/ 545174 w 2622517"/>
                <a:gd name="connsiteY18" fmla="*/ 949569 h 1637085"/>
                <a:gd name="connsiteX19" fmla="*/ 580343 w 2622517"/>
                <a:gd name="connsiteY19" fmla="*/ 756139 h 1637085"/>
                <a:gd name="connsiteX20" fmla="*/ 597928 w 2622517"/>
                <a:gd name="connsiteY20" fmla="*/ 703385 h 1637085"/>
                <a:gd name="connsiteX21" fmla="*/ 668266 w 2622517"/>
                <a:gd name="connsiteY21" fmla="*/ 597877 h 1637085"/>
                <a:gd name="connsiteX22" fmla="*/ 738605 w 2622517"/>
                <a:gd name="connsiteY22" fmla="*/ 509954 h 1637085"/>
                <a:gd name="connsiteX23" fmla="*/ 756189 w 2622517"/>
                <a:gd name="connsiteY23" fmla="*/ 457200 h 1637085"/>
                <a:gd name="connsiteX24" fmla="*/ 914451 w 2622517"/>
                <a:gd name="connsiteY24" fmla="*/ 369277 h 1637085"/>
                <a:gd name="connsiteX25" fmla="*/ 967205 w 2622517"/>
                <a:gd name="connsiteY25" fmla="*/ 334108 h 1637085"/>
                <a:gd name="connsiteX26" fmla="*/ 1072712 w 2622517"/>
                <a:gd name="connsiteY26" fmla="*/ 298939 h 1637085"/>
                <a:gd name="connsiteX27" fmla="*/ 1125466 w 2622517"/>
                <a:gd name="connsiteY27" fmla="*/ 281354 h 1637085"/>
                <a:gd name="connsiteX28" fmla="*/ 1178220 w 2622517"/>
                <a:gd name="connsiteY28" fmla="*/ 246185 h 1637085"/>
                <a:gd name="connsiteX29" fmla="*/ 1283728 w 2622517"/>
                <a:gd name="connsiteY29" fmla="*/ 105508 h 1637085"/>
                <a:gd name="connsiteX30" fmla="*/ 1336482 w 2622517"/>
                <a:gd name="connsiteY30" fmla="*/ 70339 h 1637085"/>
                <a:gd name="connsiteX31" fmla="*/ 1371651 w 2622517"/>
                <a:gd name="connsiteY31" fmla="*/ 35169 h 1637085"/>
                <a:gd name="connsiteX32" fmla="*/ 1477158 w 2622517"/>
                <a:gd name="connsiteY32" fmla="*/ 0 h 1637085"/>
                <a:gd name="connsiteX33" fmla="*/ 1951943 w 2622517"/>
                <a:gd name="connsiteY33" fmla="*/ 17585 h 1637085"/>
                <a:gd name="connsiteX34" fmla="*/ 2022282 w 2622517"/>
                <a:gd name="connsiteY34" fmla="*/ 35169 h 1637085"/>
                <a:gd name="connsiteX35" fmla="*/ 2110205 w 2622517"/>
                <a:gd name="connsiteY35" fmla="*/ 70339 h 1637085"/>
                <a:gd name="connsiteX36" fmla="*/ 2162958 w 2622517"/>
                <a:gd name="connsiteY36" fmla="*/ 87923 h 1637085"/>
                <a:gd name="connsiteX37" fmla="*/ 2198128 w 2622517"/>
                <a:gd name="connsiteY37" fmla="*/ 193431 h 1637085"/>
                <a:gd name="connsiteX38" fmla="*/ 2215712 w 2622517"/>
                <a:gd name="connsiteY38" fmla="*/ 246185 h 1637085"/>
                <a:gd name="connsiteX39" fmla="*/ 2250882 w 2622517"/>
                <a:gd name="connsiteY39" fmla="*/ 298939 h 1637085"/>
                <a:gd name="connsiteX40" fmla="*/ 2268466 w 2622517"/>
                <a:gd name="connsiteY40" fmla="*/ 351692 h 1637085"/>
                <a:gd name="connsiteX41" fmla="*/ 2391558 w 2622517"/>
                <a:gd name="connsiteY41" fmla="*/ 457200 h 1637085"/>
                <a:gd name="connsiteX42" fmla="*/ 2409143 w 2622517"/>
                <a:gd name="connsiteY42" fmla="*/ 509954 h 1637085"/>
                <a:gd name="connsiteX43" fmla="*/ 2497066 w 2622517"/>
                <a:gd name="connsiteY43" fmla="*/ 615462 h 1637085"/>
                <a:gd name="connsiteX44" fmla="*/ 2514651 w 2622517"/>
                <a:gd name="connsiteY44" fmla="*/ 668216 h 1637085"/>
                <a:gd name="connsiteX45" fmla="*/ 2584989 w 2622517"/>
                <a:gd name="connsiteY45" fmla="*/ 756139 h 1637085"/>
                <a:gd name="connsiteX46" fmla="*/ 2620158 w 2622517"/>
                <a:gd name="connsiteY46" fmla="*/ 861646 h 1637085"/>
                <a:gd name="connsiteX47" fmla="*/ 2602574 w 2622517"/>
                <a:gd name="connsiteY47" fmla="*/ 914400 h 1637085"/>
                <a:gd name="connsiteX48" fmla="*/ 2497066 w 2622517"/>
                <a:gd name="connsiteY48" fmla="*/ 967154 h 1637085"/>
                <a:gd name="connsiteX49" fmla="*/ 2391558 w 2622517"/>
                <a:gd name="connsiteY49" fmla="*/ 1037492 h 1637085"/>
                <a:gd name="connsiteX50" fmla="*/ 2356389 w 2622517"/>
                <a:gd name="connsiteY50" fmla="*/ 1072662 h 1637085"/>
                <a:gd name="connsiteX51" fmla="*/ 2303635 w 2622517"/>
                <a:gd name="connsiteY51" fmla="*/ 1090246 h 1637085"/>
                <a:gd name="connsiteX52" fmla="*/ 2215712 w 2622517"/>
                <a:gd name="connsiteY52" fmla="*/ 1266092 h 1637085"/>
                <a:gd name="connsiteX53" fmla="*/ 2180543 w 2622517"/>
                <a:gd name="connsiteY53" fmla="*/ 1301262 h 1637085"/>
                <a:gd name="connsiteX54" fmla="*/ 2092620 w 2622517"/>
                <a:gd name="connsiteY54" fmla="*/ 1424354 h 1637085"/>
                <a:gd name="connsiteX55" fmla="*/ 2022282 w 2622517"/>
                <a:gd name="connsiteY55" fmla="*/ 1565031 h 163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22517" h="1637085">
                  <a:moveTo>
                    <a:pt x="2215712" y="1143000"/>
                  </a:moveTo>
                  <a:cubicBezTo>
                    <a:pt x="2208869" y="1160107"/>
                    <a:pt x="2169849" y="1252669"/>
                    <a:pt x="2162958" y="1283677"/>
                  </a:cubicBezTo>
                  <a:cubicBezTo>
                    <a:pt x="2159365" y="1299847"/>
                    <a:pt x="2136520" y="1453826"/>
                    <a:pt x="2127789" y="1477108"/>
                  </a:cubicBezTo>
                  <a:cubicBezTo>
                    <a:pt x="2120368" y="1496896"/>
                    <a:pt x="2109123" y="1516660"/>
                    <a:pt x="2092620" y="1529862"/>
                  </a:cubicBezTo>
                  <a:cubicBezTo>
                    <a:pt x="2078146" y="1541441"/>
                    <a:pt x="2057749" y="1542569"/>
                    <a:pt x="2039866" y="1547446"/>
                  </a:cubicBezTo>
                  <a:cubicBezTo>
                    <a:pt x="1993234" y="1560164"/>
                    <a:pt x="1947498" y="1581006"/>
                    <a:pt x="1899189" y="1582616"/>
                  </a:cubicBezTo>
                  <a:lnTo>
                    <a:pt x="1371651" y="1600200"/>
                  </a:lnTo>
                  <a:lnTo>
                    <a:pt x="896866" y="1617785"/>
                  </a:lnTo>
                  <a:cubicBezTo>
                    <a:pt x="745327" y="1643041"/>
                    <a:pt x="794489" y="1643993"/>
                    <a:pt x="597928" y="1617785"/>
                  </a:cubicBezTo>
                  <a:cubicBezTo>
                    <a:pt x="573972" y="1614591"/>
                    <a:pt x="551673" y="1602207"/>
                    <a:pt x="527589" y="1600200"/>
                  </a:cubicBezTo>
                  <a:cubicBezTo>
                    <a:pt x="410617" y="1590452"/>
                    <a:pt x="293128" y="1588477"/>
                    <a:pt x="175897" y="1582616"/>
                  </a:cubicBezTo>
                  <a:cubicBezTo>
                    <a:pt x="97629" y="1573919"/>
                    <a:pt x="51" y="1611567"/>
                    <a:pt x="51" y="1512277"/>
                  </a:cubicBezTo>
                  <a:cubicBezTo>
                    <a:pt x="51" y="1463328"/>
                    <a:pt x="-3702" y="1382269"/>
                    <a:pt x="52805" y="1354016"/>
                  </a:cubicBezTo>
                  <a:cubicBezTo>
                    <a:pt x="85963" y="1337437"/>
                    <a:pt x="158312" y="1318846"/>
                    <a:pt x="158312" y="1318846"/>
                  </a:cubicBezTo>
                  <a:cubicBezTo>
                    <a:pt x="278049" y="1199113"/>
                    <a:pt x="90938" y="1381621"/>
                    <a:pt x="246235" y="1248508"/>
                  </a:cubicBezTo>
                  <a:cubicBezTo>
                    <a:pt x="271410" y="1226929"/>
                    <a:pt x="288985" y="1196562"/>
                    <a:pt x="316574" y="1178169"/>
                  </a:cubicBezTo>
                  <a:cubicBezTo>
                    <a:pt x="334159" y="1166446"/>
                    <a:pt x="353532" y="1157041"/>
                    <a:pt x="369328" y="1143000"/>
                  </a:cubicBezTo>
                  <a:cubicBezTo>
                    <a:pt x="406502" y="1109957"/>
                    <a:pt x="447245" y="1078875"/>
                    <a:pt x="474835" y="1037492"/>
                  </a:cubicBezTo>
                  <a:cubicBezTo>
                    <a:pt x="519202" y="970945"/>
                    <a:pt x="495061" y="999683"/>
                    <a:pt x="545174" y="949569"/>
                  </a:cubicBezTo>
                  <a:cubicBezTo>
                    <a:pt x="553014" y="902526"/>
                    <a:pt x="568052" y="805301"/>
                    <a:pt x="580343" y="756139"/>
                  </a:cubicBezTo>
                  <a:cubicBezTo>
                    <a:pt x="584839" y="738157"/>
                    <a:pt x="588926" y="719588"/>
                    <a:pt x="597928" y="703385"/>
                  </a:cubicBezTo>
                  <a:cubicBezTo>
                    <a:pt x="618455" y="666436"/>
                    <a:pt x="644820" y="633046"/>
                    <a:pt x="668266" y="597877"/>
                  </a:cubicBezTo>
                  <a:cubicBezTo>
                    <a:pt x="712631" y="531328"/>
                    <a:pt x="688491" y="560067"/>
                    <a:pt x="738605" y="509954"/>
                  </a:cubicBezTo>
                  <a:cubicBezTo>
                    <a:pt x="744466" y="492369"/>
                    <a:pt x="743082" y="470307"/>
                    <a:pt x="756189" y="457200"/>
                  </a:cubicBezTo>
                  <a:cubicBezTo>
                    <a:pt x="867074" y="346315"/>
                    <a:pt x="826003" y="413501"/>
                    <a:pt x="914451" y="369277"/>
                  </a:cubicBezTo>
                  <a:cubicBezTo>
                    <a:pt x="933354" y="359826"/>
                    <a:pt x="947892" y="342691"/>
                    <a:pt x="967205" y="334108"/>
                  </a:cubicBezTo>
                  <a:cubicBezTo>
                    <a:pt x="1001081" y="319052"/>
                    <a:pt x="1037543" y="310662"/>
                    <a:pt x="1072712" y="298939"/>
                  </a:cubicBezTo>
                  <a:cubicBezTo>
                    <a:pt x="1090297" y="293077"/>
                    <a:pt x="1110043" y="291636"/>
                    <a:pt x="1125466" y="281354"/>
                  </a:cubicBezTo>
                  <a:lnTo>
                    <a:pt x="1178220" y="246185"/>
                  </a:lnTo>
                  <a:cubicBezTo>
                    <a:pt x="1210369" y="197960"/>
                    <a:pt x="1237256" y="142685"/>
                    <a:pt x="1283728" y="105508"/>
                  </a:cubicBezTo>
                  <a:cubicBezTo>
                    <a:pt x="1300231" y="92306"/>
                    <a:pt x="1319979" y="83541"/>
                    <a:pt x="1336482" y="70339"/>
                  </a:cubicBezTo>
                  <a:cubicBezTo>
                    <a:pt x="1349428" y="59982"/>
                    <a:pt x="1356822" y="42583"/>
                    <a:pt x="1371651" y="35169"/>
                  </a:cubicBezTo>
                  <a:cubicBezTo>
                    <a:pt x="1404809" y="18590"/>
                    <a:pt x="1477158" y="0"/>
                    <a:pt x="1477158" y="0"/>
                  </a:cubicBezTo>
                  <a:cubicBezTo>
                    <a:pt x="1635420" y="5862"/>
                    <a:pt x="1793901" y="7389"/>
                    <a:pt x="1951943" y="17585"/>
                  </a:cubicBezTo>
                  <a:cubicBezTo>
                    <a:pt x="1976061" y="19141"/>
                    <a:pt x="1999354" y="27526"/>
                    <a:pt x="2022282" y="35169"/>
                  </a:cubicBezTo>
                  <a:cubicBezTo>
                    <a:pt x="2052228" y="45151"/>
                    <a:pt x="2080649" y="59256"/>
                    <a:pt x="2110205" y="70339"/>
                  </a:cubicBezTo>
                  <a:cubicBezTo>
                    <a:pt x="2127560" y="76847"/>
                    <a:pt x="2145374" y="82062"/>
                    <a:pt x="2162958" y="87923"/>
                  </a:cubicBezTo>
                  <a:lnTo>
                    <a:pt x="2198128" y="193431"/>
                  </a:lnTo>
                  <a:cubicBezTo>
                    <a:pt x="2203990" y="211016"/>
                    <a:pt x="2205430" y="230762"/>
                    <a:pt x="2215712" y="246185"/>
                  </a:cubicBezTo>
                  <a:lnTo>
                    <a:pt x="2250882" y="298939"/>
                  </a:lnTo>
                  <a:cubicBezTo>
                    <a:pt x="2256743" y="316523"/>
                    <a:pt x="2257692" y="336609"/>
                    <a:pt x="2268466" y="351692"/>
                  </a:cubicBezTo>
                  <a:cubicBezTo>
                    <a:pt x="2307231" y="405962"/>
                    <a:pt x="2340865" y="423404"/>
                    <a:pt x="2391558" y="457200"/>
                  </a:cubicBezTo>
                  <a:cubicBezTo>
                    <a:pt x="2397420" y="474785"/>
                    <a:pt x="2398861" y="494531"/>
                    <a:pt x="2409143" y="509954"/>
                  </a:cubicBezTo>
                  <a:cubicBezTo>
                    <a:pt x="2486924" y="626625"/>
                    <a:pt x="2439533" y="500397"/>
                    <a:pt x="2497066" y="615462"/>
                  </a:cubicBezTo>
                  <a:cubicBezTo>
                    <a:pt x="2505356" y="632041"/>
                    <a:pt x="2506361" y="651637"/>
                    <a:pt x="2514651" y="668216"/>
                  </a:cubicBezTo>
                  <a:cubicBezTo>
                    <a:pt x="2536833" y="712579"/>
                    <a:pt x="2552279" y="723428"/>
                    <a:pt x="2584989" y="756139"/>
                  </a:cubicBezTo>
                  <a:cubicBezTo>
                    <a:pt x="2596712" y="791308"/>
                    <a:pt x="2631881" y="826477"/>
                    <a:pt x="2620158" y="861646"/>
                  </a:cubicBezTo>
                  <a:cubicBezTo>
                    <a:pt x="2614297" y="879231"/>
                    <a:pt x="2614153" y="899926"/>
                    <a:pt x="2602574" y="914400"/>
                  </a:cubicBezTo>
                  <a:cubicBezTo>
                    <a:pt x="2565105" y="961237"/>
                    <a:pt x="2542937" y="941670"/>
                    <a:pt x="2497066" y="967154"/>
                  </a:cubicBezTo>
                  <a:cubicBezTo>
                    <a:pt x="2460117" y="987681"/>
                    <a:pt x="2421446" y="1007603"/>
                    <a:pt x="2391558" y="1037492"/>
                  </a:cubicBezTo>
                  <a:cubicBezTo>
                    <a:pt x="2379835" y="1049215"/>
                    <a:pt x="2370605" y="1064132"/>
                    <a:pt x="2356389" y="1072662"/>
                  </a:cubicBezTo>
                  <a:cubicBezTo>
                    <a:pt x="2340495" y="1082199"/>
                    <a:pt x="2321220" y="1084385"/>
                    <a:pt x="2303635" y="1090246"/>
                  </a:cubicBezTo>
                  <a:cubicBezTo>
                    <a:pt x="2220127" y="1173757"/>
                    <a:pt x="2313337" y="1070842"/>
                    <a:pt x="2215712" y="1266092"/>
                  </a:cubicBezTo>
                  <a:cubicBezTo>
                    <a:pt x="2208298" y="1280921"/>
                    <a:pt x="2191157" y="1288526"/>
                    <a:pt x="2180543" y="1301262"/>
                  </a:cubicBezTo>
                  <a:cubicBezTo>
                    <a:pt x="2174355" y="1308688"/>
                    <a:pt x="2101322" y="1404773"/>
                    <a:pt x="2092620" y="1424354"/>
                  </a:cubicBezTo>
                  <a:cubicBezTo>
                    <a:pt x="2027962" y="1569837"/>
                    <a:pt x="2094508" y="1492805"/>
                    <a:pt x="2022282" y="1565031"/>
                  </a:cubicBezTo>
                </a:path>
              </a:pathLst>
            </a:custGeom>
            <a:solidFill>
              <a:srgbClr val="00CCFF">
                <a:alpha val="50000"/>
              </a:srgbClr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6" name="Oval 2895">
              <a:extLst>
                <a:ext uri="{FF2B5EF4-FFF2-40B4-BE49-F238E27FC236}">
                  <a16:creationId xmlns:a16="http://schemas.microsoft.com/office/drawing/2014/main" id="{58B63A1B-67AB-BFBC-AE5C-D9024DEF65DA}"/>
                </a:ext>
              </a:extLst>
            </p:cNvPr>
            <p:cNvSpPr/>
            <p:nvPr/>
          </p:nvSpPr>
          <p:spPr>
            <a:xfrm>
              <a:off x="4186369" y="2825758"/>
              <a:ext cx="500552" cy="498217"/>
            </a:xfrm>
            <a:prstGeom prst="ellipse">
              <a:avLst/>
            </a:prstGeom>
            <a:solidFill>
              <a:srgbClr val="FFD85D"/>
            </a:solidFill>
            <a:ln w="12700">
              <a:solidFill>
                <a:schemeClr val="tx1">
                  <a:alpha val="77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2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97" name="Oval 2896">
              <a:extLst>
                <a:ext uri="{FF2B5EF4-FFF2-40B4-BE49-F238E27FC236}">
                  <a16:creationId xmlns:a16="http://schemas.microsoft.com/office/drawing/2014/main" id="{E9A38988-456E-004C-AF30-F2E5A692CB50}"/>
                </a:ext>
              </a:extLst>
            </p:cNvPr>
            <p:cNvSpPr/>
            <p:nvPr/>
          </p:nvSpPr>
          <p:spPr>
            <a:xfrm>
              <a:off x="5616033" y="6046181"/>
              <a:ext cx="500552" cy="498217"/>
            </a:xfrm>
            <a:prstGeom prst="ellipse">
              <a:avLst/>
            </a:prstGeom>
            <a:solidFill>
              <a:srgbClr val="33D422"/>
            </a:solidFill>
            <a:ln w="12700">
              <a:solidFill>
                <a:schemeClr val="tx1">
                  <a:alpha val="77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2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98" name="Oval 2897">
              <a:extLst>
                <a:ext uri="{FF2B5EF4-FFF2-40B4-BE49-F238E27FC236}">
                  <a16:creationId xmlns:a16="http://schemas.microsoft.com/office/drawing/2014/main" id="{7CE3E22C-2195-8202-6DCB-1690A7CF06FE}"/>
                </a:ext>
              </a:extLst>
            </p:cNvPr>
            <p:cNvSpPr/>
            <p:nvPr/>
          </p:nvSpPr>
          <p:spPr>
            <a:xfrm>
              <a:off x="7166645" y="2429493"/>
              <a:ext cx="500552" cy="498217"/>
            </a:xfrm>
            <a:prstGeom prst="ellipse">
              <a:avLst/>
            </a:prstGeom>
            <a:solidFill>
              <a:srgbClr val="FA3E2A"/>
            </a:solidFill>
            <a:ln w="12700">
              <a:solidFill>
                <a:schemeClr val="tx1">
                  <a:alpha val="77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2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99" name="Oval 2898">
              <a:extLst>
                <a:ext uri="{FF2B5EF4-FFF2-40B4-BE49-F238E27FC236}">
                  <a16:creationId xmlns:a16="http://schemas.microsoft.com/office/drawing/2014/main" id="{342F8F4A-A1A8-FAE2-DBC6-98C4BABD6111}"/>
                </a:ext>
              </a:extLst>
            </p:cNvPr>
            <p:cNvSpPr/>
            <p:nvPr/>
          </p:nvSpPr>
          <p:spPr>
            <a:xfrm>
              <a:off x="8507965" y="4114361"/>
              <a:ext cx="500552" cy="498217"/>
            </a:xfrm>
            <a:prstGeom prst="ellipse">
              <a:avLst/>
            </a:prstGeom>
            <a:solidFill>
              <a:srgbClr val="26CFE6"/>
            </a:solidFill>
            <a:ln w="12700">
              <a:solidFill>
                <a:schemeClr val="tx1">
                  <a:alpha val="77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2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00" name="Oval 2899">
              <a:extLst>
                <a:ext uri="{FF2B5EF4-FFF2-40B4-BE49-F238E27FC236}">
                  <a16:creationId xmlns:a16="http://schemas.microsoft.com/office/drawing/2014/main" id="{C97C344C-16FC-3221-A2DB-22A9F2152DFA}"/>
                </a:ext>
              </a:extLst>
            </p:cNvPr>
            <p:cNvSpPr/>
            <p:nvPr/>
          </p:nvSpPr>
          <p:spPr>
            <a:xfrm>
              <a:off x="2727501" y="5083745"/>
              <a:ext cx="500552" cy="498217"/>
            </a:xfrm>
            <a:prstGeom prst="ellipse">
              <a:avLst/>
            </a:prstGeom>
            <a:solidFill>
              <a:srgbClr val="688AEA"/>
            </a:solidFill>
            <a:ln w="12700">
              <a:solidFill>
                <a:schemeClr val="tx1">
                  <a:alpha val="77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2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01" name="Straight Connector 2900">
              <a:extLst>
                <a:ext uri="{FF2B5EF4-FFF2-40B4-BE49-F238E27FC236}">
                  <a16:creationId xmlns:a16="http://schemas.microsoft.com/office/drawing/2014/main" id="{74680971-BD77-E474-B976-E4EC2E515BF5}"/>
                </a:ext>
              </a:extLst>
            </p:cNvPr>
            <p:cNvCxnSpPr>
              <a:cxnSpLocks/>
              <a:stCxn id="2896" idx="3"/>
              <a:endCxn id="2900" idx="7"/>
            </p:cNvCxnSpPr>
            <p:nvPr/>
          </p:nvCxnSpPr>
          <p:spPr>
            <a:xfrm flipH="1">
              <a:off x="3154749" y="3251013"/>
              <a:ext cx="1104924" cy="1905694"/>
            </a:xfrm>
            <a:prstGeom prst="line">
              <a:avLst/>
            </a:prstGeom>
            <a:ln w="19050">
              <a:solidFill>
                <a:srgbClr val="A162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2" name="Straight Connector 2901">
              <a:extLst>
                <a:ext uri="{FF2B5EF4-FFF2-40B4-BE49-F238E27FC236}">
                  <a16:creationId xmlns:a16="http://schemas.microsoft.com/office/drawing/2014/main" id="{336C8BE5-17E4-7C79-0BAC-7F542A695D9E}"/>
                </a:ext>
              </a:extLst>
            </p:cNvPr>
            <p:cNvCxnSpPr>
              <a:cxnSpLocks/>
              <a:stCxn id="2896" idx="5"/>
              <a:endCxn id="2897" idx="1"/>
            </p:cNvCxnSpPr>
            <p:nvPr/>
          </p:nvCxnSpPr>
          <p:spPr>
            <a:xfrm>
              <a:off x="4613617" y="3251013"/>
              <a:ext cx="1075720" cy="2868130"/>
            </a:xfrm>
            <a:prstGeom prst="line">
              <a:avLst/>
            </a:prstGeom>
            <a:ln w="19050">
              <a:solidFill>
                <a:srgbClr val="A162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3" name="Straight Connector 2902">
              <a:extLst>
                <a:ext uri="{FF2B5EF4-FFF2-40B4-BE49-F238E27FC236}">
                  <a16:creationId xmlns:a16="http://schemas.microsoft.com/office/drawing/2014/main" id="{464EE7BA-2505-8BB4-3AE1-4308D8633FF9}"/>
                </a:ext>
              </a:extLst>
            </p:cNvPr>
            <p:cNvCxnSpPr>
              <a:cxnSpLocks/>
              <a:stCxn id="2898" idx="3"/>
              <a:endCxn id="2897" idx="0"/>
            </p:cNvCxnSpPr>
            <p:nvPr/>
          </p:nvCxnSpPr>
          <p:spPr>
            <a:xfrm flipH="1">
              <a:off x="5866309" y="2854748"/>
              <a:ext cx="1373640" cy="3191433"/>
            </a:xfrm>
            <a:prstGeom prst="line">
              <a:avLst/>
            </a:prstGeom>
            <a:ln w="19050">
              <a:solidFill>
                <a:srgbClr val="A162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4" name="Straight Connector 2903">
              <a:extLst>
                <a:ext uri="{FF2B5EF4-FFF2-40B4-BE49-F238E27FC236}">
                  <a16:creationId xmlns:a16="http://schemas.microsoft.com/office/drawing/2014/main" id="{B763E92E-A056-D41E-D48A-95E6678EA876}"/>
                </a:ext>
              </a:extLst>
            </p:cNvPr>
            <p:cNvCxnSpPr>
              <a:cxnSpLocks/>
              <a:stCxn id="2899" idx="2"/>
              <a:endCxn id="2897" idx="7"/>
            </p:cNvCxnSpPr>
            <p:nvPr/>
          </p:nvCxnSpPr>
          <p:spPr>
            <a:xfrm flipH="1">
              <a:off x="6043281" y="4363470"/>
              <a:ext cx="2464684" cy="1755673"/>
            </a:xfrm>
            <a:prstGeom prst="line">
              <a:avLst/>
            </a:prstGeom>
            <a:ln w="19050">
              <a:solidFill>
                <a:srgbClr val="A162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5" name="Straight Connector 2904">
              <a:extLst>
                <a:ext uri="{FF2B5EF4-FFF2-40B4-BE49-F238E27FC236}">
                  <a16:creationId xmlns:a16="http://schemas.microsoft.com/office/drawing/2014/main" id="{85ECC312-DFFF-36C5-09F0-F48C77C20A38}"/>
                </a:ext>
              </a:extLst>
            </p:cNvPr>
            <p:cNvCxnSpPr>
              <a:cxnSpLocks/>
              <a:stCxn id="2899" idx="1"/>
              <a:endCxn id="2898" idx="5"/>
            </p:cNvCxnSpPr>
            <p:nvPr/>
          </p:nvCxnSpPr>
          <p:spPr>
            <a:xfrm flipH="1" flipV="1">
              <a:off x="7593893" y="2854748"/>
              <a:ext cx="987376" cy="1332575"/>
            </a:xfrm>
            <a:prstGeom prst="line">
              <a:avLst/>
            </a:prstGeom>
            <a:ln w="19050">
              <a:solidFill>
                <a:srgbClr val="A162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6" name="Straight Connector 2905">
              <a:extLst>
                <a:ext uri="{FF2B5EF4-FFF2-40B4-BE49-F238E27FC236}">
                  <a16:creationId xmlns:a16="http://schemas.microsoft.com/office/drawing/2014/main" id="{9F9BE444-7A67-350C-C685-C0A651938B35}"/>
                </a:ext>
              </a:extLst>
            </p:cNvPr>
            <p:cNvCxnSpPr>
              <a:cxnSpLocks/>
              <a:stCxn id="2899" idx="2"/>
              <a:endCxn id="2896" idx="5"/>
            </p:cNvCxnSpPr>
            <p:nvPr/>
          </p:nvCxnSpPr>
          <p:spPr>
            <a:xfrm flipH="1" flipV="1">
              <a:off x="4613617" y="3251013"/>
              <a:ext cx="3894348" cy="1112457"/>
            </a:xfrm>
            <a:prstGeom prst="line">
              <a:avLst/>
            </a:prstGeom>
            <a:ln w="19050">
              <a:solidFill>
                <a:srgbClr val="A162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7" name="Straight Connector 2906">
              <a:extLst>
                <a:ext uri="{FF2B5EF4-FFF2-40B4-BE49-F238E27FC236}">
                  <a16:creationId xmlns:a16="http://schemas.microsoft.com/office/drawing/2014/main" id="{B3F70340-6951-A328-985B-B33BCB18968A}"/>
                </a:ext>
              </a:extLst>
            </p:cNvPr>
            <p:cNvCxnSpPr>
              <a:cxnSpLocks/>
              <a:endCxn id="2900" idx="7"/>
            </p:cNvCxnSpPr>
            <p:nvPr/>
          </p:nvCxnSpPr>
          <p:spPr>
            <a:xfrm flipH="1">
              <a:off x="3154749" y="4363470"/>
              <a:ext cx="5353216" cy="793237"/>
            </a:xfrm>
            <a:prstGeom prst="line">
              <a:avLst/>
            </a:prstGeom>
            <a:ln w="19050">
              <a:solidFill>
                <a:srgbClr val="A162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8" name="Straight Connector 2907">
              <a:extLst>
                <a:ext uri="{FF2B5EF4-FFF2-40B4-BE49-F238E27FC236}">
                  <a16:creationId xmlns:a16="http://schemas.microsoft.com/office/drawing/2014/main" id="{BE45F2A8-DEDE-DC4C-1393-A57D7C77B92A}"/>
                </a:ext>
              </a:extLst>
            </p:cNvPr>
            <p:cNvCxnSpPr>
              <a:cxnSpLocks/>
              <a:stCxn id="2897" idx="2"/>
              <a:endCxn id="2900" idx="6"/>
            </p:cNvCxnSpPr>
            <p:nvPr/>
          </p:nvCxnSpPr>
          <p:spPr>
            <a:xfrm flipH="1" flipV="1">
              <a:off x="3228053" y="5332854"/>
              <a:ext cx="2387980" cy="962436"/>
            </a:xfrm>
            <a:prstGeom prst="line">
              <a:avLst/>
            </a:prstGeom>
            <a:ln w="19050">
              <a:solidFill>
                <a:srgbClr val="A162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9" name="Straight Connector 2908">
              <a:extLst>
                <a:ext uri="{FF2B5EF4-FFF2-40B4-BE49-F238E27FC236}">
                  <a16:creationId xmlns:a16="http://schemas.microsoft.com/office/drawing/2014/main" id="{F4B7CA32-90A7-6781-6812-EC6896766062}"/>
                </a:ext>
              </a:extLst>
            </p:cNvPr>
            <p:cNvCxnSpPr>
              <a:cxnSpLocks/>
              <a:stCxn id="2898" idx="2"/>
              <a:endCxn id="2896" idx="6"/>
            </p:cNvCxnSpPr>
            <p:nvPr/>
          </p:nvCxnSpPr>
          <p:spPr>
            <a:xfrm flipH="1">
              <a:off x="4686921" y="2678602"/>
              <a:ext cx="2479724" cy="396265"/>
            </a:xfrm>
            <a:prstGeom prst="line">
              <a:avLst/>
            </a:prstGeom>
            <a:ln w="19050">
              <a:solidFill>
                <a:srgbClr val="A162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0" name="Group 2909">
            <a:extLst>
              <a:ext uri="{FF2B5EF4-FFF2-40B4-BE49-F238E27FC236}">
                <a16:creationId xmlns:a16="http://schemas.microsoft.com/office/drawing/2014/main" id="{4C39F8CD-CEB9-3F86-F8EF-A17717C7AB5D}"/>
              </a:ext>
            </a:extLst>
          </p:cNvPr>
          <p:cNvGrpSpPr/>
          <p:nvPr/>
        </p:nvGrpSpPr>
        <p:grpSpPr>
          <a:xfrm>
            <a:off x="1539146" y="633847"/>
            <a:ext cx="1147648" cy="897889"/>
            <a:chOff x="1153964" y="578221"/>
            <a:chExt cx="10024751" cy="7843095"/>
          </a:xfrm>
        </p:grpSpPr>
        <p:sp>
          <p:nvSpPr>
            <p:cNvPr id="2911" name="Freeform: Shape 2910">
              <a:extLst>
                <a:ext uri="{FF2B5EF4-FFF2-40B4-BE49-F238E27FC236}">
                  <a16:creationId xmlns:a16="http://schemas.microsoft.com/office/drawing/2014/main" id="{C9AFC8D9-AB4A-23CF-4EFA-6172BE45AAA6}"/>
                </a:ext>
              </a:extLst>
            </p:cNvPr>
            <p:cNvSpPr/>
            <p:nvPr/>
          </p:nvSpPr>
          <p:spPr>
            <a:xfrm>
              <a:off x="1690674" y="1425066"/>
              <a:ext cx="8747466" cy="6149406"/>
            </a:xfrm>
            <a:custGeom>
              <a:avLst/>
              <a:gdLst>
                <a:gd name="connsiteX0" fmla="*/ 656856 w 9187397"/>
                <a:gd name="connsiteY0" fmla="*/ 1979271 h 6458674"/>
                <a:gd name="connsiteX1" fmla="*/ 749453 w 9187397"/>
                <a:gd name="connsiteY1" fmla="*/ 1932973 h 6458674"/>
                <a:gd name="connsiteX2" fmla="*/ 795752 w 9187397"/>
                <a:gd name="connsiteY2" fmla="*/ 1886674 h 6458674"/>
                <a:gd name="connsiteX3" fmla="*/ 865200 w 9187397"/>
                <a:gd name="connsiteY3" fmla="*/ 1840375 h 6458674"/>
                <a:gd name="connsiteX4" fmla="*/ 899924 w 9187397"/>
                <a:gd name="connsiteY4" fmla="*/ 1817226 h 6458674"/>
                <a:gd name="connsiteX5" fmla="*/ 934648 w 9187397"/>
                <a:gd name="connsiteY5" fmla="*/ 1805651 h 6458674"/>
                <a:gd name="connsiteX6" fmla="*/ 957797 w 9187397"/>
                <a:gd name="connsiteY6" fmla="*/ 1770927 h 6458674"/>
                <a:gd name="connsiteX7" fmla="*/ 992521 w 9187397"/>
                <a:gd name="connsiteY7" fmla="*/ 1759352 h 6458674"/>
                <a:gd name="connsiteX8" fmla="*/ 1027245 w 9187397"/>
                <a:gd name="connsiteY8" fmla="*/ 1736203 h 6458674"/>
                <a:gd name="connsiteX9" fmla="*/ 1073544 w 9187397"/>
                <a:gd name="connsiteY9" fmla="*/ 1689904 h 6458674"/>
                <a:gd name="connsiteX10" fmla="*/ 1096694 w 9187397"/>
                <a:gd name="connsiteY10" fmla="*/ 1666755 h 6458674"/>
                <a:gd name="connsiteX11" fmla="*/ 1131418 w 9187397"/>
                <a:gd name="connsiteY11" fmla="*/ 1608881 h 6458674"/>
                <a:gd name="connsiteX12" fmla="*/ 1212440 w 9187397"/>
                <a:gd name="connsiteY12" fmla="*/ 1516284 h 6458674"/>
                <a:gd name="connsiteX13" fmla="*/ 1281889 w 9187397"/>
                <a:gd name="connsiteY13" fmla="*/ 1493135 h 6458674"/>
                <a:gd name="connsiteX14" fmla="*/ 1305038 w 9187397"/>
                <a:gd name="connsiteY14" fmla="*/ 1469985 h 6458674"/>
                <a:gd name="connsiteX15" fmla="*/ 1339762 w 9187397"/>
                <a:gd name="connsiteY15" fmla="*/ 1458410 h 6458674"/>
                <a:gd name="connsiteX16" fmla="*/ 1374486 w 9187397"/>
                <a:gd name="connsiteY16" fmla="*/ 1435261 h 6458674"/>
                <a:gd name="connsiteX17" fmla="*/ 1397635 w 9187397"/>
                <a:gd name="connsiteY17" fmla="*/ 1400537 h 6458674"/>
                <a:gd name="connsiteX18" fmla="*/ 1443934 w 9187397"/>
                <a:gd name="connsiteY18" fmla="*/ 1342664 h 6458674"/>
                <a:gd name="connsiteX19" fmla="*/ 1490233 w 9187397"/>
                <a:gd name="connsiteY19" fmla="*/ 1250066 h 6458674"/>
                <a:gd name="connsiteX20" fmla="*/ 1524957 w 9187397"/>
                <a:gd name="connsiteY20" fmla="*/ 1226917 h 6458674"/>
                <a:gd name="connsiteX21" fmla="*/ 1548106 w 9187397"/>
                <a:gd name="connsiteY21" fmla="*/ 1192193 h 6458674"/>
                <a:gd name="connsiteX22" fmla="*/ 1582830 w 9187397"/>
                <a:gd name="connsiteY22" fmla="*/ 1180618 h 6458674"/>
                <a:gd name="connsiteX23" fmla="*/ 1617554 w 9187397"/>
                <a:gd name="connsiteY23" fmla="*/ 1157469 h 6458674"/>
                <a:gd name="connsiteX24" fmla="*/ 1687002 w 9187397"/>
                <a:gd name="connsiteY24" fmla="*/ 1134319 h 6458674"/>
                <a:gd name="connsiteX25" fmla="*/ 1756451 w 9187397"/>
                <a:gd name="connsiteY25" fmla="*/ 1111170 h 6458674"/>
                <a:gd name="connsiteX26" fmla="*/ 1825899 w 9187397"/>
                <a:gd name="connsiteY26" fmla="*/ 1064871 h 6458674"/>
                <a:gd name="connsiteX27" fmla="*/ 1872197 w 9187397"/>
                <a:gd name="connsiteY27" fmla="*/ 1041722 h 6458674"/>
                <a:gd name="connsiteX28" fmla="*/ 1895347 w 9187397"/>
                <a:gd name="connsiteY28" fmla="*/ 1018573 h 6458674"/>
                <a:gd name="connsiteX29" fmla="*/ 1964795 w 9187397"/>
                <a:gd name="connsiteY29" fmla="*/ 983848 h 6458674"/>
                <a:gd name="connsiteX30" fmla="*/ 2034243 w 9187397"/>
                <a:gd name="connsiteY30" fmla="*/ 937550 h 6458674"/>
                <a:gd name="connsiteX31" fmla="*/ 2092116 w 9187397"/>
                <a:gd name="connsiteY31" fmla="*/ 902826 h 6458674"/>
                <a:gd name="connsiteX32" fmla="*/ 2126840 w 9187397"/>
                <a:gd name="connsiteY32" fmla="*/ 879676 h 6458674"/>
                <a:gd name="connsiteX33" fmla="*/ 2161564 w 9187397"/>
                <a:gd name="connsiteY33" fmla="*/ 868102 h 6458674"/>
                <a:gd name="connsiteX34" fmla="*/ 2231013 w 9187397"/>
                <a:gd name="connsiteY34" fmla="*/ 821803 h 6458674"/>
                <a:gd name="connsiteX35" fmla="*/ 2265737 w 9187397"/>
                <a:gd name="connsiteY35" fmla="*/ 810228 h 6458674"/>
                <a:gd name="connsiteX36" fmla="*/ 2312035 w 9187397"/>
                <a:gd name="connsiteY36" fmla="*/ 787079 h 6458674"/>
                <a:gd name="connsiteX37" fmla="*/ 2335185 w 9187397"/>
                <a:gd name="connsiteY37" fmla="*/ 763929 h 6458674"/>
                <a:gd name="connsiteX38" fmla="*/ 2369909 w 9187397"/>
                <a:gd name="connsiteY38" fmla="*/ 752355 h 6458674"/>
                <a:gd name="connsiteX39" fmla="*/ 2404633 w 9187397"/>
                <a:gd name="connsiteY39" fmla="*/ 729205 h 6458674"/>
                <a:gd name="connsiteX40" fmla="*/ 2439357 w 9187397"/>
                <a:gd name="connsiteY40" fmla="*/ 717631 h 6458674"/>
                <a:gd name="connsiteX41" fmla="*/ 2474081 w 9187397"/>
                <a:gd name="connsiteY41" fmla="*/ 682907 h 6458674"/>
                <a:gd name="connsiteX42" fmla="*/ 2508805 w 9187397"/>
                <a:gd name="connsiteY42" fmla="*/ 671332 h 6458674"/>
                <a:gd name="connsiteX43" fmla="*/ 2543529 w 9187397"/>
                <a:gd name="connsiteY43" fmla="*/ 648183 h 6458674"/>
                <a:gd name="connsiteX44" fmla="*/ 2578253 w 9187397"/>
                <a:gd name="connsiteY44" fmla="*/ 636608 h 6458674"/>
                <a:gd name="connsiteX45" fmla="*/ 2647701 w 9187397"/>
                <a:gd name="connsiteY45" fmla="*/ 601884 h 6458674"/>
                <a:gd name="connsiteX46" fmla="*/ 2705575 w 9187397"/>
                <a:gd name="connsiteY46" fmla="*/ 555585 h 6458674"/>
                <a:gd name="connsiteX47" fmla="*/ 2763448 w 9187397"/>
                <a:gd name="connsiteY47" fmla="*/ 544010 h 6458674"/>
                <a:gd name="connsiteX48" fmla="*/ 2867620 w 9187397"/>
                <a:gd name="connsiteY48" fmla="*/ 497712 h 6458674"/>
                <a:gd name="connsiteX49" fmla="*/ 2902344 w 9187397"/>
                <a:gd name="connsiteY49" fmla="*/ 486137 h 6458674"/>
                <a:gd name="connsiteX50" fmla="*/ 2983367 w 9187397"/>
                <a:gd name="connsiteY50" fmla="*/ 451413 h 6458674"/>
                <a:gd name="connsiteX51" fmla="*/ 3029666 w 9187397"/>
                <a:gd name="connsiteY51" fmla="*/ 428264 h 6458674"/>
                <a:gd name="connsiteX52" fmla="*/ 3099114 w 9187397"/>
                <a:gd name="connsiteY52" fmla="*/ 405114 h 6458674"/>
                <a:gd name="connsiteX53" fmla="*/ 3168562 w 9187397"/>
                <a:gd name="connsiteY53" fmla="*/ 358816 h 6458674"/>
                <a:gd name="connsiteX54" fmla="*/ 3284309 w 9187397"/>
                <a:gd name="connsiteY54" fmla="*/ 324091 h 6458674"/>
                <a:gd name="connsiteX55" fmla="*/ 3388481 w 9187397"/>
                <a:gd name="connsiteY55" fmla="*/ 266218 h 6458674"/>
                <a:gd name="connsiteX56" fmla="*/ 3434780 w 9187397"/>
                <a:gd name="connsiteY56" fmla="*/ 254643 h 6458674"/>
                <a:gd name="connsiteX57" fmla="*/ 3504228 w 9187397"/>
                <a:gd name="connsiteY57" fmla="*/ 208345 h 6458674"/>
                <a:gd name="connsiteX58" fmla="*/ 3573676 w 9187397"/>
                <a:gd name="connsiteY58" fmla="*/ 185195 h 6458674"/>
                <a:gd name="connsiteX59" fmla="*/ 3608400 w 9187397"/>
                <a:gd name="connsiteY59" fmla="*/ 162046 h 6458674"/>
                <a:gd name="connsiteX60" fmla="*/ 3712572 w 9187397"/>
                <a:gd name="connsiteY60" fmla="*/ 138897 h 6458674"/>
                <a:gd name="connsiteX61" fmla="*/ 3747296 w 9187397"/>
                <a:gd name="connsiteY61" fmla="*/ 127322 h 6458674"/>
                <a:gd name="connsiteX62" fmla="*/ 3839894 w 9187397"/>
                <a:gd name="connsiteY62" fmla="*/ 104173 h 6458674"/>
                <a:gd name="connsiteX63" fmla="*/ 3944066 w 9187397"/>
                <a:gd name="connsiteY63" fmla="*/ 69448 h 6458674"/>
                <a:gd name="connsiteX64" fmla="*/ 4013514 w 9187397"/>
                <a:gd name="connsiteY64" fmla="*/ 46299 h 6458674"/>
                <a:gd name="connsiteX65" fmla="*/ 4048238 w 9187397"/>
                <a:gd name="connsiteY65" fmla="*/ 34724 h 6458674"/>
                <a:gd name="connsiteX66" fmla="*/ 4106111 w 9187397"/>
                <a:gd name="connsiteY66" fmla="*/ 23150 h 6458674"/>
                <a:gd name="connsiteX67" fmla="*/ 4140835 w 9187397"/>
                <a:gd name="connsiteY67" fmla="*/ 11575 h 6458674"/>
                <a:gd name="connsiteX68" fmla="*/ 4198709 w 9187397"/>
                <a:gd name="connsiteY68" fmla="*/ 0 h 6458674"/>
                <a:gd name="connsiteX69" fmla="*/ 4302881 w 9187397"/>
                <a:gd name="connsiteY69" fmla="*/ 11575 h 6458674"/>
                <a:gd name="connsiteX70" fmla="*/ 4349180 w 9187397"/>
                <a:gd name="connsiteY70" fmla="*/ 69448 h 6458674"/>
                <a:gd name="connsiteX71" fmla="*/ 4383904 w 9187397"/>
                <a:gd name="connsiteY71" fmla="*/ 92598 h 6458674"/>
                <a:gd name="connsiteX72" fmla="*/ 4407053 w 9187397"/>
                <a:gd name="connsiteY72" fmla="*/ 127322 h 6458674"/>
                <a:gd name="connsiteX73" fmla="*/ 4441777 w 9187397"/>
                <a:gd name="connsiteY73" fmla="*/ 150471 h 6458674"/>
                <a:gd name="connsiteX74" fmla="*/ 4464927 w 9187397"/>
                <a:gd name="connsiteY74" fmla="*/ 173621 h 6458674"/>
                <a:gd name="connsiteX75" fmla="*/ 4499651 w 9187397"/>
                <a:gd name="connsiteY75" fmla="*/ 185195 h 6458674"/>
                <a:gd name="connsiteX76" fmla="*/ 4719570 w 9187397"/>
                <a:gd name="connsiteY76" fmla="*/ 196770 h 6458674"/>
                <a:gd name="connsiteX77" fmla="*/ 4846891 w 9187397"/>
                <a:gd name="connsiteY77" fmla="*/ 185195 h 6458674"/>
                <a:gd name="connsiteX78" fmla="*/ 4997362 w 9187397"/>
                <a:gd name="connsiteY78" fmla="*/ 196770 h 6458674"/>
                <a:gd name="connsiteX79" fmla="*/ 5043661 w 9187397"/>
                <a:gd name="connsiteY79" fmla="*/ 208345 h 6458674"/>
                <a:gd name="connsiteX80" fmla="*/ 5205706 w 9187397"/>
                <a:gd name="connsiteY80" fmla="*/ 219919 h 6458674"/>
                <a:gd name="connsiteX81" fmla="*/ 5379327 w 9187397"/>
                <a:gd name="connsiteY81" fmla="*/ 243069 h 6458674"/>
                <a:gd name="connsiteX82" fmla="*/ 5437200 w 9187397"/>
                <a:gd name="connsiteY82" fmla="*/ 254643 h 6458674"/>
                <a:gd name="connsiteX83" fmla="*/ 5518223 w 9187397"/>
                <a:gd name="connsiteY83" fmla="*/ 277793 h 6458674"/>
                <a:gd name="connsiteX84" fmla="*/ 5633970 w 9187397"/>
                <a:gd name="connsiteY84" fmla="*/ 289367 h 6458674"/>
                <a:gd name="connsiteX85" fmla="*/ 5703418 w 9187397"/>
                <a:gd name="connsiteY85" fmla="*/ 312517 h 6458674"/>
                <a:gd name="connsiteX86" fmla="*/ 5738142 w 9187397"/>
                <a:gd name="connsiteY86" fmla="*/ 324091 h 6458674"/>
                <a:gd name="connsiteX87" fmla="*/ 5830739 w 9187397"/>
                <a:gd name="connsiteY87" fmla="*/ 358816 h 6458674"/>
                <a:gd name="connsiteX88" fmla="*/ 6027509 w 9187397"/>
                <a:gd name="connsiteY88" fmla="*/ 393540 h 6458674"/>
                <a:gd name="connsiteX89" fmla="*/ 6096957 w 9187397"/>
                <a:gd name="connsiteY89" fmla="*/ 381965 h 6458674"/>
                <a:gd name="connsiteX90" fmla="*/ 6120106 w 9187397"/>
                <a:gd name="connsiteY90" fmla="*/ 347241 h 6458674"/>
                <a:gd name="connsiteX91" fmla="*/ 6143256 w 9187397"/>
                <a:gd name="connsiteY91" fmla="*/ 324091 h 6458674"/>
                <a:gd name="connsiteX92" fmla="*/ 6397899 w 9187397"/>
                <a:gd name="connsiteY92" fmla="*/ 358816 h 6458674"/>
                <a:gd name="connsiteX93" fmla="*/ 6421048 w 9187397"/>
                <a:gd name="connsiteY93" fmla="*/ 393540 h 6458674"/>
                <a:gd name="connsiteX94" fmla="*/ 6490496 w 9187397"/>
                <a:gd name="connsiteY94" fmla="*/ 439838 h 6458674"/>
                <a:gd name="connsiteX95" fmla="*/ 6525220 w 9187397"/>
                <a:gd name="connsiteY95" fmla="*/ 462988 h 6458674"/>
                <a:gd name="connsiteX96" fmla="*/ 6559944 w 9187397"/>
                <a:gd name="connsiteY96" fmla="*/ 474562 h 6458674"/>
                <a:gd name="connsiteX97" fmla="*/ 6583094 w 9187397"/>
                <a:gd name="connsiteY97" fmla="*/ 509286 h 6458674"/>
                <a:gd name="connsiteX98" fmla="*/ 6617818 w 9187397"/>
                <a:gd name="connsiteY98" fmla="*/ 520861 h 6458674"/>
                <a:gd name="connsiteX99" fmla="*/ 6652542 w 9187397"/>
                <a:gd name="connsiteY99" fmla="*/ 544010 h 6458674"/>
                <a:gd name="connsiteX100" fmla="*/ 6675691 w 9187397"/>
                <a:gd name="connsiteY100" fmla="*/ 567160 h 6458674"/>
                <a:gd name="connsiteX101" fmla="*/ 6710415 w 9187397"/>
                <a:gd name="connsiteY101" fmla="*/ 578735 h 6458674"/>
                <a:gd name="connsiteX102" fmla="*/ 6756714 w 9187397"/>
                <a:gd name="connsiteY102" fmla="*/ 648183 h 6458674"/>
                <a:gd name="connsiteX103" fmla="*/ 6826162 w 9187397"/>
                <a:gd name="connsiteY103" fmla="*/ 694481 h 6458674"/>
                <a:gd name="connsiteX104" fmla="*/ 6860886 w 9187397"/>
                <a:gd name="connsiteY104" fmla="*/ 706056 h 6458674"/>
                <a:gd name="connsiteX105" fmla="*/ 6895610 w 9187397"/>
                <a:gd name="connsiteY105" fmla="*/ 729205 h 6458674"/>
                <a:gd name="connsiteX106" fmla="*/ 6941909 w 9187397"/>
                <a:gd name="connsiteY106" fmla="*/ 752355 h 6458674"/>
                <a:gd name="connsiteX107" fmla="*/ 6976633 w 9187397"/>
                <a:gd name="connsiteY107" fmla="*/ 775504 h 6458674"/>
                <a:gd name="connsiteX108" fmla="*/ 7046081 w 9187397"/>
                <a:gd name="connsiteY108" fmla="*/ 798654 h 6458674"/>
                <a:gd name="connsiteX109" fmla="*/ 7103954 w 9187397"/>
                <a:gd name="connsiteY109" fmla="*/ 810228 h 6458674"/>
                <a:gd name="connsiteX110" fmla="*/ 7138678 w 9187397"/>
                <a:gd name="connsiteY110" fmla="*/ 821803 h 6458674"/>
                <a:gd name="connsiteX111" fmla="*/ 7254425 w 9187397"/>
                <a:gd name="connsiteY111" fmla="*/ 844952 h 6458674"/>
                <a:gd name="connsiteX112" fmla="*/ 7312299 w 9187397"/>
                <a:gd name="connsiteY112" fmla="*/ 879676 h 6458674"/>
                <a:gd name="connsiteX113" fmla="*/ 7370172 w 9187397"/>
                <a:gd name="connsiteY113" fmla="*/ 914400 h 6458674"/>
                <a:gd name="connsiteX114" fmla="*/ 7439620 w 9187397"/>
                <a:gd name="connsiteY114" fmla="*/ 995423 h 6458674"/>
                <a:gd name="connsiteX115" fmla="*/ 7451195 w 9187397"/>
                <a:gd name="connsiteY115" fmla="*/ 1030147 h 6458674"/>
                <a:gd name="connsiteX116" fmla="*/ 7474344 w 9187397"/>
                <a:gd name="connsiteY116" fmla="*/ 1064871 h 6458674"/>
                <a:gd name="connsiteX117" fmla="*/ 7497494 w 9187397"/>
                <a:gd name="connsiteY117" fmla="*/ 1134319 h 6458674"/>
                <a:gd name="connsiteX118" fmla="*/ 7566942 w 9187397"/>
                <a:gd name="connsiteY118" fmla="*/ 1226917 h 6458674"/>
                <a:gd name="connsiteX119" fmla="*/ 7601666 w 9187397"/>
                <a:gd name="connsiteY119" fmla="*/ 1284790 h 6458674"/>
                <a:gd name="connsiteX120" fmla="*/ 7705838 w 9187397"/>
                <a:gd name="connsiteY120" fmla="*/ 1319514 h 6458674"/>
                <a:gd name="connsiteX121" fmla="*/ 7752137 w 9187397"/>
                <a:gd name="connsiteY121" fmla="*/ 1354238 h 6458674"/>
                <a:gd name="connsiteX122" fmla="*/ 7786861 w 9187397"/>
                <a:gd name="connsiteY122" fmla="*/ 1365813 h 6458674"/>
                <a:gd name="connsiteX123" fmla="*/ 7844734 w 9187397"/>
                <a:gd name="connsiteY123" fmla="*/ 1412112 h 6458674"/>
                <a:gd name="connsiteX124" fmla="*/ 7902608 w 9187397"/>
                <a:gd name="connsiteY124" fmla="*/ 1469985 h 6458674"/>
                <a:gd name="connsiteX125" fmla="*/ 7925757 w 9187397"/>
                <a:gd name="connsiteY125" fmla="*/ 1493135 h 6458674"/>
                <a:gd name="connsiteX126" fmla="*/ 8006780 w 9187397"/>
                <a:gd name="connsiteY126" fmla="*/ 1585732 h 6458674"/>
                <a:gd name="connsiteX127" fmla="*/ 8064653 w 9187397"/>
                <a:gd name="connsiteY127" fmla="*/ 1655180 h 6458674"/>
                <a:gd name="connsiteX128" fmla="*/ 8087802 w 9187397"/>
                <a:gd name="connsiteY128" fmla="*/ 1689904 h 6458674"/>
                <a:gd name="connsiteX129" fmla="*/ 8157251 w 9187397"/>
                <a:gd name="connsiteY129" fmla="*/ 1736203 h 6458674"/>
                <a:gd name="connsiteX130" fmla="*/ 8180400 w 9187397"/>
                <a:gd name="connsiteY130" fmla="*/ 1770927 h 6458674"/>
                <a:gd name="connsiteX131" fmla="*/ 8249848 w 9187397"/>
                <a:gd name="connsiteY131" fmla="*/ 1840375 h 6458674"/>
                <a:gd name="connsiteX132" fmla="*/ 8272997 w 9187397"/>
                <a:gd name="connsiteY132" fmla="*/ 1909823 h 6458674"/>
                <a:gd name="connsiteX133" fmla="*/ 8284572 w 9187397"/>
                <a:gd name="connsiteY133" fmla="*/ 1944547 h 6458674"/>
                <a:gd name="connsiteX134" fmla="*/ 8307721 w 9187397"/>
                <a:gd name="connsiteY134" fmla="*/ 1979271 h 6458674"/>
                <a:gd name="connsiteX135" fmla="*/ 8319296 w 9187397"/>
                <a:gd name="connsiteY135" fmla="*/ 2013995 h 6458674"/>
                <a:gd name="connsiteX136" fmla="*/ 8388744 w 9187397"/>
                <a:gd name="connsiteY136" fmla="*/ 2095018 h 6458674"/>
                <a:gd name="connsiteX137" fmla="*/ 8400319 w 9187397"/>
                <a:gd name="connsiteY137" fmla="*/ 2129742 h 6458674"/>
                <a:gd name="connsiteX138" fmla="*/ 8423468 w 9187397"/>
                <a:gd name="connsiteY138" fmla="*/ 2164466 h 6458674"/>
                <a:gd name="connsiteX139" fmla="*/ 8458192 w 9187397"/>
                <a:gd name="connsiteY139" fmla="*/ 2268638 h 6458674"/>
                <a:gd name="connsiteX140" fmla="*/ 8469767 w 9187397"/>
                <a:gd name="connsiteY140" fmla="*/ 2303362 h 6458674"/>
                <a:gd name="connsiteX141" fmla="*/ 8481342 w 9187397"/>
                <a:gd name="connsiteY141" fmla="*/ 2338086 h 6458674"/>
                <a:gd name="connsiteX142" fmla="*/ 8539215 w 9187397"/>
                <a:gd name="connsiteY142" fmla="*/ 2384385 h 6458674"/>
                <a:gd name="connsiteX143" fmla="*/ 8562364 w 9187397"/>
                <a:gd name="connsiteY143" fmla="*/ 2407535 h 6458674"/>
                <a:gd name="connsiteX144" fmla="*/ 8689686 w 9187397"/>
                <a:gd name="connsiteY144" fmla="*/ 2430684 h 6458674"/>
                <a:gd name="connsiteX145" fmla="*/ 8735985 w 9187397"/>
                <a:gd name="connsiteY145" fmla="*/ 2534856 h 6458674"/>
                <a:gd name="connsiteX146" fmla="*/ 8805433 w 9187397"/>
                <a:gd name="connsiteY146" fmla="*/ 2604304 h 6458674"/>
                <a:gd name="connsiteX147" fmla="*/ 8817008 w 9187397"/>
                <a:gd name="connsiteY147" fmla="*/ 2639028 h 6458674"/>
                <a:gd name="connsiteX148" fmla="*/ 8840157 w 9187397"/>
                <a:gd name="connsiteY148" fmla="*/ 2662178 h 6458674"/>
                <a:gd name="connsiteX149" fmla="*/ 8886456 w 9187397"/>
                <a:gd name="connsiteY149" fmla="*/ 2754775 h 6458674"/>
                <a:gd name="connsiteX150" fmla="*/ 8944329 w 9187397"/>
                <a:gd name="connsiteY150" fmla="*/ 2870522 h 6458674"/>
                <a:gd name="connsiteX151" fmla="*/ 8944329 w 9187397"/>
                <a:gd name="connsiteY151" fmla="*/ 2870522 h 6458674"/>
                <a:gd name="connsiteX152" fmla="*/ 8967478 w 9187397"/>
                <a:gd name="connsiteY152" fmla="*/ 2939970 h 6458674"/>
                <a:gd name="connsiteX153" fmla="*/ 8979053 w 9187397"/>
                <a:gd name="connsiteY153" fmla="*/ 2974694 h 6458674"/>
                <a:gd name="connsiteX154" fmla="*/ 9002202 w 9187397"/>
                <a:gd name="connsiteY154" fmla="*/ 3067291 h 6458674"/>
                <a:gd name="connsiteX155" fmla="*/ 9060076 w 9187397"/>
                <a:gd name="connsiteY155" fmla="*/ 3136740 h 6458674"/>
                <a:gd name="connsiteX156" fmla="*/ 9141099 w 9187397"/>
                <a:gd name="connsiteY156" fmla="*/ 3229337 h 6458674"/>
                <a:gd name="connsiteX157" fmla="*/ 9164248 w 9187397"/>
                <a:gd name="connsiteY157" fmla="*/ 3264061 h 6458674"/>
                <a:gd name="connsiteX158" fmla="*/ 9175823 w 9187397"/>
                <a:gd name="connsiteY158" fmla="*/ 3321935 h 6458674"/>
                <a:gd name="connsiteX159" fmla="*/ 9187397 w 9187397"/>
                <a:gd name="connsiteY159" fmla="*/ 3808071 h 6458674"/>
                <a:gd name="connsiteX160" fmla="*/ 9175823 w 9187397"/>
                <a:gd name="connsiteY160" fmla="*/ 4421529 h 6458674"/>
                <a:gd name="connsiteX161" fmla="*/ 9141099 w 9187397"/>
                <a:gd name="connsiteY161" fmla="*/ 4490978 h 6458674"/>
                <a:gd name="connsiteX162" fmla="*/ 9117949 w 9187397"/>
                <a:gd name="connsiteY162" fmla="*/ 4514127 h 6458674"/>
                <a:gd name="connsiteX163" fmla="*/ 9071651 w 9187397"/>
                <a:gd name="connsiteY163" fmla="*/ 4583575 h 6458674"/>
                <a:gd name="connsiteX164" fmla="*/ 9060076 w 9187397"/>
                <a:gd name="connsiteY164" fmla="*/ 4722471 h 6458674"/>
                <a:gd name="connsiteX165" fmla="*/ 9048501 w 9187397"/>
                <a:gd name="connsiteY165" fmla="*/ 4757195 h 6458674"/>
                <a:gd name="connsiteX166" fmla="*/ 9025352 w 9187397"/>
                <a:gd name="connsiteY166" fmla="*/ 4780345 h 6458674"/>
                <a:gd name="connsiteX167" fmla="*/ 8990628 w 9187397"/>
                <a:gd name="connsiteY167" fmla="*/ 4791919 h 6458674"/>
                <a:gd name="connsiteX168" fmla="*/ 8944329 w 9187397"/>
                <a:gd name="connsiteY168" fmla="*/ 4849793 h 6458674"/>
                <a:gd name="connsiteX169" fmla="*/ 8909605 w 9187397"/>
                <a:gd name="connsiteY169" fmla="*/ 4861367 h 6458674"/>
                <a:gd name="connsiteX170" fmla="*/ 8898030 w 9187397"/>
                <a:gd name="connsiteY170" fmla="*/ 4896091 h 6458674"/>
                <a:gd name="connsiteX171" fmla="*/ 8805433 w 9187397"/>
                <a:gd name="connsiteY171" fmla="*/ 4965540 h 6458674"/>
                <a:gd name="connsiteX172" fmla="*/ 8770709 w 9187397"/>
                <a:gd name="connsiteY172" fmla="*/ 4988689 h 6458674"/>
                <a:gd name="connsiteX173" fmla="*/ 8631813 w 9187397"/>
                <a:gd name="connsiteY173" fmla="*/ 5011838 h 6458674"/>
                <a:gd name="connsiteX174" fmla="*/ 8249848 w 9187397"/>
                <a:gd name="connsiteY174" fmla="*/ 5034988 h 6458674"/>
                <a:gd name="connsiteX175" fmla="*/ 8203549 w 9187397"/>
                <a:gd name="connsiteY175" fmla="*/ 5046562 h 6458674"/>
                <a:gd name="connsiteX176" fmla="*/ 8145676 w 9187397"/>
                <a:gd name="connsiteY176" fmla="*/ 5058137 h 6458674"/>
                <a:gd name="connsiteX177" fmla="*/ 7891033 w 9187397"/>
                <a:gd name="connsiteY177" fmla="*/ 5069712 h 6458674"/>
                <a:gd name="connsiteX178" fmla="*/ 7277575 w 9187397"/>
                <a:gd name="connsiteY178" fmla="*/ 5058137 h 6458674"/>
                <a:gd name="connsiteX179" fmla="*/ 7127104 w 9187397"/>
                <a:gd name="connsiteY179" fmla="*/ 5046562 h 6458674"/>
                <a:gd name="connsiteX180" fmla="*/ 7057656 w 9187397"/>
                <a:gd name="connsiteY180" fmla="*/ 5023413 h 6458674"/>
                <a:gd name="connsiteX181" fmla="*/ 7011357 w 9187397"/>
                <a:gd name="connsiteY181" fmla="*/ 5011838 h 6458674"/>
                <a:gd name="connsiteX182" fmla="*/ 6733564 w 9187397"/>
                <a:gd name="connsiteY182" fmla="*/ 5023413 h 6458674"/>
                <a:gd name="connsiteX183" fmla="*/ 6664116 w 9187397"/>
                <a:gd name="connsiteY183" fmla="*/ 5046562 h 6458674"/>
                <a:gd name="connsiteX184" fmla="*/ 6617818 w 9187397"/>
                <a:gd name="connsiteY184" fmla="*/ 5058137 h 6458674"/>
                <a:gd name="connsiteX185" fmla="*/ 6594668 w 9187397"/>
                <a:gd name="connsiteY185" fmla="*/ 5081286 h 6458674"/>
                <a:gd name="connsiteX186" fmla="*/ 6559944 w 9187397"/>
                <a:gd name="connsiteY186" fmla="*/ 5092861 h 6458674"/>
                <a:gd name="connsiteX187" fmla="*/ 6374749 w 9187397"/>
                <a:gd name="connsiteY187" fmla="*/ 5116010 h 6458674"/>
                <a:gd name="connsiteX188" fmla="*/ 6316876 w 9187397"/>
                <a:gd name="connsiteY188" fmla="*/ 5127585 h 6458674"/>
                <a:gd name="connsiteX189" fmla="*/ 6247428 w 9187397"/>
                <a:gd name="connsiteY189" fmla="*/ 5150735 h 6458674"/>
                <a:gd name="connsiteX190" fmla="*/ 6189554 w 9187397"/>
                <a:gd name="connsiteY190" fmla="*/ 5197033 h 6458674"/>
                <a:gd name="connsiteX191" fmla="*/ 6096957 w 9187397"/>
                <a:gd name="connsiteY191" fmla="*/ 5278056 h 6458674"/>
                <a:gd name="connsiteX192" fmla="*/ 5981210 w 9187397"/>
                <a:gd name="connsiteY192" fmla="*/ 5312780 h 6458674"/>
                <a:gd name="connsiteX193" fmla="*/ 5946486 w 9187397"/>
                <a:gd name="connsiteY193" fmla="*/ 5324355 h 6458674"/>
                <a:gd name="connsiteX194" fmla="*/ 5726567 w 9187397"/>
                <a:gd name="connsiteY194" fmla="*/ 5335929 h 6458674"/>
                <a:gd name="connsiteX195" fmla="*/ 5691843 w 9187397"/>
                <a:gd name="connsiteY195" fmla="*/ 5347504 h 6458674"/>
                <a:gd name="connsiteX196" fmla="*/ 5124683 w 9187397"/>
                <a:gd name="connsiteY196" fmla="*/ 5382228 h 6458674"/>
                <a:gd name="connsiteX197" fmla="*/ 5055235 w 9187397"/>
                <a:gd name="connsiteY197" fmla="*/ 5416952 h 6458674"/>
                <a:gd name="connsiteX198" fmla="*/ 5032086 w 9187397"/>
                <a:gd name="connsiteY198" fmla="*/ 5440102 h 6458674"/>
                <a:gd name="connsiteX199" fmla="*/ 4997362 w 9187397"/>
                <a:gd name="connsiteY199" fmla="*/ 5451676 h 6458674"/>
                <a:gd name="connsiteX200" fmla="*/ 4974213 w 9187397"/>
                <a:gd name="connsiteY200" fmla="*/ 5474826 h 6458674"/>
                <a:gd name="connsiteX201" fmla="*/ 4916339 w 9187397"/>
                <a:gd name="connsiteY201" fmla="*/ 5509550 h 6458674"/>
                <a:gd name="connsiteX202" fmla="*/ 4893190 w 9187397"/>
                <a:gd name="connsiteY202" fmla="*/ 5544274 h 6458674"/>
                <a:gd name="connsiteX203" fmla="*/ 4846891 w 9187397"/>
                <a:gd name="connsiteY203" fmla="*/ 5590573 h 6458674"/>
                <a:gd name="connsiteX204" fmla="*/ 4823742 w 9187397"/>
                <a:gd name="connsiteY204" fmla="*/ 5625297 h 6458674"/>
                <a:gd name="connsiteX205" fmla="*/ 4765868 w 9187397"/>
                <a:gd name="connsiteY205" fmla="*/ 5671595 h 6458674"/>
                <a:gd name="connsiteX206" fmla="*/ 4731144 w 9187397"/>
                <a:gd name="connsiteY206" fmla="*/ 5683170 h 6458674"/>
                <a:gd name="connsiteX207" fmla="*/ 4650121 w 9187397"/>
                <a:gd name="connsiteY207" fmla="*/ 5729469 h 6458674"/>
                <a:gd name="connsiteX208" fmla="*/ 4580673 w 9187397"/>
                <a:gd name="connsiteY208" fmla="*/ 5752618 h 6458674"/>
                <a:gd name="connsiteX209" fmla="*/ 4522800 w 9187397"/>
                <a:gd name="connsiteY209" fmla="*/ 5833641 h 6458674"/>
                <a:gd name="connsiteX210" fmla="*/ 4499651 w 9187397"/>
                <a:gd name="connsiteY210" fmla="*/ 5868365 h 6458674"/>
                <a:gd name="connsiteX211" fmla="*/ 4453352 w 9187397"/>
                <a:gd name="connsiteY211" fmla="*/ 5914664 h 6458674"/>
                <a:gd name="connsiteX212" fmla="*/ 4430202 w 9187397"/>
                <a:gd name="connsiteY212" fmla="*/ 5937813 h 6458674"/>
                <a:gd name="connsiteX213" fmla="*/ 4407053 w 9187397"/>
                <a:gd name="connsiteY213" fmla="*/ 5972537 h 6458674"/>
                <a:gd name="connsiteX214" fmla="*/ 4372329 w 9187397"/>
                <a:gd name="connsiteY214" fmla="*/ 5995686 h 6458674"/>
                <a:gd name="connsiteX215" fmla="*/ 4291306 w 9187397"/>
                <a:gd name="connsiteY215" fmla="*/ 6053560 h 6458674"/>
                <a:gd name="connsiteX216" fmla="*/ 4233433 w 9187397"/>
                <a:gd name="connsiteY216" fmla="*/ 6111433 h 6458674"/>
                <a:gd name="connsiteX217" fmla="*/ 4175559 w 9187397"/>
                <a:gd name="connsiteY217" fmla="*/ 6146157 h 6458674"/>
                <a:gd name="connsiteX218" fmla="*/ 4152410 w 9187397"/>
                <a:gd name="connsiteY218" fmla="*/ 6169307 h 6458674"/>
                <a:gd name="connsiteX219" fmla="*/ 4117686 w 9187397"/>
                <a:gd name="connsiteY219" fmla="*/ 6180881 h 6458674"/>
                <a:gd name="connsiteX220" fmla="*/ 4094537 w 9187397"/>
                <a:gd name="connsiteY220" fmla="*/ 6215605 h 6458674"/>
                <a:gd name="connsiteX221" fmla="*/ 4071387 w 9187397"/>
                <a:gd name="connsiteY221" fmla="*/ 6238755 h 6458674"/>
                <a:gd name="connsiteX222" fmla="*/ 4048238 w 9187397"/>
                <a:gd name="connsiteY222" fmla="*/ 6273479 h 6458674"/>
                <a:gd name="connsiteX223" fmla="*/ 3978790 w 9187397"/>
                <a:gd name="connsiteY223" fmla="*/ 6296628 h 6458674"/>
                <a:gd name="connsiteX224" fmla="*/ 3944066 w 9187397"/>
                <a:gd name="connsiteY224" fmla="*/ 6308203 h 6458674"/>
                <a:gd name="connsiteX225" fmla="*/ 3909342 w 9187397"/>
                <a:gd name="connsiteY225" fmla="*/ 6319778 h 6458674"/>
                <a:gd name="connsiteX226" fmla="*/ 3851468 w 9187397"/>
                <a:gd name="connsiteY226" fmla="*/ 6366076 h 6458674"/>
                <a:gd name="connsiteX227" fmla="*/ 3782020 w 9187397"/>
                <a:gd name="connsiteY227" fmla="*/ 6389226 h 6458674"/>
                <a:gd name="connsiteX228" fmla="*/ 3747296 w 9187397"/>
                <a:gd name="connsiteY228" fmla="*/ 6412375 h 6458674"/>
                <a:gd name="connsiteX229" fmla="*/ 3550527 w 9187397"/>
                <a:gd name="connsiteY229" fmla="*/ 6447099 h 6458674"/>
                <a:gd name="connsiteX230" fmla="*/ 3457929 w 9187397"/>
                <a:gd name="connsiteY230" fmla="*/ 6458674 h 6458674"/>
                <a:gd name="connsiteX231" fmla="*/ 3168562 w 9187397"/>
                <a:gd name="connsiteY231" fmla="*/ 6447099 h 6458674"/>
                <a:gd name="connsiteX232" fmla="*/ 3122263 w 9187397"/>
                <a:gd name="connsiteY232" fmla="*/ 6423950 h 6458674"/>
                <a:gd name="connsiteX233" fmla="*/ 3041240 w 9187397"/>
                <a:gd name="connsiteY233" fmla="*/ 6354502 h 6458674"/>
                <a:gd name="connsiteX234" fmla="*/ 2925494 w 9187397"/>
                <a:gd name="connsiteY234" fmla="*/ 6319778 h 6458674"/>
                <a:gd name="connsiteX235" fmla="*/ 2890770 w 9187397"/>
                <a:gd name="connsiteY235" fmla="*/ 6308203 h 6458674"/>
                <a:gd name="connsiteX236" fmla="*/ 2844471 w 9187397"/>
                <a:gd name="connsiteY236" fmla="*/ 6296628 h 6458674"/>
                <a:gd name="connsiteX237" fmla="*/ 2775023 w 9187397"/>
                <a:gd name="connsiteY237" fmla="*/ 6273479 h 6458674"/>
                <a:gd name="connsiteX238" fmla="*/ 2636127 w 9187397"/>
                <a:gd name="connsiteY238" fmla="*/ 6227180 h 6458674"/>
                <a:gd name="connsiteX239" fmla="*/ 2566678 w 9187397"/>
                <a:gd name="connsiteY239" fmla="*/ 6204031 h 6458674"/>
                <a:gd name="connsiteX240" fmla="*/ 2531954 w 9187397"/>
                <a:gd name="connsiteY240" fmla="*/ 6192456 h 6458674"/>
                <a:gd name="connsiteX241" fmla="*/ 2462506 w 9187397"/>
                <a:gd name="connsiteY241" fmla="*/ 6157732 h 6458674"/>
                <a:gd name="connsiteX242" fmla="*/ 2381483 w 9187397"/>
                <a:gd name="connsiteY242" fmla="*/ 6065135 h 6458674"/>
                <a:gd name="connsiteX243" fmla="*/ 2358334 w 9187397"/>
                <a:gd name="connsiteY243" fmla="*/ 5995686 h 6458674"/>
                <a:gd name="connsiteX244" fmla="*/ 2323610 w 9187397"/>
                <a:gd name="connsiteY244" fmla="*/ 5972537 h 6458674"/>
                <a:gd name="connsiteX245" fmla="*/ 2288886 w 9187397"/>
                <a:gd name="connsiteY245" fmla="*/ 5937813 h 6458674"/>
                <a:gd name="connsiteX246" fmla="*/ 2254162 w 9187397"/>
                <a:gd name="connsiteY246" fmla="*/ 5926238 h 6458674"/>
                <a:gd name="connsiteX247" fmla="*/ 2219438 w 9187397"/>
                <a:gd name="connsiteY247" fmla="*/ 5903089 h 6458674"/>
                <a:gd name="connsiteX248" fmla="*/ 2196289 w 9187397"/>
                <a:gd name="connsiteY248" fmla="*/ 5868365 h 6458674"/>
                <a:gd name="connsiteX249" fmla="*/ 2173139 w 9187397"/>
                <a:gd name="connsiteY249" fmla="*/ 5845216 h 6458674"/>
                <a:gd name="connsiteX250" fmla="*/ 2126840 w 9187397"/>
                <a:gd name="connsiteY250" fmla="*/ 5741043 h 6458674"/>
                <a:gd name="connsiteX251" fmla="*/ 2080542 w 9187397"/>
                <a:gd name="connsiteY251" fmla="*/ 5636871 h 6458674"/>
                <a:gd name="connsiteX252" fmla="*/ 2057392 w 9187397"/>
                <a:gd name="connsiteY252" fmla="*/ 5567423 h 6458674"/>
                <a:gd name="connsiteX253" fmla="*/ 2045818 w 9187397"/>
                <a:gd name="connsiteY253" fmla="*/ 5509550 h 6458674"/>
                <a:gd name="connsiteX254" fmla="*/ 2022668 w 9187397"/>
                <a:gd name="connsiteY254" fmla="*/ 5486400 h 6458674"/>
                <a:gd name="connsiteX255" fmla="*/ 1930071 w 9187397"/>
                <a:gd name="connsiteY255" fmla="*/ 5451676 h 6458674"/>
                <a:gd name="connsiteX256" fmla="*/ 1177716 w 9187397"/>
                <a:gd name="connsiteY256" fmla="*/ 5440102 h 6458674"/>
                <a:gd name="connsiteX257" fmla="*/ 934648 w 9187397"/>
                <a:gd name="connsiteY257" fmla="*/ 5428527 h 6458674"/>
                <a:gd name="connsiteX258" fmla="*/ 876775 w 9187397"/>
                <a:gd name="connsiteY258" fmla="*/ 5382228 h 6458674"/>
                <a:gd name="connsiteX259" fmla="*/ 807327 w 9187397"/>
                <a:gd name="connsiteY259" fmla="*/ 5347504 h 6458674"/>
                <a:gd name="connsiteX260" fmla="*/ 772602 w 9187397"/>
                <a:gd name="connsiteY260" fmla="*/ 5324355 h 6458674"/>
                <a:gd name="connsiteX261" fmla="*/ 737878 w 9187397"/>
                <a:gd name="connsiteY261" fmla="*/ 5254907 h 6458674"/>
                <a:gd name="connsiteX262" fmla="*/ 807327 w 9187397"/>
                <a:gd name="connsiteY262" fmla="*/ 5231757 h 6458674"/>
                <a:gd name="connsiteX263" fmla="*/ 1096694 w 9187397"/>
                <a:gd name="connsiteY263" fmla="*/ 5208608 h 6458674"/>
                <a:gd name="connsiteX264" fmla="*/ 1119843 w 9187397"/>
                <a:gd name="connsiteY264" fmla="*/ 5173884 h 6458674"/>
                <a:gd name="connsiteX265" fmla="*/ 1108268 w 9187397"/>
                <a:gd name="connsiteY265" fmla="*/ 5092861 h 6458674"/>
                <a:gd name="connsiteX266" fmla="*/ 1038820 w 9187397"/>
                <a:gd name="connsiteY266" fmla="*/ 5069712 h 6458674"/>
                <a:gd name="connsiteX267" fmla="*/ 726304 w 9187397"/>
                <a:gd name="connsiteY267" fmla="*/ 5058137 h 6458674"/>
                <a:gd name="connsiteX268" fmla="*/ 656856 w 9187397"/>
                <a:gd name="connsiteY268" fmla="*/ 5034988 h 6458674"/>
                <a:gd name="connsiteX269" fmla="*/ 622132 w 9187397"/>
                <a:gd name="connsiteY269" fmla="*/ 5023413 h 6458674"/>
                <a:gd name="connsiteX270" fmla="*/ 587408 w 9187397"/>
                <a:gd name="connsiteY270" fmla="*/ 5000264 h 6458674"/>
                <a:gd name="connsiteX271" fmla="*/ 506385 w 9187397"/>
                <a:gd name="connsiteY271" fmla="*/ 4977114 h 6458674"/>
                <a:gd name="connsiteX272" fmla="*/ 436937 w 9187397"/>
                <a:gd name="connsiteY272" fmla="*/ 4953965 h 6458674"/>
                <a:gd name="connsiteX273" fmla="*/ 402213 w 9187397"/>
                <a:gd name="connsiteY273" fmla="*/ 4942390 h 6458674"/>
                <a:gd name="connsiteX274" fmla="*/ 367489 w 9187397"/>
                <a:gd name="connsiteY274" fmla="*/ 4919241 h 6458674"/>
                <a:gd name="connsiteX275" fmla="*/ 298040 w 9187397"/>
                <a:gd name="connsiteY275" fmla="*/ 4884517 h 6458674"/>
                <a:gd name="connsiteX276" fmla="*/ 251742 w 9187397"/>
                <a:gd name="connsiteY276" fmla="*/ 4780345 h 6458674"/>
                <a:gd name="connsiteX277" fmla="*/ 228592 w 9187397"/>
                <a:gd name="connsiteY277" fmla="*/ 4710897 h 6458674"/>
                <a:gd name="connsiteX278" fmla="*/ 217018 w 9187397"/>
                <a:gd name="connsiteY278" fmla="*/ 4676173 h 6458674"/>
                <a:gd name="connsiteX279" fmla="*/ 205443 w 9187397"/>
                <a:gd name="connsiteY279" fmla="*/ 4629874 h 6458674"/>
                <a:gd name="connsiteX280" fmla="*/ 182294 w 9187397"/>
                <a:gd name="connsiteY280" fmla="*/ 4560426 h 6458674"/>
                <a:gd name="connsiteX281" fmla="*/ 135995 w 9187397"/>
                <a:gd name="connsiteY281" fmla="*/ 4490978 h 6458674"/>
                <a:gd name="connsiteX282" fmla="*/ 124420 w 9187397"/>
                <a:gd name="connsiteY282" fmla="*/ 4444679 h 6458674"/>
                <a:gd name="connsiteX283" fmla="*/ 112845 w 9187397"/>
                <a:gd name="connsiteY283" fmla="*/ 4375231 h 6458674"/>
                <a:gd name="connsiteX284" fmla="*/ 89696 w 9187397"/>
                <a:gd name="connsiteY284" fmla="*/ 4340507 h 6458674"/>
                <a:gd name="connsiteX285" fmla="*/ 66547 w 9187397"/>
                <a:gd name="connsiteY285" fmla="*/ 4271059 h 6458674"/>
                <a:gd name="connsiteX286" fmla="*/ 54972 w 9187397"/>
                <a:gd name="connsiteY286" fmla="*/ 4236335 h 6458674"/>
                <a:gd name="connsiteX287" fmla="*/ 43397 w 9187397"/>
                <a:gd name="connsiteY287" fmla="*/ 4178461 h 6458674"/>
                <a:gd name="connsiteX288" fmla="*/ 31823 w 9187397"/>
                <a:gd name="connsiteY288" fmla="*/ 4109013 h 6458674"/>
                <a:gd name="connsiteX289" fmla="*/ 20248 w 9187397"/>
                <a:gd name="connsiteY289" fmla="*/ 4074289 h 6458674"/>
                <a:gd name="connsiteX290" fmla="*/ 20248 w 9187397"/>
                <a:gd name="connsiteY290" fmla="*/ 3576578 h 6458674"/>
                <a:gd name="connsiteX291" fmla="*/ 66547 w 9187397"/>
                <a:gd name="connsiteY291" fmla="*/ 3472405 h 6458674"/>
                <a:gd name="connsiteX292" fmla="*/ 101271 w 9187397"/>
                <a:gd name="connsiteY292" fmla="*/ 3356659 h 6458674"/>
                <a:gd name="connsiteX293" fmla="*/ 112845 w 9187397"/>
                <a:gd name="connsiteY293" fmla="*/ 3321935 h 6458674"/>
                <a:gd name="connsiteX294" fmla="*/ 124420 w 9187397"/>
                <a:gd name="connsiteY294" fmla="*/ 3287210 h 6458674"/>
                <a:gd name="connsiteX295" fmla="*/ 135995 w 9187397"/>
                <a:gd name="connsiteY295" fmla="*/ 3240912 h 6458674"/>
                <a:gd name="connsiteX296" fmla="*/ 147570 w 9187397"/>
                <a:gd name="connsiteY296" fmla="*/ 3206188 h 6458674"/>
                <a:gd name="connsiteX297" fmla="*/ 182294 w 9187397"/>
                <a:gd name="connsiteY297" fmla="*/ 3078866 h 6458674"/>
                <a:gd name="connsiteX298" fmla="*/ 217018 w 9187397"/>
                <a:gd name="connsiteY298" fmla="*/ 2974694 h 6458674"/>
                <a:gd name="connsiteX299" fmla="*/ 228592 w 9187397"/>
                <a:gd name="connsiteY299" fmla="*/ 2939970 h 6458674"/>
                <a:gd name="connsiteX300" fmla="*/ 251742 w 9187397"/>
                <a:gd name="connsiteY300" fmla="*/ 2916821 h 6458674"/>
                <a:gd name="connsiteX301" fmla="*/ 274891 w 9187397"/>
                <a:gd name="connsiteY301" fmla="*/ 2847373 h 6458674"/>
                <a:gd name="connsiteX302" fmla="*/ 321190 w 9187397"/>
                <a:gd name="connsiteY302" fmla="*/ 2777924 h 6458674"/>
                <a:gd name="connsiteX303" fmla="*/ 344339 w 9187397"/>
                <a:gd name="connsiteY303" fmla="*/ 2743200 h 6458674"/>
                <a:gd name="connsiteX304" fmla="*/ 379063 w 9187397"/>
                <a:gd name="connsiteY304" fmla="*/ 2673752 h 6458674"/>
                <a:gd name="connsiteX305" fmla="*/ 402213 w 9187397"/>
                <a:gd name="connsiteY305" fmla="*/ 2592729 h 6458674"/>
                <a:gd name="connsiteX306" fmla="*/ 471661 w 9187397"/>
                <a:gd name="connsiteY306" fmla="*/ 2500132 h 6458674"/>
                <a:gd name="connsiteX307" fmla="*/ 483235 w 9187397"/>
                <a:gd name="connsiteY307" fmla="*/ 2465408 h 6458674"/>
                <a:gd name="connsiteX308" fmla="*/ 506385 w 9187397"/>
                <a:gd name="connsiteY308" fmla="*/ 2430684 h 6458674"/>
                <a:gd name="connsiteX309" fmla="*/ 552683 w 9187397"/>
                <a:gd name="connsiteY309" fmla="*/ 2338086 h 6458674"/>
                <a:gd name="connsiteX310" fmla="*/ 610557 w 9187397"/>
                <a:gd name="connsiteY310" fmla="*/ 2233914 h 6458674"/>
                <a:gd name="connsiteX311" fmla="*/ 633706 w 9187397"/>
                <a:gd name="connsiteY311" fmla="*/ 2199190 h 6458674"/>
                <a:gd name="connsiteX312" fmla="*/ 680005 w 9187397"/>
                <a:gd name="connsiteY312" fmla="*/ 2152891 h 6458674"/>
                <a:gd name="connsiteX313" fmla="*/ 726304 w 9187397"/>
                <a:gd name="connsiteY313" fmla="*/ 2095018 h 6458674"/>
                <a:gd name="connsiteX314" fmla="*/ 737878 w 9187397"/>
                <a:gd name="connsiteY314" fmla="*/ 2060294 h 6458674"/>
                <a:gd name="connsiteX315" fmla="*/ 784177 w 9187397"/>
                <a:gd name="connsiteY315" fmla="*/ 2013995 h 6458674"/>
                <a:gd name="connsiteX316" fmla="*/ 807327 w 9187397"/>
                <a:gd name="connsiteY316" fmla="*/ 1979271 h 6458674"/>
                <a:gd name="connsiteX317" fmla="*/ 761028 w 9187397"/>
                <a:gd name="connsiteY317" fmla="*/ 1932973 h 6458674"/>
                <a:gd name="connsiteX318" fmla="*/ 795752 w 9187397"/>
                <a:gd name="connsiteY318" fmla="*/ 1921398 h 6458674"/>
                <a:gd name="connsiteX319" fmla="*/ 853625 w 9187397"/>
                <a:gd name="connsiteY319" fmla="*/ 1886674 h 6458674"/>
                <a:gd name="connsiteX320" fmla="*/ 876775 w 9187397"/>
                <a:gd name="connsiteY320" fmla="*/ 1863524 h 6458674"/>
                <a:gd name="connsiteX321" fmla="*/ 946223 w 9187397"/>
                <a:gd name="connsiteY321" fmla="*/ 1817226 h 6458674"/>
                <a:gd name="connsiteX322" fmla="*/ 969372 w 9187397"/>
                <a:gd name="connsiteY322" fmla="*/ 1794076 h 6458674"/>
                <a:gd name="connsiteX323" fmla="*/ 1038820 w 9187397"/>
                <a:gd name="connsiteY323" fmla="*/ 1747778 h 6458674"/>
                <a:gd name="connsiteX324" fmla="*/ 1108268 w 9187397"/>
                <a:gd name="connsiteY324" fmla="*/ 1689904 h 6458674"/>
                <a:gd name="connsiteX325" fmla="*/ 1142992 w 9187397"/>
                <a:gd name="connsiteY325" fmla="*/ 1666755 h 645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</a:cxnLst>
              <a:rect l="l" t="t" r="r" b="b"/>
              <a:pathLst>
                <a:path w="9187397" h="6458674">
                  <a:moveTo>
                    <a:pt x="656856" y="1979271"/>
                  </a:moveTo>
                  <a:cubicBezTo>
                    <a:pt x="695276" y="1963903"/>
                    <a:pt x="719114" y="1958978"/>
                    <a:pt x="749453" y="1932973"/>
                  </a:cubicBezTo>
                  <a:cubicBezTo>
                    <a:pt x="766024" y="1918769"/>
                    <a:pt x="777592" y="1898781"/>
                    <a:pt x="795752" y="1886674"/>
                  </a:cubicBezTo>
                  <a:lnTo>
                    <a:pt x="865200" y="1840375"/>
                  </a:lnTo>
                  <a:cubicBezTo>
                    <a:pt x="876775" y="1832659"/>
                    <a:pt x="886727" y="1821625"/>
                    <a:pt x="899924" y="1817226"/>
                  </a:cubicBezTo>
                  <a:lnTo>
                    <a:pt x="934648" y="1805651"/>
                  </a:lnTo>
                  <a:cubicBezTo>
                    <a:pt x="942364" y="1794076"/>
                    <a:pt x="946934" y="1779617"/>
                    <a:pt x="957797" y="1770927"/>
                  </a:cubicBezTo>
                  <a:cubicBezTo>
                    <a:pt x="967324" y="1763305"/>
                    <a:pt x="981608" y="1764808"/>
                    <a:pt x="992521" y="1759352"/>
                  </a:cubicBezTo>
                  <a:cubicBezTo>
                    <a:pt x="1004963" y="1753131"/>
                    <a:pt x="1016683" y="1745256"/>
                    <a:pt x="1027245" y="1736203"/>
                  </a:cubicBezTo>
                  <a:cubicBezTo>
                    <a:pt x="1043816" y="1721999"/>
                    <a:pt x="1058111" y="1705337"/>
                    <a:pt x="1073544" y="1689904"/>
                  </a:cubicBezTo>
                  <a:lnTo>
                    <a:pt x="1096694" y="1666755"/>
                  </a:lnTo>
                  <a:cubicBezTo>
                    <a:pt x="1118824" y="1600362"/>
                    <a:pt x="1093286" y="1659724"/>
                    <a:pt x="1131418" y="1608881"/>
                  </a:cubicBezTo>
                  <a:cubicBezTo>
                    <a:pt x="1166624" y="1561939"/>
                    <a:pt x="1163971" y="1537825"/>
                    <a:pt x="1212440" y="1516284"/>
                  </a:cubicBezTo>
                  <a:cubicBezTo>
                    <a:pt x="1234739" y="1506374"/>
                    <a:pt x="1281889" y="1493135"/>
                    <a:pt x="1281889" y="1493135"/>
                  </a:cubicBezTo>
                  <a:cubicBezTo>
                    <a:pt x="1289605" y="1485418"/>
                    <a:pt x="1295680" y="1475600"/>
                    <a:pt x="1305038" y="1469985"/>
                  </a:cubicBezTo>
                  <a:cubicBezTo>
                    <a:pt x="1315500" y="1463708"/>
                    <a:pt x="1328849" y="1463866"/>
                    <a:pt x="1339762" y="1458410"/>
                  </a:cubicBezTo>
                  <a:cubicBezTo>
                    <a:pt x="1352204" y="1452189"/>
                    <a:pt x="1362911" y="1442977"/>
                    <a:pt x="1374486" y="1435261"/>
                  </a:cubicBezTo>
                  <a:cubicBezTo>
                    <a:pt x="1382202" y="1423686"/>
                    <a:pt x="1388945" y="1411400"/>
                    <a:pt x="1397635" y="1400537"/>
                  </a:cubicBezTo>
                  <a:cubicBezTo>
                    <a:pt x="1421688" y="1370471"/>
                    <a:pt x="1426120" y="1382747"/>
                    <a:pt x="1443934" y="1342664"/>
                  </a:cubicBezTo>
                  <a:cubicBezTo>
                    <a:pt x="1471831" y="1279894"/>
                    <a:pt x="1449248" y="1282854"/>
                    <a:pt x="1490233" y="1250066"/>
                  </a:cubicBezTo>
                  <a:cubicBezTo>
                    <a:pt x="1501096" y="1241376"/>
                    <a:pt x="1513382" y="1234633"/>
                    <a:pt x="1524957" y="1226917"/>
                  </a:cubicBezTo>
                  <a:cubicBezTo>
                    <a:pt x="1532673" y="1215342"/>
                    <a:pt x="1537243" y="1200883"/>
                    <a:pt x="1548106" y="1192193"/>
                  </a:cubicBezTo>
                  <a:cubicBezTo>
                    <a:pt x="1557633" y="1184571"/>
                    <a:pt x="1571917" y="1186074"/>
                    <a:pt x="1582830" y="1180618"/>
                  </a:cubicBezTo>
                  <a:cubicBezTo>
                    <a:pt x="1595272" y="1174397"/>
                    <a:pt x="1604842" y="1163119"/>
                    <a:pt x="1617554" y="1157469"/>
                  </a:cubicBezTo>
                  <a:cubicBezTo>
                    <a:pt x="1639852" y="1147559"/>
                    <a:pt x="1663853" y="1142035"/>
                    <a:pt x="1687002" y="1134319"/>
                  </a:cubicBezTo>
                  <a:cubicBezTo>
                    <a:pt x="1687007" y="1134317"/>
                    <a:pt x="1756446" y="1111174"/>
                    <a:pt x="1756451" y="1111170"/>
                  </a:cubicBezTo>
                  <a:cubicBezTo>
                    <a:pt x="1779600" y="1095737"/>
                    <a:pt x="1801014" y="1077313"/>
                    <a:pt x="1825899" y="1064871"/>
                  </a:cubicBezTo>
                  <a:cubicBezTo>
                    <a:pt x="1841332" y="1057155"/>
                    <a:pt x="1857841" y="1051293"/>
                    <a:pt x="1872197" y="1041722"/>
                  </a:cubicBezTo>
                  <a:cubicBezTo>
                    <a:pt x="1881277" y="1035669"/>
                    <a:pt x="1886826" y="1025390"/>
                    <a:pt x="1895347" y="1018573"/>
                  </a:cubicBezTo>
                  <a:cubicBezTo>
                    <a:pt x="1927403" y="992928"/>
                    <a:pt x="1928117" y="996074"/>
                    <a:pt x="1964795" y="983848"/>
                  </a:cubicBezTo>
                  <a:cubicBezTo>
                    <a:pt x="2053098" y="895545"/>
                    <a:pt x="1950485" y="987805"/>
                    <a:pt x="2034243" y="937550"/>
                  </a:cubicBezTo>
                  <a:cubicBezTo>
                    <a:pt x="2113684" y="889885"/>
                    <a:pt x="1993749" y="935613"/>
                    <a:pt x="2092116" y="902826"/>
                  </a:cubicBezTo>
                  <a:cubicBezTo>
                    <a:pt x="2103691" y="895109"/>
                    <a:pt x="2114397" y="885897"/>
                    <a:pt x="2126840" y="879676"/>
                  </a:cubicBezTo>
                  <a:cubicBezTo>
                    <a:pt x="2137753" y="874220"/>
                    <a:pt x="2150899" y="874027"/>
                    <a:pt x="2161564" y="868102"/>
                  </a:cubicBezTo>
                  <a:cubicBezTo>
                    <a:pt x="2185885" y="854590"/>
                    <a:pt x="2207863" y="837236"/>
                    <a:pt x="2231013" y="821803"/>
                  </a:cubicBezTo>
                  <a:cubicBezTo>
                    <a:pt x="2241165" y="815035"/>
                    <a:pt x="2254523" y="815034"/>
                    <a:pt x="2265737" y="810228"/>
                  </a:cubicBezTo>
                  <a:cubicBezTo>
                    <a:pt x="2281596" y="803431"/>
                    <a:pt x="2297679" y="796650"/>
                    <a:pt x="2312035" y="787079"/>
                  </a:cubicBezTo>
                  <a:cubicBezTo>
                    <a:pt x="2321115" y="781026"/>
                    <a:pt x="2325827" y="769544"/>
                    <a:pt x="2335185" y="763929"/>
                  </a:cubicBezTo>
                  <a:cubicBezTo>
                    <a:pt x="2345647" y="757652"/>
                    <a:pt x="2358334" y="756213"/>
                    <a:pt x="2369909" y="752355"/>
                  </a:cubicBezTo>
                  <a:cubicBezTo>
                    <a:pt x="2381484" y="744638"/>
                    <a:pt x="2392190" y="735426"/>
                    <a:pt x="2404633" y="729205"/>
                  </a:cubicBezTo>
                  <a:cubicBezTo>
                    <a:pt x="2415546" y="723749"/>
                    <a:pt x="2429205" y="724399"/>
                    <a:pt x="2439357" y="717631"/>
                  </a:cubicBezTo>
                  <a:cubicBezTo>
                    <a:pt x="2452977" y="708551"/>
                    <a:pt x="2460461" y="691987"/>
                    <a:pt x="2474081" y="682907"/>
                  </a:cubicBezTo>
                  <a:cubicBezTo>
                    <a:pt x="2484233" y="676139"/>
                    <a:pt x="2497892" y="676788"/>
                    <a:pt x="2508805" y="671332"/>
                  </a:cubicBezTo>
                  <a:cubicBezTo>
                    <a:pt x="2521247" y="665111"/>
                    <a:pt x="2531087" y="654404"/>
                    <a:pt x="2543529" y="648183"/>
                  </a:cubicBezTo>
                  <a:cubicBezTo>
                    <a:pt x="2554442" y="642727"/>
                    <a:pt x="2567340" y="642064"/>
                    <a:pt x="2578253" y="636608"/>
                  </a:cubicBezTo>
                  <a:cubicBezTo>
                    <a:pt x="2668004" y="591732"/>
                    <a:pt x="2560421" y="630978"/>
                    <a:pt x="2647701" y="601884"/>
                  </a:cubicBezTo>
                  <a:cubicBezTo>
                    <a:pt x="2664650" y="584936"/>
                    <a:pt x="2682215" y="564345"/>
                    <a:pt x="2705575" y="555585"/>
                  </a:cubicBezTo>
                  <a:cubicBezTo>
                    <a:pt x="2723995" y="548677"/>
                    <a:pt x="2744157" y="547868"/>
                    <a:pt x="2763448" y="544010"/>
                  </a:cubicBezTo>
                  <a:cubicBezTo>
                    <a:pt x="2818476" y="507325"/>
                    <a:pt x="2784974" y="525261"/>
                    <a:pt x="2867620" y="497712"/>
                  </a:cubicBezTo>
                  <a:cubicBezTo>
                    <a:pt x="2879195" y="493854"/>
                    <a:pt x="2892192" y="492905"/>
                    <a:pt x="2902344" y="486137"/>
                  </a:cubicBezTo>
                  <a:cubicBezTo>
                    <a:pt x="2972713" y="439225"/>
                    <a:pt x="2897947" y="483445"/>
                    <a:pt x="2983367" y="451413"/>
                  </a:cubicBezTo>
                  <a:cubicBezTo>
                    <a:pt x="2999523" y="445355"/>
                    <a:pt x="3013646" y="434672"/>
                    <a:pt x="3029666" y="428264"/>
                  </a:cubicBezTo>
                  <a:cubicBezTo>
                    <a:pt x="3052322" y="419201"/>
                    <a:pt x="3078811" y="418649"/>
                    <a:pt x="3099114" y="405114"/>
                  </a:cubicBezTo>
                  <a:cubicBezTo>
                    <a:pt x="3122263" y="389681"/>
                    <a:pt x="3141571" y="365564"/>
                    <a:pt x="3168562" y="358816"/>
                  </a:cubicBezTo>
                  <a:cubicBezTo>
                    <a:pt x="3194444" y="352345"/>
                    <a:pt x="3267400" y="335364"/>
                    <a:pt x="3284309" y="324091"/>
                  </a:cubicBezTo>
                  <a:cubicBezTo>
                    <a:pt x="3346486" y="282640"/>
                    <a:pt x="3335003" y="281498"/>
                    <a:pt x="3388481" y="266218"/>
                  </a:cubicBezTo>
                  <a:cubicBezTo>
                    <a:pt x="3403777" y="261848"/>
                    <a:pt x="3419347" y="258501"/>
                    <a:pt x="3434780" y="254643"/>
                  </a:cubicBezTo>
                  <a:cubicBezTo>
                    <a:pt x="3457929" y="239210"/>
                    <a:pt x="3477834" y="217143"/>
                    <a:pt x="3504228" y="208345"/>
                  </a:cubicBezTo>
                  <a:cubicBezTo>
                    <a:pt x="3527377" y="200628"/>
                    <a:pt x="3553373" y="198730"/>
                    <a:pt x="3573676" y="185195"/>
                  </a:cubicBezTo>
                  <a:cubicBezTo>
                    <a:pt x="3585251" y="177479"/>
                    <a:pt x="3595958" y="168267"/>
                    <a:pt x="3608400" y="162046"/>
                  </a:cubicBezTo>
                  <a:cubicBezTo>
                    <a:pt x="3636897" y="147798"/>
                    <a:pt x="3685894" y="143343"/>
                    <a:pt x="3712572" y="138897"/>
                  </a:cubicBezTo>
                  <a:cubicBezTo>
                    <a:pt x="3724147" y="135039"/>
                    <a:pt x="3735525" y="130532"/>
                    <a:pt x="3747296" y="127322"/>
                  </a:cubicBezTo>
                  <a:cubicBezTo>
                    <a:pt x="3777991" y="118951"/>
                    <a:pt x="3839894" y="104173"/>
                    <a:pt x="3839894" y="104173"/>
                  </a:cubicBezTo>
                  <a:cubicBezTo>
                    <a:pt x="3924776" y="61730"/>
                    <a:pt x="3845343" y="96372"/>
                    <a:pt x="3944066" y="69448"/>
                  </a:cubicBezTo>
                  <a:cubicBezTo>
                    <a:pt x="3967608" y="63028"/>
                    <a:pt x="3990365" y="54015"/>
                    <a:pt x="4013514" y="46299"/>
                  </a:cubicBezTo>
                  <a:cubicBezTo>
                    <a:pt x="4025089" y="42441"/>
                    <a:pt x="4036274" y="37117"/>
                    <a:pt x="4048238" y="34724"/>
                  </a:cubicBezTo>
                  <a:cubicBezTo>
                    <a:pt x="4067529" y="30866"/>
                    <a:pt x="4087025" y="27921"/>
                    <a:pt x="4106111" y="23150"/>
                  </a:cubicBezTo>
                  <a:cubicBezTo>
                    <a:pt x="4117948" y="20191"/>
                    <a:pt x="4128998" y="14534"/>
                    <a:pt x="4140835" y="11575"/>
                  </a:cubicBezTo>
                  <a:cubicBezTo>
                    <a:pt x="4159921" y="6803"/>
                    <a:pt x="4179418" y="3858"/>
                    <a:pt x="4198709" y="0"/>
                  </a:cubicBezTo>
                  <a:cubicBezTo>
                    <a:pt x="4233433" y="3858"/>
                    <a:pt x="4268986" y="3101"/>
                    <a:pt x="4302881" y="11575"/>
                  </a:cubicBezTo>
                  <a:cubicBezTo>
                    <a:pt x="4360930" y="26087"/>
                    <a:pt x="4321652" y="35038"/>
                    <a:pt x="4349180" y="69448"/>
                  </a:cubicBezTo>
                  <a:cubicBezTo>
                    <a:pt x="4357870" y="80311"/>
                    <a:pt x="4372329" y="84881"/>
                    <a:pt x="4383904" y="92598"/>
                  </a:cubicBezTo>
                  <a:cubicBezTo>
                    <a:pt x="4391620" y="104173"/>
                    <a:pt x="4397216" y="117485"/>
                    <a:pt x="4407053" y="127322"/>
                  </a:cubicBezTo>
                  <a:cubicBezTo>
                    <a:pt x="4416890" y="137159"/>
                    <a:pt x="4430914" y="141781"/>
                    <a:pt x="4441777" y="150471"/>
                  </a:cubicBezTo>
                  <a:cubicBezTo>
                    <a:pt x="4450299" y="157288"/>
                    <a:pt x="4455569" y="168006"/>
                    <a:pt x="4464927" y="173621"/>
                  </a:cubicBezTo>
                  <a:cubicBezTo>
                    <a:pt x="4475389" y="179898"/>
                    <a:pt x="4487500" y="184090"/>
                    <a:pt x="4499651" y="185195"/>
                  </a:cubicBezTo>
                  <a:cubicBezTo>
                    <a:pt x="4572757" y="191841"/>
                    <a:pt x="4646264" y="192912"/>
                    <a:pt x="4719570" y="196770"/>
                  </a:cubicBezTo>
                  <a:cubicBezTo>
                    <a:pt x="4762010" y="192912"/>
                    <a:pt x="4804276" y="185195"/>
                    <a:pt x="4846891" y="185195"/>
                  </a:cubicBezTo>
                  <a:cubicBezTo>
                    <a:pt x="4897196" y="185195"/>
                    <a:pt x="4947401" y="190892"/>
                    <a:pt x="4997362" y="196770"/>
                  </a:cubicBezTo>
                  <a:cubicBezTo>
                    <a:pt x="5013161" y="198629"/>
                    <a:pt x="5027850" y="206588"/>
                    <a:pt x="5043661" y="208345"/>
                  </a:cubicBezTo>
                  <a:cubicBezTo>
                    <a:pt x="5097482" y="214325"/>
                    <a:pt x="5151691" y="216061"/>
                    <a:pt x="5205706" y="219919"/>
                  </a:cubicBezTo>
                  <a:cubicBezTo>
                    <a:pt x="5307921" y="245473"/>
                    <a:pt x="5197125" y="220294"/>
                    <a:pt x="5379327" y="243069"/>
                  </a:cubicBezTo>
                  <a:cubicBezTo>
                    <a:pt x="5398848" y="245509"/>
                    <a:pt x="5418114" y="249872"/>
                    <a:pt x="5437200" y="254643"/>
                  </a:cubicBezTo>
                  <a:cubicBezTo>
                    <a:pt x="5481176" y="265637"/>
                    <a:pt x="5467702" y="270576"/>
                    <a:pt x="5518223" y="277793"/>
                  </a:cubicBezTo>
                  <a:cubicBezTo>
                    <a:pt x="5556608" y="283276"/>
                    <a:pt x="5595388" y="285509"/>
                    <a:pt x="5633970" y="289367"/>
                  </a:cubicBezTo>
                  <a:lnTo>
                    <a:pt x="5703418" y="312517"/>
                  </a:lnTo>
                  <a:lnTo>
                    <a:pt x="5738142" y="324091"/>
                  </a:lnTo>
                  <a:cubicBezTo>
                    <a:pt x="5782029" y="367980"/>
                    <a:pt x="5741615" y="336535"/>
                    <a:pt x="5830739" y="358816"/>
                  </a:cubicBezTo>
                  <a:cubicBezTo>
                    <a:pt x="5998168" y="400673"/>
                    <a:pt x="5775375" y="370618"/>
                    <a:pt x="6027509" y="393540"/>
                  </a:cubicBezTo>
                  <a:cubicBezTo>
                    <a:pt x="6050658" y="389682"/>
                    <a:pt x="6075966" y="392461"/>
                    <a:pt x="6096957" y="381965"/>
                  </a:cubicBezTo>
                  <a:cubicBezTo>
                    <a:pt x="6109399" y="375744"/>
                    <a:pt x="6111416" y="358104"/>
                    <a:pt x="6120106" y="347241"/>
                  </a:cubicBezTo>
                  <a:cubicBezTo>
                    <a:pt x="6126923" y="338719"/>
                    <a:pt x="6135539" y="331808"/>
                    <a:pt x="6143256" y="324091"/>
                  </a:cubicBezTo>
                  <a:cubicBezTo>
                    <a:pt x="6195832" y="328135"/>
                    <a:pt x="6338920" y="332007"/>
                    <a:pt x="6397899" y="358816"/>
                  </a:cubicBezTo>
                  <a:cubicBezTo>
                    <a:pt x="6410563" y="364572"/>
                    <a:pt x="6412142" y="382853"/>
                    <a:pt x="6421048" y="393540"/>
                  </a:cubicBezTo>
                  <a:cubicBezTo>
                    <a:pt x="6454395" y="433557"/>
                    <a:pt x="6447699" y="425573"/>
                    <a:pt x="6490496" y="439838"/>
                  </a:cubicBezTo>
                  <a:cubicBezTo>
                    <a:pt x="6502071" y="447555"/>
                    <a:pt x="6512777" y="456767"/>
                    <a:pt x="6525220" y="462988"/>
                  </a:cubicBezTo>
                  <a:cubicBezTo>
                    <a:pt x="6536133" y="468444"/>
                    <a:pt x="6550417" y="466940"/>
                    <a:pt x="6559944" y="474562"/>
                  </a:cubicBezTo>
                  <a:cubicBezTo>
                    <a:pt x="6570807" y="483252"/>
                    <a:pt x="6572231" y="500596"/>
                    <a:pt x="6583094" y="509286"/>
                  </a:cubicBezTo>
                  <a:cubicBezTo>
                    <a:pt x="6592621" y="516908"/>
                    <a:pt x="6606905" y="515405"/>
                    <a:pt x="6617818" y="520861"/>
                  </a:cubicBezTo>
                  <a:cubicBezTo>
                    <a:pt x="6630260" y="527082"/>
                    <a:pt x="6641679" y="535320"/>
                    <a:pt x="6652542" y="544010"/>
                  </a:cubicBezTo>
                  <a:cubicBezTo>
                    <a:pt x="6661063" y="550827"/>
                    <a:pt x="6666333" y="561545"/>
                    <a:pt x="6675691" y="567160"/>
                  </a:cubicBezTo>
                  <a:cubicBezTo>
                    <a:pt x="6686153" y="573437"/>
                    <a:pt x="6698840" y="574877"/>
                    <a:pt x="6710415" y="578735"/>
                  </a:cubicBezTo>
                  <a:cubicBezTo>
                    <a:pt x="6725848" y="601884"/>
                    <a:pt x="6733565" y="632750"/>
                    <a:pt x="6756714" y="648183"/>
                  </a:cubicBezTo>
                  <a:cubicBezTo>
                    <a:pt x="6779863" y="663616"/>
                    <a:pt x="6799768" y="685683"/>
                    <a:pt x="6826162" y="694481"/>
                  </a:cubicBezTo>
                  <a:cubicBezTo>
                    <a:pt x="6837737" y="698339"/>
                    <a:pt x="6849973" y="700600"/>
                    <a:pt x="6860886" y="706056"/>
                  </a:cubicBezTo>
                  <a:cubicBezTo>
                    <a:pt x="6873328" y="712277"/>
                    <a:pt x="6883532" y="722303"/>
                    <a:pt x="6895610" y="729205"/>
                  </a:cubicBezTo>
                  <a:cubicBezTo>
                    <a:pt x="6910591" y="737766"/>
                    <a:pt x="6926928" y="743794"/>
                    <a:pt x="6941909" y="752355"/>
                  </a:cubicBezTo>
                  <a:cubicBezTo>
                    <a:pt x="6953987" y="759257"/>
                    <a:pt x="6963921" y="769854"/>
                    <a:pt x="6976633" y="775504"/>
                  </a:cubicBezTo>
                  <a:cubicBezTo>
                    <a:pt x="6998931" y="785414"/>
                    <a:pt x="7022539" y="792233"/>
                    <a:pt x="7046081" y="798654"/>
                  </a:cubicBezTo>
                  <a:cubicBezTo>
                    <a:pt x="7065061" y="803830"/>
                    <a:pt x="7084868" y="805457"/>
                    <a:pt x="7103954" y="810228"/>
                  </a:cubicBezTo>
                  <a:cubicBezTo>
                    <a:pt x="7115791" y="813187"/>
                    <a:pt x="7126790" y="819060"/>
                    <a:pt x="7138678" y="821803"/>
                  </a:cubicBezTo>
                  <a:cubicBezTo>
                    <a:pt x="7177017" y="830650"/>
                    <a:pt x="7254425" y="844952"/>
                    <a:pt x="7254425" y="844952"/>
                  </a:cubicBezTo>
                  <a:cubicBezTo>
                    <a:pt x="7313084" y="903611"/>
                    <a:pt x="7237168" y="834597"/>
                    <a:pt x="7312299" y="879676"/>
                  </a:cubicBezTo>
                  <a:cubicBezTo>
                    <a:pt x="7391740" y="927341"/>
                    <a:pt x="7271805" y="881613"/>
                    <a:pt x="7370172" y="914400"/>
                  </a:cubicBezTo>
                  <a:cubicBezTo>
                    <a:pt x="7398652" y="942880"/>
                    <a:pt x="7421991" y="960166"/>
                    <a:pt x="7439620" y="995423"/>
                  </a:cubicBezTo>
                  <a:cubicBezTo>
                    <a:pt x="7445076" y="1006336"/>
                    <a:pt x="7445739" y="1019234"/>
                    <a:pt x="7451195" y="1030147"/>
                  </a:cubicBezTo>
                  <a:cubicBezTo>
                    <a:pt x="7457416" y="1042589"/>
                    <a:pt x="7468694" y="1052159"/>
                    <a:pt x="7474344" y="1064871"/>
                  </a:cubicBezTo>
                  <a:cubicBezTo>
                    <a:pt x="7484254" y="1087169"/>
                    <a:pt x="7480240" y="1117064"/>
                    <a:pt x="7497494" y="1134319"/>
                  </a:cubicBezTo>
                  <a:cubicBezTo>
                    <a:pt x="7535182" y="1172008"/>
                    <a:pt x="7527679" y="1161479"/>
                    <a:pt x="7566942" y="1226917"/>
                  </a:cubicBezTo>
                  <a:cubicBezTo>
                    <a:pt x="7578517" y="1246208"/>
                    <a:pt x="7584735" y="1269976"/>
                    <a:pt x="7601666" y="1284790"/>
                  </a:cubicBezTo>
                  <a:cubicBezTo>
                    <a:pt x="7619103" y="1300048"/>
                    <a:pt x="7681650" y="1313467"/>
                    <a:pt x="7705838" y="1319514"/>
                  </a:cubicBezTo>
                  <a:cubicBezTo>
                    <a:pt x="7721271" y="1331089"/>
                    <a:pt x="7735388" y="1344667"/>
                    <a:pt x="7752137" y="1354238"/>
                  </a:cubicBezTo>
                  <a:cubicBezTo>
                    <a:pt x="7762730" y="1360291"/>
                    <a:pt x="7777334" y="1358191"/>
                    <a:pt x="7786861" y="1365813"/>
                  </a:cubicBezTo>
                  <a:cubicBezTo>
                    <a:pt x="7861653" y="1425648"/>
                    <a:pt x="7757454" y="1383018"/>
                    <a:pt x="7844734" y="1412112"/>
                  </a:cubicBezTo>
                  <a:lnTo>
                    <a:pt x="7902608" y="1469985"/>
                  </a:lnTo>
                  <a:cubicBezTo>
                    <a:pt x="7910325" y="1477702"/>
                    <a:pt x="7919704" y="1484055"/>
                    <a:pt x="7925757" y="1493135"/>
                  </a:cubicBezTo>
                  <a:cubicBezTo>
                    <a:pt x="7979772" y="1574158"/>
                    <a:pt x="7948907" y="1547150"/>
                    <a:pt x="8006780" y="1585732"/>
                  </a:cubicBezTo>
                  <a:cubicBezTo>
                    <a:pt x="8064254" y="1671945"/>
                    <a:pt x="7990386" y="1566059"/>
                    <a:pt x="8064653" y="1655180"/>
                  </a:cubicBezTo>
                  <a:cubicBezTo>
                    <a:pt x="8073559" y="1665867"/>
                    <a:pt x="8077333" y="1680744"/>
                    <a:pt x="8087802" y="1689904"/>
                  </a:cubicBezTo>
                  <a:cubicBezTo>
                    <a:pt x="8108740" y="1708225"/>
                    <a:pt x="8157251" y="1736203"/>
                    <a:pt x="8157251" y="1736203"/>
                  </a:cubicBezTo>
                  <a:cubicBezTo>
                    <a:pt x="8164967" y="1747778"/>
                    <a:pt x="8171158" y="1760530"/>
                    <a:pt x="8180400" y="1770927"/>
                  </a:cubicBezTo>
                  <a:cubicBezTo>
                    <a:pt x="8202150" y="1795396"/>
                    <a:pt x="8249848" y="1840375"/>
                    <a:pt x="8249848" y="1840375"/>
                  </a:cubicBezTo>
                  <a:lnTo>
                    <a:pt x="8272997" y="1909823"/>
                  </a:lnTo>
                  <a:cubicBezTo>
                    <a:pt x="8276855" y="1921398"/>
                    <a:pt x="8277804" y="1934395"/>
                    <a:pt x="8284572" y="1944547"/>
                  </a:cubicBezTo>
                  <a:cubicBezTo>
                    <a:pt x="8292288" y="1956122"/>
                    <a:pt x="8301500" y="1966829"/>
                    <a:pt x="8307721" y="1979271"/>
                  </a:cubicBezTo>
                  <a:cubicBezTo>
                    <a:pt x="8313177" y="1990184"/>
                    <a:pt x="8312204" y="2004067"/>
                    <a:pt x="8319296" y="2013995"/>
                  </a:cubicBezTo>
                  <a:cubicBezTo>
                    <a:pt x="8366761" y="2080446"/>
                    <a:pt x="8359015" y="2035559"/>
                    <a:pt x="8388744" y="2095018"/>
                  </a:cubicBezTo>
                  <a:cubicBezTo>
                    <a:pt x="8394200" y="2105931"/>
                    <a:pt x="8394863" y="2118829"/>
                    <a:pt x="8400319" y="2129742"/>
                  </a:cubicBezTo>
                  <a:cubicBezTo>
                    <a:pt x="8406540" y="2142184"/>
                    <a:pt x="8417818" y="2151754"/>
                    <a:pt x="8423468" y="2164466"/>
                  </a:cubicBezTo>
                  <a:cubicBezTo>
                    <a:pt x="8423479" y="2164491"/>
                    <a:pt x="8452400" y="2251263"/>
                    <a:pt x="8458192" y="2268638"/>
                  </a:cubicBezTo>
                  <a:lnTo>
                    <a:pt x="8469767" y="2303362"/>
                  </a:lnTo>
                  <a:cubicBezTo>
                    <a:pt x="8473625" y="2314937"/>
                    <a:pt x="8472715" y="2329459"/>
                    <a:pt x="8481342" y="2338086"/>
                  </a:cubicBezTo>
                  <a:cubicBezTo>
                    <a:pt x="8537236" y="2393982"/>
                    <a:pt x="8466209" y="2325979"/>
                    <a:pt x="8539215" y="2384385"/>
                  </a:cubicBezTo>
                  <a:cubicBezTo>
                    <a:pt x="8547736" y="2391202"/>
                    <a:pt x="8553006" y="2401920"/>
                    <a:pt x="8562364" y="2407535"/>
                  </a:cubicBezTo>
                  <a:cubicBezTo>
                    <a:pt x="8590533" y="2424436"/>
                    <a:pt x="8676929" y="2429089"/>
                    <a:pt x="8689686" y="2430684"/>
                  </a:cubicBezTo>
                  <a:cubicBezTo>
                    <a:pt x="8704365" y="2474723"/>
                    <a:pt x="8706635" y="2501838"/>
                    <a:pt x="8735985" y="2534856"/>
                  </a:cubicBezTo>
                  <a:cubicBezTo>
                    <a:pt x="8757735" y="2559325"/>
                    <a:pt x="8805433" y="2604304"/>
                    <a:pt x="8805433" y="2604304"/>
                  </a:cubicBezTo>
                  <a:cubicBezTo>
                    <a:pt x="8809291" y="2615879"/>
                    <a:pt x="8810731" y="2628566"/>
                    <a:pt x="8817008" y="2639028"/>
                  </a:cubicBezTo>
                  <a:cubicBezTo>
                    <a:pt x="8822623" y="2648386"/>
                    <a:pt x="8835277" y="2652417"/>
                    <a:pt x="8840157" y="2662178"/>
                  </a:cubicBezTo>
                  <a:cubicBezTo>
                    <a:pt x="8893354" y="2768575"/>
                    <a:pt x="8834156" y="2702478"/>
                    <a:pt x="8886456" y="2754775"/>
                  </a:cubicBezTo>
                  <a:cubicBezTo>
                    <a:pt x="8904777" y="2828066"/>
                    <a:pt x="8889206" y="2787838"/>
                    <a:pt x="8944329" y="2870522"/>
                  </a:cubicBezTo>
                  <a:lnTo>
                    <a:pt x="8944329" y="2870522"/>
                  </a:lnTo>
                  <a:lnTo>
                    <a:pt x="8967478" y="2939970"/>
                  </a:lnTo>
                  <a:cubicBezTo>
                    <a:pt x="8971336" y="2951545"/>
                    <a:pt x="8976660" y="2962730"/>
                    <a:pt x="8979053" y="2974694"/>
                  </a:cubicBezTo>
                  <a:cubicBezTo>
                    <a:pt x="8983454" y="2996700"/>
                    <a:pt x="8990340" y="3043567"/>
                    <a:pt x="9002202" y="3067291"/>
                  </a:cubicBezTo>
                  <a:cubicBezTo>
                    <a:pt x="9027018" y="3116924"/>
                    <a:pt x="9024239" y="3090664"/>
                    <a:pt x="9060076" y="3136740"/>
                  </a:cubicBezTo>
                  <a:cubicBezTo>
                    <a:pt x="9132788" y="3230227"/>
                    <a:pt x="9073877" y="3184523"/>
                    <a:pt x="9141099" y="3229337"/>
                  </a:cubicBezTo>
                  <a:cubicBezTo>
                    <a:pt x="9148815" y="3240912"/>
                    <a:pt x="9159364" y="3251036"/>
                    <a:pt x="9164248" y="3264061"/>
                  </a:cubicBezTo>
                  <a:cubicBezTo>
                    <a:pt x="9171156" y="3282482"/>
                    <a:pt x="9174987" y="3302279"/>
                    <a:pt x="9175823" y="3321935"/>
                  </a:cubicBezTo>
                  <a:cubicBezTo>
                    <a:pt x="9182714" y="3483880"/>
                    <a:pt x="9183539" y="3646026"/>
                    <a:pt x="9187397" y="3808071"/>
                  </a:cubicBezTo>
                  <a:cubicBezTo>
                    <a:pt x="9183539" y="4012557"/>
                    <a:pt x="9183123" y="4217137"/>
                    <a:pt x="9175823" y="4421529"/>
                  </a:cubicBezTo>
                  <a:cubicBezTo>
                    <a:pt x="9175023" y="4443923"/>
                    <a:pt x="9153715" y="4475208"/>
                    <a:pt x="9141099" y="4490978"/>
                  </a:cubicBezTo>
                  <a:cubicBezTo>
                    <a:pt x="9134282" y="4499499"/>
                    <a:pt x="9124497" y="4505397"/>
                    <a:pt x="9117949" y="4514127"/>
                  </a:cubicBezTo>
                  <a:cubicBezTo>
                    <a:pt x="9101256" y="4536385"/>
                    <a:pt x="9071651" y="4583575"/>
                    <a:pt x="9071651" y="4583575"/>
                  </a:cubicBezTo>
                  <a:cubicBezTo>
                    <a:pt x="9067793" y="4629874"/>
                    <a:pt x="9066216" y="4676419"/>
                    <a:pt x="9060076" y="4722471"/>
                  </a:cubicBezTo>
                  <a:cubicBezTo>
                    <a:pt x="9058463" y="4734565"/>
                    <a:pt x="9054778" y="4746733"/>
                    <a:pt x="9048501" y="4757195"/>
                  </a:cubicBezTo>
                  <a:cubicBezTo>
                    <a:pt x="9042886" y="4766553"/>
                    <a:pt x="9034710" y="4774730"/>
                    <a:pt x="9025352" y="4780345"/>
                  </a:cubicBezTo>
                  <a:cubicBezTo>
                    <a:pt x="9014890" y="4786622"/>
                    <a:pt x="9002203" y="4788061"/>
                    <a:pt x="8990628" y="4791919"/>
                  </a:cubicBezTo>
                  <a:cubicBezTo>
                    <a:pt x="8980116" y="4807687"/>
                    <a:pt x="8962652" y="4838799"/>
                    <a:pt x="8944329" y="4849793"/>
                  </a:cubicBezTo>
                  <a:cubicBezTo>
                    <a:pt x="8933867" y="4856070"/>
                    <a:pt x="8921180" y="4857509"/>
                    <a:pt x="8909605" y="4861367"/>
                  </a:cubicBezTo>
                  <a:cubicBezTo>
                    <a:pt x="8905747" y="4872942"/>
                    <a:pt x="8904307" y="4885629"/>
                    <a:pt x="8898030" y="4896091"/>
                  </a:cubicBezTo>
                  <a:cubicBezTo>
                    <a:pt x="8883755" y="4919884"/>
                    <a:pt x="8811182" y="4961707"/>
                    <a:pt x="8805433" y="4965540"/>
                  </a:cubicBezTo>
                  <a:cubicBezTo>
                    <a:pt x="8793858" y="4973256"/>
                    <a:pt x="8783906" y="4984290"/>
                    <a:pt x="8770709" y="4988689"/>
                  </a:cubicBezTo>
                  <a:cubicBezTo>
                    <a:pt x="8702840" y="5011313"/>
                    <a:pt x="8748111" y="4998917"/>
                    <a:pt x="8631813" y="5011838"/>
                  </a:cubicBezTo>
                  <a:cubicBezTo>
                    <a:pt x="8483705" y="5061209"/>
                    <a:pt x="8642655" y="5011882"/>
                    <a:pt x="8249848" y="5034988"/>
                  </a:cubicBezTo>
                  <a:cubicBezTo>
                    <a:pt x="8233968" y="5035922"/>
                    <a:pt x="8219078" y="5043111"/>
                    <a:pt x="8203549" y="5046562"/>
                  </a:cubicBezTo>
                  <a:cubicBezTo>
                    <a:pt x="8184344" y="5050830"/>
                    <a:pt x="8165295" y="5056684"/>
                    <a:pt x="8145676" y="5058137"/>
                  </a:cubicBezTo>
                  <a:cubicBezTo>
                    <a:pt x="8060940" y="5064414"/>
                    <a:pt x="7975914" y="5065854"/>
                    <a:pt x="7891033" y="5069712"/>
                  </a:cubicBezTo>
                  <a:lnTo>
                    <a:pt x="7277575" y="5058137"/>
                  </a:lnTo>
                  <a:cubicBezTo>
                    <a:pt x="7227293" y="5056613"/>
                    <a:pt x="7176794" y="5054408"/>
                    <a:pt x="7127104" y="5046562"/>
                  </a:cubicBezTo>
                  <a:cubicBezTo>
                    <a:pt x="7103001" y="5042756"/>
                    <a:pt x="7081329" y="5029331"/>
                    <a:pt x="7057656" y="5023413"/>
                  </a:cubicBezTo>
                  <a:lnTo>
                    <a:pt x="7011357" y="5011838"/>
                  </a:lnTo>
                  <a:cubicBezTo>
                    <a:pt x="6918759" y="5015696"/>
                    <a:pt x="6825782" y="5014191"/>
                    <a:pt x="6733564" y="5023413"/>
                  </a:cubicBezTo>
                  <a:cubicBezTo>
                    <a:pt x="6709284" y="5025841"/>
                    <a:pt x="6687789" y="5040644"/>
                    <a:pt x="6664116" y="5046562"/>
                  </a:cubicBezTo>
                  <a:lnTo>
                    <a:pt x="6617818" y="5058137"/>
                  </a:lnTo>
                  <a:cubicBezTo>
                    <a:pt x="6610101" y="5065853"/>
                    <a:pt x="6604026" y="5075671"/>
                    <a:pt x="6594668" y="5081286"/>
                  </a:cubicBezTo>
                  <a:cubicBezTo>
                    <a:pt x="6584206" y="5087563"/>
                    <a:pt x="6571780" y="5089902"/>
                    <a:pt x="6559944" y="5092861"/>
                  </a:cubicBezTo>
                  <a:cubicBezTo>
                    <a:pt x="6491603" y="5109947"/>
                    <a:pt x="6453818" y="5108822"/>
                    <a:pt x="6374749" y="5116010"/>
                  </a:cubicBezTo>
                  <a:cubicBezTo>
                    <a:pt x="6355458" y="5119868"/>
                    <a:pt x="6335856" y="5122409"/>
                    <a:pt x="6316876" y="5127585"/>
                  </a:cubicBezTo>
                  <a:cubicBezTo>
                    <a:pt x="6293334" y="5134006"/>
                    <a:pt x="6247428" y="5150735"/>
                    <a:pt x="6247428" y="5150735"/>
                  </a:cubicBezTo>
                  <a:cubicBezTo>
                    <a:pt x="6157142" y="5241017"/>
                    <a:pt x="6306400" y="5094792"/>
                    <a:pt x="6189554" y="5197033"/>
                  </a:cubicBezTo>
                  <a:cubicBezTo>
                    <a:pt x="6160309" y="5222623"/>
                    <a:pt x="6134768" y="5261251"/>
                    <a:pt x="6096957" y="5278056"/>
                  </a:cubicBezTo>
                  <a:cubicBezTo>
                    <a:pt x="6047447" y="5300060"/>
                    <a:pt x="6028345" y="5299312"/>
                    <a:pt x="5981210" y="5312780"/>
                  </a:cubicBezTo>
                  <a:cubicBezTo>
                    <a:pt x="5969479" y="5316132"/>
                    <a:pt x="5958637" y="5323250"/>
                    <a:pt x="5946486" y="5324355"/>
                  </a:cubicBezTo>
                  <a:cubicBezTo>
                    <a:pt x="5873380" y="5331001"/>
                    <a:pt x="5799873" y="5332071"/>
                    <a:pt x="5726567" y="5335929"/>
                  </a:cubicBezTo>
                  <a:cubicBezTo>
                    <a:pt x="5714992" y="5339787"/>
                    <a:pt x="5703614" y="5344294"/>
                    <a:pt x="5691843" y="5347504"/>
                  </a:cubicBezTo>
                  <a:cubicBezTo>
                    <a:pt x="5468259" y="5408483"/>
                    <a:pt x="5519032" y="5372610"/>
                    <a:pt x="5124683" y="5382228"/>
                  </a:cubicBezTo>
                  <a:cubicBezTo>
                    <a:pt x="5088009" y="5394453"/>
                    <a:pt x="5087287" y="5391310"/>
                    <a:pt x="5055235" y="5416952"/>
                  </a:cubicBezTo>
                  <a:cubicBezTo>
                    <a:pt x="5046714" y="5423769"/>
                    <a:pt x="5041444" y="5434487"/>
                    <a:pt x="5032086" y="5440102"/>
                  </a:cubicBezTo>
                  <a:cubicBezTo>
                    <a:pt x="5021624" y="5446379"/>
                    <a:pt x="5008937" y="5447818"/>
                    <a:pt x="4997362" y="5451676"/>
                  </a:cubicBezTo>
                  <a:cubicBezTo>
                    <a:pt x="4989646" y="5459393"/>
                    <a:pt x="4983571" y="5469211"/>
                    <a:pt x="4974213" y="5474826"/>
                  </a:cubicBezTo>
                  <a:cubicBezTo>
                    <a:pt x="4924306" y="5504771"/>
                    <a:pt x="4952437" y="5464428"/>
                    <a:pt x="4916339" y="5509550"/>
                  </a:cubicBezTo>
                  <a:cubicBezTo>
                    <a:pt x="4907649" y="5520413"/>
                    <a:pt x="4902243" y="5533712"/>
                    <a:pt x="4893190" y="5544274"/>
                  </a:cubicBezTo>
                  <a:cubicBezTo>
                    <a:pt x="4878986" y="5560845"/>
                    <a:pt x="4858998" y="5572413"/>
                    <a:pt x="4846891" y="5590573"/>
                  </a:cubicBezTo>
                  <a:cubicBezTo>
                    <a:pt x="4839175" y="5602148"/>
                    <a:pt x="4832432" y="5614434"/>
                    <a:pt x="4823742" y="5625297"/>
                  </a:cubicBezTo>
                  <a:cubicBezTo>
                    <a:pt x="4809388" y="5643239"/>
                    <a:pt x="4785920" y="5661569"/>
                    <a:pt x="4765868" y="5671595"/>
                  </a:cubicBezTo>
                  <a:cubicBezTo>
                    <a:pt x="4754955" y="5677051"/>
                    <a:pt x="4742057" y="5677714"/>
                    <a:pt x="4731144" y="5683170"/>
                  </a:cubicBezTo>
                  <a:cubicBezTo>
                    <a:pt x="4647628" y="5724928"/>
                    <a:pt x="4751574" y="5688887"/>
                    <a:pt x="4650121" y="5729469"/>
                  </a:cubicBezTo>
                  <a:cubicBezTo>
                    <a:pt x="4627465" y="5738532"/>
                    <a:pt x="4580673" y="5752618"/>
                    <a:pt x="4580673" y="5752618"/>
                  </a:cubicBezTo>
                  <a:cubicBezTo>
                    <a:pt x="4551963" y="5838752"/>
                    <a:pt x="4596034" y="5723789"/>
                    <a:pt x="4522800" y="5833641"/>
                  </a:cubicBezTo>
                  <a:cubicBezTo>
                    <a:pt x="4515084" y="5845216"/>
                    <a:pt x="4508704" y="5857803"/>
                    <a:pt x="4499651" y="5868365"/>
                  </a:cubicBezTo>
                  <a:cubicBezTo>
                    <a:pt x="4485447" y="5884936"/>
                    <a:pt x="4468785" y="5899231"/>
                    <a:pt x="4453352" y="5914664"/>
                  </a:cubicBezTo>
                  <a:cubicBezTo>
                    <a:pt x="4445635" y="5922380"/>
                    <a:pt x="4436255" y="5928733"/>
                    <a:pt x="4430202" y="5937813"/>
                  </a:cubicBezTo>
                  <a:cubicBezTo>
                    <a:pt x="4422486" y="5949388"/>
                    <a:pt x="4416890" y="5962700"/>
                    <a:pt x="4407053" y="5972537"/>
                  </a:cubicBezTo>
                  <a:cubicBezTo>
                    <a:pt x="4397216" y="5982374"/>
                    <a:pt x="4382891" y="5986633"/>
                    <a:pt x="4372329" y="5995686"/>
                  </a:cubicBezTo>
                  <a:cubicBezTo>
                    <a:pt x="4302422" y="6055606"/>
                    <a:pt x="4355110" y="6032291"/>
                    <a:pt x="4291306" y="6053560"/>
                  </a:cubicBezTo>
                  <a:cubicBezTo>
                    <a:pt x="4251622" y="6113087"/>
                    <a:pt x="4288551" y="6067339"/>
                    <a:pt x="4233433" y="6111433"/>
                  </a:cubicBezTo>
                  <a:cubicBezTo>
                    <a:pt x="4188037" y="6147749"/>
                    <a:pt x="4235862" y="6126057"/>
                    <a:pt x="4175559" y="6146157"/>
                  </a:cubicBezTo>
                  <a:cubicBezTo>
                    <a:pt x="4167843" y="6153874"/>
                    <a:pt x="4161768" y="6163692"/>
                    <a:pt x="4152410" y="6169307"/>
                  </a:cubicBezTo>
                  <a:cubicBezTo>
                    <a:pt x="4141948" y="6175584"/>
                    <a:pt x="4127213" y="6173259"/>
                    <a:pt x="4117686" y="6180881"/>
                  </a:cubicBezTo>
                  <a:cubicBezTo>
                    <a:pt x="4106823" y="6189571"/>
                    <a:pt x="4103227" y="6204742"/>
                    <a:pt x="4094537" y="6215605"/>
                  </a:cubicBezTo>
                  <a:cubicBezTo>
                    <a:pt x="4087720" y="6224127"/>
                    <a:pt x="4078204" y="6230233"/>
                    <a:pt x="4071387" y="6238755"/>
                  </a:cubicBezTo>
                  <a:cubicBezTo>
                    <a:pt x="4062697" y="6249618"/>
                    <a:pt x="4060034" y="6266106"/>
                    <a:pt x="4048238" y="6273479"/>
                  </a:cubicBezTo>
                  <a:cubicBezTo>
                    <a:pt x="4027546" y="6286412"/>
                    <a:pt x="4001939" y="6288912"/>
                    <a:pt x="3978790" y="6296628"/>
                  </a:cubicBezTo>
                  <a:lnTo>
                    <a:pt x="3944066" y="6308203"/>
                  </a:lnTo>
                  <a:lnTo>
                    <a:pt x="3909342" y="6319778"/>
                  </a:lnTo>
                  <a:cubicBezTo>
                    <a:pt x="3890101" y="6339018"/>
                    <a:pt x="3877750" y="6354395"/>
                    <a:pt x="3851468" y="6366076"/>
                  </a:cubicBezTo>
                  <a:cubicBezTo>
                    <a:pt x="3829170" y="6375986"/>
                    <a:pt x="3802323" y="6375691"/>
                    <a:pt x="3782020" y="6389226"/>
                  </a:cubicBezTo>
                  <a:cubicBezTo>
                    <a:pt x="3770445" y="6396942"/>
                    <a:pt x="3760008" y="6406725"/>
                    <a:pt x="3747296" y="6412375"/>
                  </a:cubicBezTo>
                  <a:cubicBezTo>
                    <a:pt x="3669740" y="6446844"/>
                    <a:pt x="3645704" y="6437080"/>
                    <a:pt x="3550527" y="6447099"/>
                  </a:cubicBezTo>
                  <a:cubicBezTo>
                    <a:pt x="3519592" y="6450355"/>
                    <a:pt x="3488795" y="6454816"/>
                    <a:pt x="3457929" y="6458674"/>
                  </a:cubicBezTo>
                  <a:cubicBezTo>
                    <a:pt x="3361473" y="6454816"/>
                    <a:pt x="3264582" y="6457032"/>
                    <a:pt x="3168562" y="6447099"/>
                  </a:cubicBezTo>
                  <a:cubicBezTo>
                    <a:pt x="3151399" y="6445324"/>
                    <a:pt x="3136067" y="6434303"/>
                    <a:pt x="3122263" y="6423950"/>
                  </a:cubicBezTo>
                  <a:cubicBezTo>
                    <a:pt x="3080538" y="6392656"/>
                    <a:pt x="3084939" y="6373924"/>
                    <a:pt x="3041240" y="6354502"/>
                  </a:cubicBezTo>
                  <a:cubicBezTo>
                    <a:pt x="2991718" y="6332492"/>
                    <a:pt x="2972637" y="6333247"/>
                    <a:pt x="2925494" y="6319778"/>
                  </a:cubicBezTo>
                  <a:cubicBezTo>
                    <a:pt x="2913763" y="6316426"/>
                    <a:pt x="2902501" y="6311555"/>
                    <a:pt x="2890770" y="6308203"/>
                  </a:cubicBezTo>
                  <a:cubicBezTo>
                    <a:pt x="2875474" y="6303833"/>
                    <a:pt x="2859708" y="6301199"/>
                    <a:pt x="2844471" y="6296628"/>
                  </a:cubicBezTo>
                  <a:cubicBezTo>
                    <a:pt x="2821099" y="6289616"/>
                    <a:pt x="2798172" y="6281195"/>
                    <a:pt x="2775023" y="6273479"/>
                  </a:cubicBezTo>
                  <a:lnTo>
                    <a:pt x="2636127" y="6227180"/>
                  </a:lnTo>
                  <a:lnTo>
                    <a:pt x="2566678" y="6204031"/>
                  </a:lnTo>
                  <a:cubicBezTo>
                    <a:pt x="2555103" y="6200173"/>
                    <a:pt x="2542106" y="6199224"/>
                    <a:pt x="2531954" y="6192456"/>
                  </a:cubicBezTo>
                  <a:cubicBezTo>
                    <a:pt x="2487078" y="6162539"/>
                    <a:pt x="2510427" y="6173706"/>
                    <a:pt x="2462506" y="6157732"/>
                  </a:cubicBezTo>
                  <a:cubicBezTo>
                    <a:pt x="2408492" y="6076709"/>
                    <a:pt x="2439358" y="6103716"/>
                    <a:pt x="2381483" y="6065135"/>
                  </a:cubicBezTo>
                  <a:cubicBezTo>
                    <a:pt x="2373767" y="6041985"/>
                    <a:pt x="2378638" y="6009222"/>
                    <a:pt x="2358334" y="5995686"/>
                  </a:cubicBezTo>
                  <a:cubicBezTo>
                    <a:pt x="2346759" y="5987970"/>
                    <a:pt x="2334297" y="5981443"/>
                    <a:pt x="2323610" y="5972537"/>
                  </a:cubicBezTo>
                  <a:cubicBezTo>
                    <a:pt x="2311035" y="5962058"/>
                    <a:pt x="2302506" y="5946893"/>
                    <a:pt x="2288886" y="5937813"/>
                  </a:cubicBezTo>
                  <a:cubicBezTo>
                    <a:pt x="2278734" y="5931045"/>
                    <a:pt x="2265075" y="5931694"/>
                    <a:pt x="2254162" y="5926238"/>
                  </a:cubicBezTo>
                  <a:cubicBezTo>
                    <a:pt x="2241720" y="5920017"/>
                    <a:pt x="2231013" y="5910805"/>
                    <a:pt x="2219438" y="5903089"/>
                  </a:cubicBezTo>
                  <a:cubicBezTo>
                    <a:pt x="2211722" y="5891514"/>
                    <a:pt x="2204979" y="5879228"/>
                    <a:pt x="2196289" y="5868365"/>
                  </a:cubicBezTo>
                  <a:cubicBezTo>
                    <a:pt x="2189472" y="5859844"/>
                    <a:pt x="2178019" y="5854977"/>
                    <a:pt x="2173139" y="5845216"/>
                  </a:cubicBezTo>
                  <a:cubicBezTo>
                    <a:pt x="2090495" y="5679928"/>
                    <a:pt x="2194935" y="5843183"/>
                    <a:pt x="2126840" y="5741043"/>
                  </a:cubicBezTo>
                  <a:cubicBezTo>
                    <a:pt x="2034952" y="5465374"/>
                    <a:pt x="2153906" y="5801939"/>
                    <a:pt x="2080542" y="5636871"/>
                  </a:cubicBezTo>
                  <a:cubicBezTo>
                    <a:pt x="2070632" y="5614573"/>
                    <a:pt x="2062177" y="5591351"/>
                    <a:pt x="2057392" y="5567423"/>
                  </a:cubicBezTo>
                  <a:cubicBezTo>
                    <a:pt x="2053534" y="5548132"/>
                    <a:pt x="2053568" y="5527632"/>
                    <a:pt x="2045818" y="5509550"/>
                  </a:cubicBezTo>
                  <a:cubicBezTo>
                    <a:pt x="2041519" y="5499519"/>
                    <a:pt x="2031190" y="5493217"/>
                    <a:pt x="2022668" y="5486400"/>
                  </a:cubicBezTo>
                  <a:cubicBezTo>
                    <a:pt x="1991644" y="5461581"/>
                    <a:pt x="1973203" y="5452908"/>
                    <a:pt x="1930071" y="5451676"/>
                  </a:cubicBezTo>
                  <a:cubicBezTo>
                    <a:pt x="1679359" y="5444513"/>
                    <a:pt x="1428501" y="5443960"/>
                    <a:pt x="1177716" y="5440102"/>
                  </a:cubicBezTo>
                  <a:cubicBezTo>
                    <a:pt x="1096693" y="5436244"/>
                    <a:pt x="1015136" y="5438588"/>
                    <a:pt x="934648" y="5428527"/>
                  </a:cubicBezTo>
                  <a:cubicBezTo>
                    <a:pt x="913534" y="5425888"/>
                    <a:pt x="891961" y="5394377"/>
                    <a:pt x="876775" y="5382228"/>
                  </a:cubicBezTo>
                  <a:cubicBezTo>
                    <a:pt x="821496" y="5338004"/>
                    <a:pt x="864372" y="5376026"/>
                    <a:pt x="807327" y="5347504"/>
                  </a:cubicBezTo>
                  <a:cubicBezTo>
                    <a:pt x="794884" y="5341283"/>
                    <a:pt x="784177" y="5332071"/>
                    <a:pt x="772602" y="5324355"/>
                  </a:cubicBezTo>
                  <a:cubicBezTo>
                    <a:pt x="771826" y="5323190"/>
                    <a:pt x="728294" y="5264491"/>
                    <a:pt x="737878" y="5254907"/>
                  </a:cubicBezTo>
                  <a:cubicBezTo>
                    <a:pt x="755133" y="5237652"/>
                    <a:pt x="783257" y="5235768"/>
                    <a:pt x="807327" y="5231757"/>
                  </a:cubicBezTo>
                  <a:cubicBezTo>
                    <a:pt x="949184" y="5208116"/>
                    <a:pt x="853339" y="5221417"/>
                    <a:pt x="1096694" y="5208608"/>
                  </a:cubicBezTo>
                  <a:cubicBezTo>
                    <a:pt x="1104410" y="5197033"/>
                    <a:pt x="1118459" y="5187726"/>
                    <a:pt x="1119843" y="5173884"/>
                  </a:cubicBezTo>
                  <a:cubicBezTo>
                    <a:pt x="1122557" y="5146738"/>
                    <a:pt x="1125017" y="5114396"/>
                    <a:pt x="1108268" y="5092861"/>
                  </a:cubicBezTo>
                  <a:cubicBezTo>
                    <a:pt x="1093287" y="5073600"/>
                    <a:pt x="1063205" y="5070615"/>
                    <a:pt x="1038820" y="5069712"/>
                  </a:cubicBezTo>
                  <a:lnTo>
                    <a:pt x="726304" y="5058137"/>
                  </a:lnTo>
                  <a:lnTo>
                    <a:pt x="656856" y="5034988"/>
                  </a:lnTo>
                  <a:cubicBezTo>
                    <a:pt x="645281" y="5031130"/>
                    <a:pt x="632284" y="5030181"/>
                    <a:pt x="622132" y="5023413"/>
                  </a:cubicBezTo>
                  <a:cubicBezTo>
                    <a:pt x="610557" y="5015697"/>
                    <a:pt x="599850" y="5006485"/>
                    <a:pt x="587408" y="5000264"/>
                  </a:cubicBezTo>
                  <a:cubicBezTo>
                    <a:pt x="567960" y="4990540"/>
                    <a:pt x="524926" y="4982676"/>
                    <a:pt x="506385" y="4977114"/>
                  </a:cubicBezTo>
                  <a:cubicBezTo>
                    <a:pt x="483013" y="4970102"/>
                    <a:pt x="460086" y="4961681"/>
                    <a:pt x="436937" y="4953965"/>
                  </a:cubicBezTo>
                  <a:cubicBezTo>
                    <a:pt x="425362" y="4950107"/>
                    <a:pt x="412365" y="4949158"/>
                    <a:pt x="402213" y="4942390"/>
                  </a:cubicBezTo>
                  <a:cubicBezTo>
                    <a:pt x="390638" y="4934674"/>
                    <a:pt x="379931" y="4925462"/>
                    <a:pt x="367489" y="4919241"/>
                  </a:cubicBezTo>
                  <a:cubicBezTo>
                    <a:pt x="271646" y="4871320"/>
                    <a:pt x="397552" y="4950858"/>
                    <a:pt x="298040" y="4884517"/>
                  </a:cubicBezTo>
                  <a:cubicBezTo>
                    <a:pt x="261355" y="4829489"/>
                    <a:pt x="279291" y="4862991"/>
                    <a:pt x="251742" y="4780345"/>
                  </a:cubicBezTo>
                  <a:lnTo>
                    <a:pt x="228592" y="4710897"/>
                  </a:lnTo>
                  <a:cubicBezTo>
                    <a:pt x="224734" y="4699322"/>
                    <a:pt x="219977" y="4688009"/>
                    <a:pt x="217018" y="4676173"/>
                  </a:cubicBezTo>
                  <a:cubicBezTo>
                    <a:pt x="213160" y="4660740"/>
                    <a:pt x="210014" y="4645111"/>
                    <a:pt x="205443" y="4629874"/>
                  </a:cubicBezTo>
                  <a:cubicBezTo>
                    <a:pt x="198431" y="4606502"/>
                    <a:pt x="195830" y="4580729"/>
                    <a:pt x="182294" y="4560426"/>
                  </a:cubicBezTo>
                  <a:lnTo>
                    <a:pt x="135995" y="4490978"/>
                  </a:lnTo>
                  <a:cubicBezTo>
                    <a:pt x="132137" y="4475545"/>
                    <a:pt x="127540" y="4460278"/>
                    <a:pt x="124420" y="4444679"/>
                  </a:cubicBezTo>
                  <a:cubicBezTo>
                    <a:pt x="119817" y="4421666"/>
                    <a:pt x="120266" y="4397495"/>
                    <a:pt x="112845" y="4375231"/>
                  </a:cubicBezTo>
                  <a:cubicBezTo>
                    <a:pt x="108446" y="4362034"/>
                    <a:pt x="95346" y="4353219"/>
                    <a:pt x="89696" y="4340507"/>
                  </a:cubicBezTo>
                  <a:cubicBezTo>
                    <a:pt x="79786" y="4318209"/>
                    <a:pt x="74263" y="4294208"/>
                    <a:pt x="66547" y="4271059"/>
                  </a:cubicBezTo>
                  <a:cubicBezTo>
                    <a:pt x="62689" y="4259484"/>
                    <a:pt x="57365" y="4248299"/>
                    <a:pt x="54972" y="4236335"/>
                  </a:cubicBezTo>
                  <a:cubicBezTo>
                    <a:pt x="51114" y="4217044"/>
                    <a:pt x="46916" y="4197817"/>
                    <a:pt x="43397" y="4178461"/>
                  </a:cubicBezTo>
                  <a:cubicBezTo>
                    <a:pt x="39199" y="4155371"/>
                    <a:pt x="36914" y="4131923"/>
                    <a:pt x="31823" y="4109013"/>
                  </a:cubicBezTo>
                  <a:cubicBezTo>
                    <a:pt x="29176" y="4097103"/>
                    <a:pt x="24106" y="4085864"/>
                    <a:pt x="20248" y="4074289"/>
                  </a:cubicBezTo>
                  <a:cubicBezTo>
                    <a:pt x="-8441" y="3873469"/>
                    <a:pt x="-5004" y="3930105"/>
                    <a:pt x="20248" y="3576578"/>
                  </a:cubicBezTo>
                  <a:cubicBezTo>
                    <a:pt x="23554" y="3530294"/>
                    <a:pt x="43681" y="3506703"/>
                    <a:pt x="66547" y="3472405"/>
                  </a:cubicBezTo>
                  <a:cubicBezTo>
                    <a:pt x="84041" y="3402428"/>
                    <a:pt x="73088" y="3441208"/>
                    <a:pt x="101271" y="3356659"/>
                  </a:cubicBezTo>
                  <a:lnTo>
                    <a:pt x="112845" y="3321935"/>
                  </a:lnTo>
                  <a:cubicBezTo>
                    <a:pt x="116703" y="3310360"/>
                    <a:pt x="121461" y="3299047"/>
                    <a:pt x="124420" y="3287210"/>
                  </a:cubicBezTo>
                  <a:cubicBezTo>
                    <a:pt x="128278" y="3271777"/>
                    <a:pt x="131625" y="3256208"/>
                    <a:pt x="135995" y="3240912"/>
                  </a:cubicBezTo>
                  <a:cubicBezTo>
                    <a:pt x="139347" y="3229181"/>
                    <a:pt x="144611" y="3218025"/>
                    <a:pt x="147570" y="3206188"/>
                  </a:cubicBezTo>
                  <a:cubicBezTo>
                    <a:pt x="180293" y="3075292"/>
                    <a:pt x="132626" y="3227871"/>
                    <a:pt x="182294" y="3078866"/>
                  </a:cubicBezTo>
                  <a:lnTo>
                    <a:pt x="217018" y="2974694"/>
                  </a:lnTo>
                  <a:cubicBezTo>
                    <a:pt x="220876" y="2963119"/>
                    <a:pt x="219965" y="2948597"/>
                    <a:pt x="228592" y="2939970"/>
                  </a:cubicBezTo>
                  <a:lnTo>
                    <a:pt x="251742" y="2916821"/>
                  </a:lnTo>
                  <a:cubicBezTo>
                    <a:pt x="259458" y="2893672"/>
                    <a:pt x="261356" y="2867676"/>
                    <a:pt x="274891" y="2847373"/>
                  </a:cubicBezTo>
                  <a:lnTo>
                    <a:pt x="321190" y="2777924"/>
                  </a:lnTo>
                  <a:cubicBezTo>
                    <a:pt x="328906" y="2766349"/>
                    <a:pt x="339940" y="2756397"/>
                    <a:pt x="344339" y="2743200"/>
                  </a:cubicBezTo>
                  <a:cubicBezTo>
                    <a:pt x="360313" y="2695279"/>
                    <a:pt x="349146" y="2718628"/>
                    <a:pt x="379063" y="2673752"/>
                  </a:cubicBezTo>
                  <a:cubicBezTo>
                    <a:pt x="381787" y="2662855"/>
                    <a:pt x="394666" y="2606314"/>
                    <a:pt x="402213" y="2592729"/>
                  </a:cubicBezTo>
                  <a:cubicBezTo>
                    <a:pt x="434934" y="2533831"/>
                    <a:pt x="436537" y="2535254"/>
                    <a:pt x="471661" y="2500132"/>
                  </a:cubicBezTo>
                  <a:cubicBezTo>
                    <a:pt x="475519" y="2488557"/>
                    <a:pt x="477779" y="2476321"/>
                    <a:pt x="483235" y="2465408"/>
                  </a:cubicBezTo>
                  <a:cubicBezTo>
                    <a:pt x="489456" y="2452965"/>
                    <a:pt x="500735" y="2443396"/>
                    <a:pt x="506385" y="2430684"/>
                  </a:cubicBezTo>
                  <a:cubicBezTo>
                    <a:pt x="548947" y="2334921"/>
                    <a:pt x="505141" y="2385630"/>
                    <a:pt x="552683" y="2338086"/>
                  </a:cubicBezTo>
                  <a:cubicBezTo>
                    <a:pt x="573057" y="2276967"/>
                    <a:pt x="557490" y="2313515"/>
                    <a:pt x="610557" y="2233914"/>
                  </a:cubicBezTo>
                  <a:cubicBezTo>
                    <a:pt x="618273" y="2222339"/>
                    <a:pt x="623869" y="2209027"/>
                    <a:pt x="633706" y="2199190"/>
                  </a:cubicBezTo>
                  <a:lnTo>
                    <a:pt x="680005" y="2152891"/>
                  </a:lnTo>
                  <a:cubicBezTo>
                    <a:pt x="709100" y="2065609"/>
                    <a:pt x="666468" y="2169813"/>
                    <a:pt x="726304" y="2095018"/>
                  </a:cubicBezTo>
                  <a:cubicBezTo>
                    <a:pt x="733926" y="2085491"/>
                    <a:pt x="730787" y="2070222"/>
                    <a:pt x="737878" y="2060294"/>
                  </a:cubicBezTo>
                  <a:cubicBezTo>
                    <a:pt x="750564" y="2042534"/>
                    <a:pt x="772070" y="2032155"/>
                    <a:pt x="784177" y="2013995"/>
                  </a:cubicBezTo>
                  <a:lnTo>
                    <a:pt x="807327" y="1979271"/>
                  </a:lnTo>
                  <a:cubicBezTo>
                    <a:pt x="766243" y="1965577"/>
                    <a:pt x="703308" y="1967605"/>
                    <a:pt x="761028" y="1932973"/>
                  </a:cubicBezTo>
                  <a:cubicBezTo>
                    <a:pt x="771490" y="1926696"/>
                    <a:pt x="784177" y="1925256"/>
                    <a:pt x="795752" y="1921398"/>
                  </a:cubicBezTo>
                  <a:cubicBezTo>
                    <a:pt x="854405" y="1862743"/>
                    <a:pt x="778499" y="1931749"/>
                    <a:pt x="853625" y="1886674"/>
                  </a:cubicBezTo>
                  <a:cubicBezTo>
                    <a:pt x="862983" y="1881059"/>
                    <a:pt x="868045" y="1870072"/>
                    <a:pt x="876775" y="1863524"/>
                  </a:cubicBezTo>
                  <a:cubicBezTo>
                    <a:pt x="899033" y="1846831"/>
                    <a:pt x="926550" y="1836899"/>
                    <a:pt x="946223" y="1817226"/>
                  </a:cubicBezTo>
                  <a:cubicBezTo>
                    <a:pt x="953939" y="1809509"/>
                    <a:pt x="960642" y="1800624"/>
                    <a:pt x="969372" y="1794076"/>
                  </a:cubicBezTo>
                  <a:cubicBezTo>
                    <a:pt x="991630" y="1777383"/>
                    <a:pt x="1019147" y="1767451"/>
                    <a:pt x="1038820" y="1747778"/>
                  </a:cubicBezTo>
                  <a:cubicBezTo>
                    <a:pt x="1071719" y="1714879"/>
                    <a:pt x="1060120" y="1724296"/>
                    <a:pt x="1108268" y="1689904"/>
                  </a:cubicBezTo>
                  <a:cubicBezTo>
                    <a:pt x="1119588" y="1681818"/>
                    <a:pt x="1142992" y="1666755"/>
                    <a:pt x="1142992" y="1666755"/>
                  </a:cubicBezTo>
                </a:path>
              </a:pathLst>
            </a:custGeom>
            <a:solidFill>
              <a:srgbClr val="FAFA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12" name="Picture 2911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09425FDD-36BB-FC5E-7738-EC3B2222C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964" y="578221"/>
              <a:ext cx="10024751" cy="7843095"/>
            </a:xfrm>
            <a:prstGeom prst="rect">
              <a:avLst/>
            </a:prstGeom>
            <a:noFill/>
          </p:spPr>
        </p:pic>
        <p:sp>
          <p:nvSpPr>
            <p:cNvPr id="2913" name="Freeform: Shape 2912">
              <a:extLst>
                <a:ext uri="{FF2B5EF4-FFF2-40B4-BE49-F238E27FC236}">
                  <a16:creationId xmlns:a16="http://schemas.microsoft.com/office/drawing/2014/main" id="{4E02FA9D-AFA0-95B8-197E-7AF552E6F903}"/>
                </a:ext>
              </a:extLst>
            </p:cNvPr>
            <p:cNvSpPr/>
            <p:nvPr/>
          </p:nvSpPr>
          <p:spPr>
            <a:xfrm>
              <a:off x="6435969" y="1769546"/>
              <a:ext cx="2797785" cy="1501192"/>
            </a:xfrm>
            <a:custGeom>
              <a:avLst/>
              <a:gdLst>
                <a:gd name="connsiteX0" fmla="*/ 1424354 w 2797785"/>
                <a:gd name="connsiteY0" fmla="*/ 76839 h 1501192"/>
                <a:gd name="connsiteX1" fmla="*/ 1336431 w 2797785"/>
                <a:gd name="connsiteY1" fmla="*/ 24085 h 1501192"/>
                <a:gd name="connsiteX2" fmla="*/ 984739 w 2797785"/>
                <a:gd name="connsiteY2" fmla="*/ 24085 h 1501192"/>
                <a:gd name="connsiteX3" fmla="*/ 949569 w 2797785"/>
                <a:gd name="connsiteY3" fmla="*/ 59254 h 1501192"/>
                <a:gd name="connsiteX4" fmla="*/ 931985 w 2797785"/>
                <a:gd name="connsiteY4" fmla="*/ 112008 h 1501192"/>
                <a:gd name="connsiteX5" fmla="*/ 879231 w 2797785"/>
                <a:gd name="connsiteY5" fmla="*/ 129592 h 1501192"/>
                <a:gd name="connsiteX6" fmla="*/ 844062 w 2797785"/>
                <a:gd name="connsiteY6" fmla="*/ 164762 h 1501192"/>
                <a:gd name="connsiteX7" fmla="*/ 791308 w 2797785"/>
                <a:gd name="connsiteY7" fmla="*/ 199931 h 1501192"/>
                <a:gd name="connsiteX8" fmla="*/ 773723 w 2797785"/>
                <a:gd name="connsiteY8" fmla="*/ 252685 h 1501192"/>
                <a:gd name="connsiteX9" fmla="*/ 738554 w 2797785"/>
                <a:gd name="connsiteY9" fmla="*/ 305439 h 1501192"/>
                <a:gd name="connsiteX10" fmla="*/ 685800 w 2797785"/>
                <a:gd name="connsiteY10" fmla="*/ 410946 h 1501192"/>
                <a:gd name="connsiteX11" fmla="*/ 633046 w 2797785"/>
                <a:gd name="connsiteY11" fmla="*/ 428531 h 1501192"/>
                <a:gd name="connsiteX12" fmla="*/ 562708 w 2797785"/>
                <a:gd name="connsiteY12" fmla="*/ 534039 h 1501192"/>
                <a:gd name="connsiteX13" fmla="*/ 527539 w 2797785"/>
                <a:gd name="connsiteY13" fmla="*/ 586792 h 1501192"/>
                <a:gd name="connsiteX14" fmla="*/ 492369 w 2797785"/>
                <a:gd name="connsiteY14" fmla="*/ 621962 h 1501192"/>
                <a:gd name="connsiteX15" fmla="*/ 457200 w 2797785"/>
                <a:gd name="connsiteY15" fmla="*/ 674716 h 1501192"/>
                <a:gd name="connsiteX16" fmla="*/ 351693 w 2797785"/>
                <a:gd name="connsiteY16" fmla="*/ 727469 h 1501192"/>
                <a:gd name="connsiteX17" fmla="*/ 211016 w 2797785"/>
                <a:gd name="connsiteY17" fmla="*/ 797808 h 1501192"/>
                <a:gd name="connsiteX18" fmla="*/ 158262 w 2797785"/>
                <a:gd name="connsiteY18" fmla="*/ 815392 h 1501192"/>
                <a:gd name="connsiteX19" fmla="*/ 87923 w 2797785"/>
                <a:gd name="connsiteY19" fmla="*/ 885731 h 1501192"/>
                <a:gd name="connsiteX20" fmla="*/ 52754 w 2797785"/>
                <a:gd name="connsiteY20" fmla="*/ 938485 h 1501192"/>
                <a:gd name="connsiteX21" fmla="*/ 0 w 2797785"/>
                <a:gd name="connsiteY21" fmla="*/ 973654 h 1501192"/>
                <a:gd name="connsiteX22" fmla="*/ 17585 w 2797785"/>
                <a:gd name="connsiteY22" fmla="*/ 1114331 h 1501192"/>
                <a:gd name="connsiteX23" fmla="*/ 123093 w 2797785"/>
                <a:gd name="connsiteY23" fmla="*/ 1184669 h 1501192"/>
                <a:gd name="connsiteX24" fmla="*/ 263769 w 2797785"/>
                <a:gd name="connsiteY24" fmla="*/ 1290177 h 1501192"/>
                <a:gd name="connsiteX25" fmla="*/ 386862 w 2797785"/>
                <a:gd name="connsiteY25" fmla="*/ 1378100 h 1501192"/>
                <a:gd name="connsiteX26" fmla="*/ 527539 w 2797785"/>
                <a:gd name="connsiteY26" fmla="*/ 1466023 h 1501192"/>
                <a:gd name="connsiteX27" fmla="*/ 580293 w 2797785"/>
                <a:gd name="connsiteY27" fmla="*/ 1483608 h 1501192"/>
                <a:gd name="connsiteX28" fmla="*/ 633046 w 2797785"/>
                <a:gd name="connsiteY28" fmla="*/ 1501192 h 1501192"/>
                <a:gd name="connsiteX29" fmla="*/ 861646 w 2797785"/>
                <a:gd name="connsiteY29" fmla="*/ 1466023 h 1501192"/>
                <a:gd name="connsiteX30" fmla="*/ 914400 w 2797785"/>
                <a:gd name="connsiteY30" fmla="*/ 1448439 h 1501192"/>
                <a:gd name="connsiteX31" fmla="*/ 1002323 w 2797785"/>
                <a:gd name="connsiteY31" fmla="*/ 1395685 h 1501192"/>
                <a:gd name="connsiteX32" fmla="*/ 1090246 w 2797785"/>
                <a:gd name="connsiteY32" fmla="*/ 1342931 h 1501192"/>
                <a:gd name="connsiteX33" fmla="*/ 1125416 w 2797785"/>
                <a:gd name="connsiteY33" fmla="*/ 1307762 h 1501192"/>
                <a:gd name="connsiteX34" fmla="*/ 1248508 w 2797785"/>
                <a:gd name="connsiteY34" fmla="*/ 1272592 h 1501192"/>
                <a:gd name="connsiteX35" fmla="*/ 1652954 w 2797785"/>
                <a:gd name="connsiteY35" fmla="*/ 1290177 h 1501192"/>
                <a:gd name="connsiteX36" fmla="*/ 1811216 w 2797785"/>
                <a:gd name="connsiteY36" fmla="*/ 1307762 h 1501192"/>
                <a:gd name="connsiteX37" fmla="*/ 2286000 w 2797785"/>
                <a:gd name="connsiteY37" fmla="*/ 1290177 h 1501192"/>
                <a:gd name="connsiteX38" fmla="*/ 2338754 w 2797785"/>
                <a:gd name="connsiteY38" fmla="*/ 1272592 h 1501192"/>
                <a:gd name="connsiteX39" fmla="*/ 2497016 w 2797785"/>
                <a:gd name="connsiteY39" fmla="*/ 1202254 h 1501192"/>
                <a:gd name="connsiteX40" fmla="*/ 2778369 w 2797785"/>
                <a:gd name="connsiteY40" fmla="*/ 1184669 h 1501192"/>
                <a:gd name="connsiteX41" fmla="*/ 2778369 w 2797785"/>
                <a:gd name="connsiteY41" fmla="*/ 1061577 h 1501192"/>
                <a:gd name="connsiteX42" fmla="*/ 2725616 w 2797785"/>
                <a:gd name="connsiteY42" fmla="*/ 1026408 h 1501192"/>
                <a:gd name="connsiteX43" fmla="*/ 2620108 w 2797785"/>
                <a:gd name="connsiteY43" fmla="*/ 991239 h 1501192"/>
                <a:gd name="connsiteX44" fmla="*/ 2549769 w 2797785"/>
                <a:gd name="connsiteY44" fmla="*/ 920900 h 1501192"/>
                <a:gd name="connsiteX45" fmla="*/ 2444262 w 2797785"/>
                <a:gd name="connsiteY45" fmla="*/ 885731 h 1501192"/>
                <a:gd name="connsiteX46" fmla="*/ 2409093 w 2797785"/>
                <a:gd name="connsiteY46" fmla="*/ 832977 h 1501192"/>
                <a:gd name="connsiteX47" fmla="*/ 2338754 w 2797785"/>
                <a:gd name="connsiteY47" fmla="*/ 745054 h 1501192"/>
                <a:gd name="connsiteX48" fmla="*/ 2268416 w 2797785"/>
                <a:gd name="connsiteY48" fmla="*/ 586792 h 1501192"/>
                <a:gd name="connsiteX49" fmla="*/ 2162908 w 2797785"/>
                <a:gd name="connsiteY49" fmla="*/ 551623 h 1501192"/>
                <a:gd name="connsiteX50" fmla="*/ 2110154 w 2797785"/>
                <a:gd name="connsiteY50" fmla="*/ 534039 h 1501192"/>
                <a:gd name="connsiteX51" fmla="*/ 2074985 w 2797785"/>
                <a:gd name="connsiteY51" fmla="*/ 498869 h 1501192"/>
                <a:gd name="connsiteX52" fmla="*/ 1969477 w 2797785"/>
                <a:gd name="connsiteY52" fmla="*/ 428531 h 1501192"/>
                <a:gd name="connsiteX53" fmla="*/ 1863969 w 2797785"/>
                <a:gd name="connsiteY53" fmla="*/ 340608 h 1501192"/>
                <a:gd name="connsiteX54" fmla="*/ 1793631 w 2797785"/>
                <a:gd name="connsiteY54" fmla="*/ 323023 h 1501192"/>
                <a:gd name="connsiteX55" fmla="*/ 1740877 w 2797785"/>
                <a:gd name="connsiteY55" fmla="*/ 305439 h 1501192"/>
                <a:gd name="connsiteX56" fmla="*/ 1705708 w 2797785"/>
                <a:gd name="connsiteY56" fmla="*/ 270269 h 1501192"/>
                <a:gd name="connsiteX57" fmla="*/ 1565031 w 2797785"/>
                <a:gd name="connsiteY57" fmla="*/ 217516 h 1501192"/>
                <a:gd name="connsiteX58" fmla="*/ 1529862 w 2797785"/>
                <a:gd name="connsiteY58" fmla="*/ 182346 h 1501192"/>
                <a:gd name="connsiteX59" fmla="*/ 1424354 w 2797785"/>
                <a:gd name="connsiteY59" fmla="*/ 147177 h 1501192"/>
                <a:gd name="connsiteX60" fmla="*/ 1371600 w 2797785"/>
                <a:gd name="connsiteY60" fmla="*/ 94423 h 1501192"/>
                <a:gd name="connsiteX61" fmla="*/ 1213339 w 2797785"/>
                <a:gd name="connsiteY61" fmla="*/ 6500 h 1501192"/>
                <a:gd name="connsiteX62" fmla="*/ 1090246 w 2797785"/>
                <a:gd name="connsiteY62" fmla="*/ 6500 h 150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797785" h="1501192">
                  <a:moveTo>
                    <a:pt x="1424354" y="76839"/>
                  </a:moveTo>
                  <a:cubicBezTo>
                    <a:pt x="1395046" y="59254"/>
                    <a:pt x="1367001" y="39370"/>
                    <a:pt x="1336431" y="24085"/>
                  </a:cubicBezTo>
                  <a:cubicBezTo>
                    <a:pt x="1232956" y="-27653"/>
                    <a:pt x="1065369" y="19342"/>
                    <a:pt x="984739" y="24085"/>
                  </a:cubicBezTo>
                  <a:cubicBezTo>
                    <a:pt x="973016" y="35808"/>
                    <a:pt x="958099" y="45038"/>
                    <a:pt x="949569" y="59254"/>
                  </a:cubicBezTo>
                  <a:cubicBezTo>
                    <a:pt x="940032" y="75148"/>
                    <a:pt x="945092" y="98901"/>
                    <a:pt x="931985" y="112008"/>
                  </a:cubicBezTo>
                  <a:cubicBezTo>
                    <a:pt x="918878" y="125115"/>
                    <a:pt x="896816" y="123731"/>
                    <a:pt x="879231" y="129592"/>
                  </a:cubicBezTo>
                  <a:cubicBezTo>
                    <a:pt x="867508" y="141315"/>
                    <a:pt x="857008" y="154405"/>
                    <a:pt x="844062" y="164762"/>
                  </a:cubicBezTo>
                  <a:cubicBezTo>
                    <a:pt x="827559" y="177964"/>
                    <a:pt x="804510" y="183428"/>
                    <a:pt x="791308" y="199931"/>
                  </a:cubicBezTo>
                  <a:cubicBezTo>
                    <a:pt x="779729" y="214405"/>
                    <a:pt x="782013" y="236106"/>
                    <a:pt x="773723" y="252685"/>
                  </a:cubicBezTo>
                  <a:cubicBezTo>
                    <a:pt x="764272" y="271588"/>
                    <a:pt x="748006" y="286536"/>
                    <a:pt x="738554" y="305439"/>
                  </a:cubicBezTo>
                  <a:cubicBezTo>
                    <a:pt x="717317" y="347912"/>
                    <a:pt x="727794" y="377350"/>
                    <a:pt x="685800" y="410946"/>
                  </a:cubicBezTo>
                  <a:cubicBezTo>
                    <a:pt x="671326" y="422525"/>
                    <a:pt x="650631" y="422669"/>
                    <a:pt x="633046" y="428531"/>
                  </a:cubicBezTo>
                  <a:lnTo>
                    <a:pt x="562708" y="534039"/>
                  </a:lnTo>
                  <a:cubicBezTo>
                    <a:pt x="550985" y="551623"/>
                    <a:pt x="542483" y="571848"/>
                    <a:pt x="527539" y="586792"/>
                  </a:cubicBezTo>
                  <a:cubicBezTo>
                    <a:pt x="515816" y="598515"/>
                    <a:pt x="502726" y="609016"/>
                    <a:pt x="492369" y="621962"/>
                  </a:cubicBezTo>
                  <a:cubicBezTo>
                    <a:pt x="479167" y="638465"/>
                    <a:pt x="472144" y="659772"/>
                    <a:pt x="457200" y="674716"/>
                  </a:cubicBezTo>
                  <a:cubicBezTo>
                    <a:pt x="423112" y="708804"/>
                    <a:pt x="394598" y="713167"/>
                    <a:pt x="351693" y="727469"/>
                  </a:cubicBezTo>
                  <a:cubicBezTo>
                    <a:pt x="290310" y="788852"/>
                    <a:pt x="332251" y="757397"/>
                    <a:pt x="211016" y="797808"/>
                  </a:cubicBezTo>
                  <a:lnTo>
                    <a:pt x="158262" y="815392"/>
                  </a:lnTo>
                  <a:cubicBezTo>
                    <a:pt x="134816" y="838838"/>
                    <a:pt x="106316" y="858142"/>
                    <a:pt x="87923" y="885731"/>
                  </a:cubicBezTo>
                  <a:cubicBezTo>
                    <a:pt x="76200" y="903316"/>
                    <a:pt x="67698" y="923541"/>
                    <a:pt x="52754" y="938485"/>
                  </a:cubicBezTo>
                  <a:cubicBezTo>
                    <a:pt x="37810" y="953429"/>
                    <a:pt x="17585" y="961931"/>
                    <a:pt x="0" y="973654"/>
                  </a:cubicBezTo>
                  <a:cubicBezTo>
                    <a:pt x="5862" y="1020546"/>
                    <a:pt x="-6227" y="1073511"/>
                    <a:pt x="17585" y="1114331"/>
                  </a:cubicBezTo>
                  <a:cubicBezTo>
                    <a:pt x="38883" y="1150841"/>
                    <a:pt x="93205" y="1154781"/>
                    <a:pt x="123093" y="1184669"/>
                  </a:cubicBezTo>
                  <a:cubicBezTo>
                    <a:pt x="224123" y="1285699"/>
                    <a:pt x="171696" y="1259485"/>
                    <a:pt x="263769" y="1290177"/>
                  </a:cubicBezTo>
                  <a:cubicBezTo>
                    <a:pt x="347215" y="1373623"/>
                    <a:pt x="302651" y="1350031"/>
                    <a:pt x="386862" y="1378100"/>
                  </a:cubicBezTo>
                  <a:cubicBezTo>
                    <a:pt x="442595" y="1461700"/>
                    <a:pt x="401981" y="1424170"/>
                    <a:pt x="527539" y="1466023"/>
                  </a:cubicBezTo>
                  <a:lnTo>
                    <a:pt x="580293" y="1483608"/>
                  </a:lnTo>
                  <a:lnTo>
                    <a:pt x="633046" y="1501192"/>
                  </a:lnTo>
                  <a:cubicBezTo>
                    <a:pt x="672330" y="1495580"/>
                    <a:pt x="817712" y="1475786"/>
                    <a:pt x="861646" y="1466023"/>
                  </a:cubicBezTo>
                  <a:cubicBezTo>
                    <a:pt x="879740" y="1462002"/>
                    <a:pt x="896815" y="1454300"/>
                    <a:pt x="914400" y="1448439"/>
                  </a:cubicBezTo>
                  <a:cubicBezTo>
                    <a:pt x="1003506" y="1359331"/>
                    <a:pt x="888191" y="1464162"/>
                    <a:pt x="1002323" y="1395685"/>
                  </a:cubicBezTo>
                  <a:cubicBezTo>
                    <a:pt x="1123021" y="1323268"/>
                    <a:pt x="940798" y="1392749"/>
                    <a:pt x="1090246" y="1342931"/>
                  </a:cubicBezTo>
                  <a:cubicBezTo>
                    <a:pt x="1101969" y="1331208"/>
                    <a:pt x="1111200" y="1316292"/>
                    <a:pt x="1125416" y="1307762"/>
                  </a:cubicBezTo>
                  <a:cubicBezTo>
                    <a:pt x="1143437" y="1296949"/>
                    <a:pt x="1235367" y="1275877"/>
                    <a:pt x="1248508" y="1272592"/>
                  </a:cubicBezTo>
                  <a:lnTo>
                    <a:pt x="1652954" y="1290177"/>
                  </a:lnTo>
                  <a:cubicBezTo>
                    <a:pt x="1705929" y="1293488"/>
                    <a:pt x="1758137" y="1307762"/>
                    <a:pt x="1811216" y="1307762"/>
                  </a:cubicBezTo>
                  <a:cubicBezTo>
                    <a:pt x="1969586" y="1307762"/>
                    <a:pt x="2127739" y="1296039"/>
                    <a:pt x="2286000" y="1290177"/>
                  </a:cubicBezTo>
                  <a:cubicBezTo>
                    <a:pt x="2303585" y="1284315"/>
                    <a:pt x="2322175" y="1280882"/>
                    <a:pt x="2338754" y="1272592"/>
                  </a:cubicBezTo>
                  <a:cubicBezTo>
                    <a:pt x="2409890" y="1237024"/>
                    <a:pt x="2393321" y="1208735"/>
                    <a:pt x="2497016" y="1202254"/>
                  </a:cubicBezTo>
                  <a:lnTo>
                    <a:pt x="2778369" y="1184669"/>
                  </a:lnTo>
                  <a:cubicBezTo>
                    <a:pt x="2794189" y="1137212"/>
                    <a:pt x="2812717" y="1113099"/>
                    <a:pt x="2778369" y="1061577"/>
                  </a:cubicBezTo>
                  <a:cubicBezTo>
                    <a:pt x="2766646" y="1043993"/>
                    <a:pt x="2744928" y="1034991"/>
                    <a:pt x="2725616" y="1026408"/>
                  </a:cubicBezTo>
                  <a:cubicBezTo>
                    <a:pt x="2691739" y="1011352"/>
                    <a:pt x="2620108" y="991239"/>
                    <a:pt x="2620108" y="991239"/>
                  </a:cubicBezTo>
                  <a:cubicBezTo>
                    <a:pt x="2596662" y="967793"/>
                    <a:pt x="2581226" y="931386"/>
                    <a:pt x="2549769" y="920900"/>
                  </a:cubicBezTo>
                  <a:lnTo>
                    <a:pt x="2444262" y="885731"/>
                  </a:lnTo>
                  <a:cubicBezTo>
                    <a:pt x="2432539" y="868146"/>
                    <a:pt x="2422295" y="849480"/>
                    <a:pt x="2409093" y="832977"/>
                  </a:cubicBezTo>
                  <a:cubicBezTo>
                    <a:pt x="2372552" y="787301"/>
                    <a:pt x="2365817" y="805947"/>
                    <a:pt x="2338754" y="745054"/>
                  </a:cubicBezTo>
                  <a:cubicBezTo>
                    <a:pt x="2330227" y="725867"/>
                    <a:pt x="2305151" y="609751"/>
                    <a:pt x="2268416" y="586792"/>
                  </a:cubicBezTo>
                  <a:cubicBezTo>
                    <a:pt x="2236979" y="567144"/>
                    <a:pt x="2198077" y="563346"/>
                    <a:pt x="2162908" y="551623"/>
                  </a:cubicBezTo>
                  <a:lnTo>
                    <a:pt x="2110154" y="534039"/>
                  </a:lnTo>
                  <a:cubicBezTo>
                    <a:pt x="2098431" y="522316"/>
                    <a:pt x="2088248" y="508816"/>
                    <a:pt x="2074985" y="498869"/>
                  </a:cubicBezTo>
                  <a:cubicBezTo>
                    <a:pt x="2041171" y="473508"/>
                    <a:pt x="1999365" y="458419"/>
                    <a:pt x="1969477" y="428531"/>
                  </a:cubicBezTo>
                  <a:cubicBezTo>
                    <a:pt x="1937788" y="396842"/>
                    <a:pt x="1906813" y="358970"/>
                    <a:pt x="1863969" y="340608"/>
                  </a:cubicBezTo>
                  <a:cubicBezTo>
                    <a:pt x="1841755" y="331088"/>
                    <a:pt x="1816869" y="329662"/>
                    <a:pt x="1793631" y="323023"/>
                  </a:cubicBezTo>
                  <a:cubicBezTo>
                    <a:pt x="1775808" y="317931"/>
                    <a:pt x="1758462" y="311300"/>
                    <a:pt x="1740877" y="305439"/>
                  </a:cubicBezTo>
                  <a:cubicBezTo>
                    <a:pt x="1729154" y="293716"/>
                    <a:pt x="1719503" y="279465"/>
                    <a:pt x="1705708" y="270269"/>
                  </a:cubicBezTo>
                  <a:cubicBezTo>
                    <a:pt x="1650536" y="233488"/>
                    <a:pt x="1626888" y="232980"/>
                    <a:pt x="1565031" y="217516"/>
                  </a:cubicBezTo>
                  <a:cubicBezTo>
                    <a:pt x="1553308" y="205793"/>
                    <a:pt x="1544691" y="189760"/>
                    <a:pt x="1529862" y="182346"/>
                  </a:cubicBezTo>
                  <a:cubicBezTo>
                    <a:pt x="1496704" y="165767"/>
                    <a:pt x="1424354" y="147177"/>
                    <a:pt x="1424354" y="147177"/>
                  </a:cubicBezTo>
                  <a:cubicBezTo>
                    <a:pt x="1406769" y="129592"/>
                    <a:pt x="1391230" y="109691"/>
                    <a:pt x="1371600" y="94423"/>
                  </a:cubicBezTo>
                  <a:cubicBezTo>
                    <a:pt x="1343389" y="72481"/>
                    <a:pt x="1265532" y="11719"/>
                    <a:pt x="1213339" y="6500"/>
                  </a:cubicBezTo>
                  <a:cubicBezTo>
                    <a:pt x="1172512" y="2417"/>
                    <a:pt x="1131277" y="6500"/>
                    <a:pt x="1090246" y="6500"/>
                  </a:cubicBezTo>
                </a:path>
              </a:pathLst>
            </a:custGeom>
            <a:solidFill>
              <a:srgbClr val="FF0909">
                <a:alpha val="49804"/>
              </a:srgbClr>
            </a:solidFill>
            <a:ln>
              <a:solidFill>
                <a:srgbClr val="FF09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4" name="Freeform: Shape 2913">
              <a:extLst>
                <a:ext uri="{FF2B5EF4-FFF2-40B4-BE49-F238E27FC236}">
                  <a16:creationId xmlns:a16="http://schemas.microsoft.com/office/drawing/2014/main" id="{B542EC29-B8C9-D2EF-F14C-09F9E22D8AF4}"/>
                </a:ext>
              </a:extLst>
            </p:cNvPr>
            <p:cNvSpPr/>
            <p:nvPr/>
          </p:nvSpPr>
          <p:spPr>
            <a:xfrm>
              <a:off x="3147646" y="2092569"/>
              <a:ext cx="2077447" cy="2602542"/>
            </a:xfrm>
            <a:custGeom>
              <a:avLst/>
              <a:gdLst>
                <a:gd name="connsiteX0" fmla="*/ 2057400 w 2077447"/>
                <a:gd name="connsiteY0" fmla="*/ 158262 h 2602542"/>
                <a:gd name="connsiteX1" fmla="*/ 2039816 w 2077447"/>
                <a:gd name="connsiteY1" fmla="*/ 70339 h 2602542"/>
                <a:gd name="connsiteX2" fmla="*/ 1951892 w 2077447"/>
                <a:gd name="connsiteY2" fmla="*/ 0 h 2602542"/>
                <a:gd name="connsiteX3" fmla="*/ 1811216 w 2077447"/>
                <a:gd name="connsiteY3" fmla="*/ 17585 h 2602542"/>
                <a:gd name="connsiteX4" fmla="*/ 1652954 w 2077447"/>
                <a:gd name="connsiteY4" fmla="*/ 52754 h 2602542"/>
                <a:gd name="connsiteX5" fmla="*/ 1283677 w 2077447"/>
                <a:gd name="connsiteY5" fmla="*/ 70339 h 2602542"/>
                <a:gd name="connsiteX6" fmla="*/ 1107831 w 2077447"/>
                <a:gd name="connsiteY6" fmla="*/ 105508 h 2602542"/>
                <a:gd name="connsiteX7" fmla="*/ 1019908 w 2077447"/>
                <a:gd name="connsiteY7" fmla="*/ 123093 h 2602542"/>
                <a:gd name="connsiteX8" fmla="*/ 914400 w 2077447"/>
                <a:gd name="connsiteY8" fmla="*/ 158262 h 2602542"/>
                <a:gd name="connsiteX9" fmla="*/ 861646 w 2077447"/>
                <a:gd name="connsiteY9" fmla="*/ 175846 h 2602542"/>
                <a:gd name="connsiteX10" fmla="*/ 720969 w 2077447"/>
                <a:gd name="connsiteY10" fmla="*/ 281354 h 2602542"/>
                <a:gd name="connsiteX11" fmla="*/ 668216 w 2077447"/>
                <a:gd name="connsiteY11" fmla="*/ 316523 h 2602542"/>
                <a:gd name="connsiteX12" fmla="*/ 633046 w 2077447"/>
                <a:gd name="connsiteY12" fmla="*/ 351693 h 2602542"/>
                <a:gd name="connsiteX13" fmla="*/ 580292 w 2077447"/>
                <a:gd name="connsiteY13" fmla="*/ 369277 h 2602542"/>
                <a:gd name="connsiteX14" fmla="*/ 509954 w 2077447"/>
                <a:gd name="connsiteY14" fmla="*/ 580293 h 2602542"/>
                <a:gd name="connsiteX15" fmla="*/ 492369 w 2077447"/>
                <a:gd name="connsiteY15" fmla="*/ 633046 h 2602542"/>
                <a:gd name="connsiteX16" fmla="*/ 439616 w 2077447"/>
                <a:gd name="connsiteY16" fmla="*/ 668216 h 2602542"/>
                <a:gd name="connsiteX17" fmla="*/ 404446 w 2077447"/>
                <a:gd name="connsiteY17" fmla="*/ 703385 h 2602542"/>
                <a:gd name="connsiteX18" fmla="*/ 298939 w 2077447"/>
                <a:gd name="connsiteY18" fmla="*/ 738554 h 2602542"/>
                <a:gd name="connsiteX19" fmla="*/ 263769 w 2077447"/>
                <a:gd name="connsiteY19" fmla="*/ 773723 h 2602542"/>
                <a:gd name="connsiteX20" fmla="*/ 158262 w 2077447"/>
                <a:gd name="connsiteY20" fmla="*/ 808893 h 2602542"/>
                <a:gd name="connsiteX21" fmla="*/ 123092 w 2077447"/>
                <a:gd name="connsiteY21" fmla="*/ 844062 h 2602542"/>
                <a:gd name="connsiteX22" fmla="*/ 70339 w 2077447"/>
                <a:gd name="connsiteY22" fmla="*/ 861646 h 2602542"/>
                <a:gd name="connsiteX23" fmla="*/ 52754 w 2077447"/>
                <a:gd name="connsiteY23" fmla="*/ 914400 h 2602542"/>
                <a:gd name="connsiteX24" fmla="*/ 0 w 2077447"/>
                <a:gd name="connsiteY24" fmla="*/ 1019908 h 2602542"/>
                <a:gd name="connsiteX25" fmla="*/ 52754 w 2077447"/>
                <a:gd name="connsiteY25" fmla="*/ 1248508 h 2602542"/>
                <a:gd name="connsiteX26" fmla="*/ 105508 w 2077447"/>
                <a:gd name="connsiteY26" fmla="*/ 1283677 h 2602542"/>
                <a:gd name="connsiteX27" fmla="*/ 123092 w 2077447"/>
                <a:gd name="connsiteY27" fmla="*/ 1336431 h 2602542"/>
                <a:gd name="connsiteX28" fmla="*/ 193431 w 2077447"/>
                <a:gd name="connsiteY28" fmla="*/ 1441939 h 2602542"/>
                <a:gd name="connsiteX29" fmla="*/ 246185 w 2077447"/>
                <a:gd name="connsiteY29" fmla="*/ 1600200 h 2602542"/>
                <a:gd name="connsiteX30" fmla="*/ 263769 w 2077447"/>
                <a:gd name="connsiteY30" fmla="*/ 1652954 h 2602542"/>
                <a:gd name="connsiteX31" fmla="*/ 334108 w 2077447"/>
                <a:gd name="connsiteY31" fmla="*/ 1723293 h 2602542"/>
                <a:gd name="connsiteX32" fmla="*/ 404446 w 2077447"/>
                <a:gd name="connsiteY32" fmla="*/ 1881554 h 2602542"/>
                <a:gd name="connsiteX33" fmla="*/ 422031 w 2077447"/>
                <a:gd name="connsiteY33" fmla="*/ 2004646 h 2602542"/>
                <a:gd name="connsiteX34" fmla="*/ 439616 w 2077447"/>
                <a:gd name="connsiteY34" fmla="*/ 2057400 h 2602542"/>
                <a:gd name="connsiteX35" fmla="*/ 474785 w 2077447"/>
                <a:gd name="connsiteY35" fmla="*/ 2180493 h 2602542"/>
                <a:gd name="connsiteX36" fmla="*/ 457200 w 2077447"/>
                <a:gd name="connsiteY36" fmla="*/ 2426677 h 2602542"/>
                <a:gd name="connsiteX37" fmla="*/ 422031 w 2077447"/>
                <a:gd name="connsiteY37" fmla="*/ 2532185 h 2602542"/>
                <a:gd name="connsiteX38" fmla="*/ 439616 w 2077447"/>
                <a:gd name="connsiteY38" fmla="*/ 2584939 h 2602542"/>
                <a:gd name="connsiteX39" fmla="*/ 597877 w 2077447"/>
                <a:gd name="connsiteY39" fmla="*/ 2584939 h 2602542"/>
                <a:gd name="connsiteX40" fmla="*/ 668216 w 2077447"/>
                <a:gd name="connsiteY40" fmla="*/ 2444262 h 2602542"/>
                <a:gd name="connsiteX41" fmla="*/ 685800 w 2077447"/>
                <a:gd name="connsiteY41" fmla="*/ 2373923 h 2602542"/>
                <a:gd name="connsiteX42" fmla="*/ 738554 w 2077447"/>
                <a:gd name="connsiteY42" fmla="*/ 2127739 h 2602542"/>
                <a:gd name="connsiteX43" fmla="*/ 773723 w 2077447"/>
                <a:gd name="connsiteY43" fmla="*/ 2022231 h 2602542"/>
                <a:gd name="connsiteX44" fmla="*/ 791308 w 2077447"/>
                <a:gd name="connsiteY44" fmla="*/ 1969477 h 2602542"/>
                <a:gd name="connsiteX45" fmla="*/ 1160585 w 2077447"/>
                <a:gd name="connsiteY45" fmla="*/ 1916723 h 2602542"/>
                <a:gd name="connsiteX46" fmla="*/ 1230923 w 2077447"/>
                <a:gd name="connsiteY46" fmla="*/ 1846385 h 2602542"/>
                <a:gd name="connsiteX47" fmla="*/ 1283677 w 2077447"/>
                <a:gd name="connsiteY47" fmla="*/ 1793631 h 2602542"/>
                <a:gd name="connsiteX48" fmla="*/ 1336431 w 2077447"/>
                <a:gd name="connsiteY48" fmla="*/ 1688123 h 2602542"/>
                <a:gd name="connsiteX49" fmla="*/ 1406769 w 2077447"/>
                <a:gd name="connsiteY49" fmla="*/ 1582616 h 2602542"/>
                <a:gd name="connsiteX50" fmla="*/ 1441939 w 2077447"/>
                <a:gd name="connsiteY50" fmla="*/ 1529862 h 2602542"/>
                <a:gd name="connsiteX51" fmla="*/ 1477108 w 2077447"/>
                <a:gd name="connsiteY51" fmla="*/ 1477108 h 2602542"/>
                <a:gd name="connsiteX52" fmla="*/ 1582616 w 2077447"/>
                <a:gd name="connsiteY52" fmla="*/ 1389185 h 2602542"/>
                <a:gd name="connsiteX53" fmla="*/ 1635369 w 2077447"/>
                <a:gd name="connsiteY53" fmla="*/ 1371600 h 2602542"/>
                <a:gd name="connsiteX54" fmla="*/ 1670539 w 2077447"/>
                <a:gd name="connsiteY54" fmla="*/ 1318846 h 2602542"/>
                <a:gd name="connsiteX55" fmla="*/ 1758462 w 2077447"/>
                <a:gd name="connsiteY55" fmla="*/ 1230923 h 2602542"/>
                <a:gd name="connsiteX56" fmla="*/ 1776046 w 2077447"/>
                <a:gd name="connsiteY56" fmla="*/ 1178169 h 2602542"/>
                <a:gd name="connsiteX57" fmla="*/ 1811216 w 2077447"/>
                <a:gd name="connsiteY57" fmla="*/ 1143000 h 2602542"/>
                <a:gd name="connsiteX58" fmla="*/ 1846385 w 2077447"/>
                <a:gd name="connsiteY58" fmla="*/ 1037493 h 2602542"/>
                <a:gd name="connsiteX59" fmla="*/ 1881554 w 2077447"/>
                <a:gd name="connsiteY59" fmla="*/ 896816 h 2602542"/>
                <a:gd name="connsiteX60" fmla="*/ 1934308 w 2077447"/>
                <a:gd name="connsiteY60" fmla="*/ 703385 h 2602542"/>
                <a:gd name="connsiteX61" fmla="*/ 1951892 w 2077447"/>
                <a:gd name="connsiteY61" fmla="*/ 650631 h 2602542"/>
                <a:gd name="connsiteX62" fmla="*/ 1987062 w 2077447"/>
                <a:gd name="connsiteY62" fmla="*/ 615462 h 2602542"/>
                <a:gd name="connsiteX63" fmla="*/ 2039816 w 2077447"/>
                <a:gd name="connsiteY63" fmla="*/ 439616 h 2602542"/>
                <a:gd name="connsiteX64" fmla="*/ 2057400 w 2077447"/>
                <a:gd name="connsiteY64" fmla="*/ 386862 h 2602542"/>
                <a:gd name="connsiteX65" fmla="*/ 2074985 w 2077447"/>
                <a:gd name="connsiteY65" fmla="*/ 334108 h 2602542"/>
                <a:gd name="connsiteX66" fmla="*/ 2022231 w 2077447"/>
                <a:gd name="connsiteY66" fmla="*/ 87923 h 2602542"/>
                <a:gd name="connsiteX67" fmla="*/ 1951892 w 2077447"/>
                <a:gd name="connsiteY67" fmla="*/ 52754 h 260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077447" h="2602542">
                  <a:moveTo>
                    <a:pt x="2057400" y="158262"/>
                  </a:moveTo>
                  <a:cubicBezTo>
                    <a:pt x="2051539" y="128954"/>
                    <a:pt x="2051589" y="97810"/>
                    <a:pt x="2039816" y="70339"/>
                  </a:cubicBezTo>
                  <a:cubicBezTo>
                    <a:pt x="2029793" y="46952"/>
                    <a:pt x="1967336" y="10296"/>
                    <a:pt x="1951892" y="0"/>
                  </a:cubicBezTo>
                  <a:cubicBezTo>
                    <a:pt x="1905000" y="5862"/>
                    <a:pt x="1857830" y="9816"/>
                    <a:pt x="1811216" y="17585"/>
                  </a:cubicBezTo>
                  <a:cubicBezTo>
                    <a:pt x="1743439" y="28881"/>
                    <a:pt x="1725548" y="47170"/>
                    <a:pt x="1652954" y="52754"/>
                  </a:cubicBezTo>
                  <a:cubicBezTo>
                    <a:pt x="1530085" y="62206"/>
                    <a:pt x="1406769" y="64477"/>
                    <a:pt x="1283677" y="70339"/>
                  </a:cubicBezTo>
                  <a:lnTo>
                    <a:pt x="1107831" y="105508"/>
                  </a:lnTo>
                  <a:cubicBezTo>
                    <a:pt x="1078523" y="111370"/>
                    <a:pt x="1048262" y="113642"/>
                    <a:pt x="1019908" y="123093"/>
                  </a:cubicBezTo>
                  <a:lnTo>
                    <a:pt x="914400" y="158262"/>
                  </a:lnTo>
                  <a:lnTo>
                    <a:pt x="861646" y="175846"/>
                  </a:lnTo>
                  <a:cubicBezTo>
                    <a:pt x="796589" y="240905"/>
                    <a:pt x="840273" y="201818"/>
                    <a:pt x="720969" y="281354"/>
                  </a:cubicBezTo>
                  <a:cubicBezTo>
                    <a:pt x="703385" y="293077"/>
                    <a:pt x="683160" y="301579"/>
                    <a:pt x="668216" y="316523"/>
                  </a:cubicBezTo>
                  <a:cubicBezTo>
                    <a:pt x="656493" y="328246"/>
                    <a:pt x="647263" y="343163"/>
                    <a:pt x="633046" y="351693"/>
                  </a:cubicBezTo>
                  <a:cubicBezTo>
                    <a:pt x="617152" y="361230"/>
                    <a:pt x="597877" y="363416"/>
                    <a:pt x="580292" y="369277"/>
                  </a:cubicBezTo>
                  <a:lnTo>
                    <a:pt x="509954" y="580293"/>
                  </a:lnTo>
                  <a:cubicBezTo>
                    <a:pt x="504092" y="597877"/>
                    <a:pt x="507791" y="622764"/>
                    <a:pt x="492369" y="633046"/>
                  </a:cubicBezTo>
                  <a:cubicBezTo>
                    <a:pt x="474785" y="644769"/>
                    <a:pt x="456119" y="655014"/>
                    <a:pt x="439616" y="668216"/>
                  </a:cubicBezTo>
                  <a:cubicBezTo>
                    <a:pt x="426670" y="678573"/>
                    <a:pt x="419275" y="695971"/>
                    <a:pt x="404446" y="703385"/>
                  </a:cubicBezTo>
                  <a:cubicBezTo>
                    <a:pt x="371288" y="719964"/>
                    <a:pt x="298939" y="738554"/>
                    <a:pt x="298939" y="738554"/>
                  </a:cubicBezTo>
                  <a:cubicBezTo>
                    <a:pt x="287216" y="750277"/>
                    <a:pt x="278598" y="766309"/>
                    <a:pt x="263769" y="773723"/>
                  </a:cubicBezTo>
                  <a:cubicBezTo>
                    <a:pt x="230611" y="790302"/>
                    <a:pt x="158262" y="808893"/>
                    <a:pt x="158262" y="808893"/>
                  </a:cubicBezTo>
                  <a:cubicBezTo>
                    <a:pt x="146539" y="820616"/>
                    <a:pt x="137308" y="835532"/>
                    <a:pt x="123092" y="844062"/>
                  </a:cubicBezTo>
                  <a:cubicBezTo>
                    <a:pt x="107198" y="853598"/>
                    <a:pt x="83446" y="848539"/>
                    <a:pt x="70339" y="861646"/>
                  </a:cubicBezTo>
                  <a:cubicBezTo>
                    <a:pt x="57232" y="874753"/>
                    <a:pt x="61044" y="897821"/>
                    <a:pt x="52754" y="914400"/>
                  </a:cubicBezTo>
                  <a:cubicBezTo>
                    <a:pt x="-15423" y="1050754"/>
                    <a:pt x="44200" y="887309"/>
                    <a:pt x="0" y="1019908"/>
                  </a:cubicBezTo>
                  <a:cubicBezTo>
                    <a:pt x="9181" y="1111721"/>
                    <a:pt x="-11322" y="1184432"/>
                    <a:pt x="52754" y="1248508"/>
                  </a:cubicBezTo>
                  <a:cubicBezTo>
                    <a:pt x="67698" y="1263452"/>
                    <a:pt x="87923" y="1271954"/>
                    <a:pt x="105508" y="1283677"/>
                  </a:cubicBezTo>
                  <a:cubicBezTo>
                    <a:pt x="111369" y="1301262"/>
                    <a:pt x="114090" y="1320228"/>
                    <a:pt x="123092" y="1336431"/>
                  </a:cubicBezTo>
                  <a:cubicBezTo>
                    <a:pt x="143619" y="1373380"/>
                    <a:pt x="180065" y="1401840"/>
                    <a:pt x="193431" y="1441939"/>
                  </a:cubicBezTo>
                  <a:lnTo>
                    <a:pt x="246185" y="1600200"/>
                  </a:lnTo>
                  <a:cubicBezTo>
                    <a:pt x="252046" y="1617785"/>
                    <a:pt x="250662" y="1639847"/>
                    <a:pt x="263769" y="1652954"/>
                  </a:cubicBezTo>
                  <a:lnTo>
                    <a:pt x="334108" y="1723293"/>
                  </a:lnTo>
                  <a:cubicBezTo>
                    <a:pt x="375960" y="1848850"/>
                    <a:pt x="348714" y="1797955"/>
                    <a:pt x="404446" y="1881554"/>
                  </a:cubicBezTo>
                  <a:cubicBezTo>
                    <a:pt x="410308" y="1922585"/>
                    <a:pt x="413902" y="1964004"/>
                    <a:pt x="422031" y="2004646"/>
                  </a:cubicBezTo>
                  <a:cubicBezTo>
                    <a:pt x="425666" y="2022822"/>
                    <a:pt x="434524" y="2039577"/>
                    <a:pt x="439616" y="2057400"/>
                  </a:cubicBezTo>
                  <a:cubicBezTo>
                    <a:pt x="483776" y="2211962"/>
                    <a:pt x="432622" y="2054007"/>
                    <a:pt x="474785" y="2180493"/>
                  </a:cubicBezTo>
                  <a:cubicBezTo>
                    <a:pt x="468923" y="2262554"/>
                    <a:pt x="469404" y="2345317"/>
                    <a:pt x="457200" y="2426677"/>
                  </a:cubicBezTo>
                  <a:cubicBezTo>
                    <a:pt x="451701" y="2463339"/>
                    <a:pt x="422031" y="2532185"/>
                    <a:pt x="422031" y="2532185"/>
                  </a:cubicBezTo>
                  <a:cubicBezTo>
                    <a:pt x="427893" y="2549770"/>
                    <a:pt x="426509" y="2571832"/>
                    <a:pt x="439616" y="2584939"/>
                  </a:cubicBezTo>
                  <a:cubicBezTo>
                    <a:pt x="476720" y="2622043"/>
                    <a:pt x="569252" y="2589710"/>
                    <a:pt x="597877" y="2584939"/>
                  </a:cubicBezTo>
                  <a:cubicBezTo>
                    <a:pt x="653233" y="2529581"/>
                    <a:pt x="641277" y="2552023"/>
                    <a:pt x="668216" y="2444262"/>
                  </a:cubicBezTo>
                  <a:cubicBezTo>
                    <a:pt x="674077" y="2420816"/>
                    <a:pt x="680736" y="2397554"/>
                    <a:pt x="685800" y="2373923"/>
                  </a:cubicBezTo>
                  <a:cubicBezTo>
                    <a:pt x="696015" y="2326252"/>
                    <a:pt x="718476" y="2194666"/>
                    <a:pt x="738554" y="2127739"/>
                  </a:cubicBezTo>
                  <a:cubicBezTo>
                    <a:pt x="749207" y="2092231"/>
                    <a:pt x="762000" y="2057400"/>
                    <a:pt x="773723" y="2022231"/>
                  </a:cubicBezTo>
                  <a:cubicBezTo>
                    <a:pt x="779585" y="2004646"/>
                    <a:pt x="773723" y="1975339"/>
                    <a:pt x="791308" y="1969477"/>
                  </a:cubicBezTo>
                  <a:cubicBezTo>
                    <a:pt x="980412" y="1906443"/>
                    <a:pt x="859826" y="1936774"/>
                    <a:pt x="1160585" y="1916723"/>
                  </a:cubicBezTo>
                  <a:cubicBezTo>
                    <a:pt x="1261069" y="1883230"/>
                    <a:pt x="1177332" y="1926772"/>
                    <a:pt x="1230923" y="1846385"/>
                  </a:cubicBezTo>
                  <a:cubicBezTo>
                    <a:pt x="1244717" y="1825693"/>
                    <a:pt x="1267757" y="1812736"/>
                    <a:pt x="1283677" y="1793631"/>
                  </a:cubicBezTo>
                  <a:cubicBezTo>
                    <a:pt x="1361740" y="1699955"/>
                    <a:pt x="1283560" y="1783291"/>
                    <a:pt x="1336431" y="1688123"/>
                  </a:cubicBezTo>
                  <a:cubicBezTo>
                    <a:pt x="1356958" y="1651174"/>
                    <a:pt x="1383323" y="1617785"/>
                    <a:pt x="1406769" y="1582616"/>
                  </a:cubicBezTo>
                  <a:lnTo>
                    <a:pt x="1441939" y="1529862"/>
                  </a:lnTo>
                  <a:cubicBezTo>
                    <a:pt x="1453662" y="1512277"/>
                    <a:pt x="1462164" y="1492052"/>
                    <a:pt x="1477108" y="1477108"/>
                  </a:cubicBezTo>
                  <a:cubicBezTo>
                    <a:pt x="1516000" y="1438216"/>
                    <a:pt x="1533651" y="1413668"/>
                    <a:pt x="1582616" y="1389185"/>
                  </a:cubicBezTo>
                  <a:cubicBezTo>
                    <a:pt x="1599195" y="1380896"/>
                    <a:pt x="1617785" y="1377462"/>
                    <a:pt x="1635369" y="1371600"/>
                  </a:cubicBezTo>
                  <a:cubicBezTo>
                    <a:pt x="1647092" y="1354015"/>
                    <a:pt x="1656622" y="1334751"/>
                    <a:pt x="1670539" y="1318846"/>
                  </a:cubicBezTo>
                  <a:cubicBezTo>
                    <a:pt x="1697832" y="1287654"/>
                    <a:pt x="1758462" y="1230923"/>
                    <a:pt x="1758462" y="1230923"/>
                  </a:cubicBezTo>
                  <a:cubicBezTo>
                    <a:pt x="1764323" y="1213338"/>
                    <a:pt x="1766509" y="1194063"/>
                    <a:pt x="1776046" y="1178169"/>
                  </a:cubicBezTo>
                  <a:cubicBezTo>
                    <a:pt x="1784576" y="1163953"/>
                    <a:pt x="1803802" y="1157829"/>
                    <a:pt x="1811216" y="1143000"/>
                  </a:cubicBezTo>
                  <a:cubicBezTo>
                    <a:pt x="1827795" y="1109842"/>
                    <a:pt x="1837394" y="1073458"/>
                    <a:pt x="1846385" y="1037493"/>
                  </a:cubicBezTo>
                  <a:cubicBezTo>
                    <a:pt x="1858108" y="990601"/>
                    <a:pt x="1872074" y="944213"/>
                    <a:pt x="1881554" y="896816"/>
                  </a:cubicBezTo>
                  <a:cubicBezTo>
                    <a:pt x="1906410" y="772539"/>
                    <a:pt x="1889687" y="837251"/>
                    <a:pt x="1934308" y="703385"/>
                  </a:cubicBezTo>
                  <a:cubicBezTo>
                    <a:pt x="1940169" y="685800"/>
                    <a:pt x="1938785" y="663738"/>
                    <a:pt x="1951892" y="650631"/>
                  </a:cubicBezTo>
                  <a:lnTo>
                    <a:pt x="1987062" y="615462"/>
                  </a:lnTo>
                  <a:cubicBezTo>
                    <a:pt x="2013639" y="509151"/>
                    <a:pt x="1997000" y="568062"/>
                    <a:pt x="2039816" y="439616"/>
                  </a:cubicBezTo>
                  <a:lnTo>
                    <a:pt x="2057400" y="386862"/>
                  </a:lnTo>
                  <a:lnTo>
                    <a:pt x="2074985" y="334108"/>
                  </a:lnTo>
                  <a:cubicBezTo>
                    <a:pt x="2068733" y="259087"/>
                    <a:pt x="2104323" y="137178"/>
                    <a:pt x="2022231" y="87923"/>
                  </a:cubicBezTo>
                  <a:cubicBezTo>
                    <a:pt x="1921198" y="27303"/>
                    <a:pt x="2000658" y="101520"/>
                    <a:pt x="1951892" y="52754"/>
                  </a:cubicBezTo>
                </a:path>
              </a:pathLst>
            </a:custGeom>
            <a:solidFill>
              <a:srgbClr val="FFD85D">
                <a:alpha val="49804"/>
              </a:srgbClr>
            </a:solidFill>
            <a:ln>
              <a:solidFill>
                <a:srgbClr val="FFC4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5" name="Freeform: Shape 2914">
              <a:extLst>
                <a:ext uri="{FF2B5EF4-FFF2-40B4-BE49-F238E27FC236}">
                  <a16:creationId xmlns:a16="http://schemas.microsoft.com/office/drawing/2014/main" id="{CB4EFE3C-A08C-1105-98F4-D435420B401C}"/>
                </a:ext>
              </a:extLst>
            </p:cNvPr>
            <p:cNvSpPr/>
            <p:nvPr/>
          </p:nvSpPr>
          <p:spPr>
            <a:xfrm>
              <a:off x="1987062" y="4243480"/>
              <a:ext cx="2238646" cy="2018224"/>
            </a:xfrm>
            <a:custGeom>
              <a:avLst/>
              <a:gdLst>
                <a:gd name="connsiteX0" fmla="*/ 2233246 w 2238646"/>
                <a:gd name="connsiteY0" fmla="*/ 1225335 h 2018224"/>
                <a:gd name="connsiteX1" fmla="*/ 2215661 w 2238646"/>
                <a:gd name="connsiteY1" fmla="*/ 1102243 h 2018224"/>
                <a:gd name="connsiteX2" fmla="*/ 2110153 w 2238646"/>
                <a:gd name="connsiteY2" fmla="*/ 1067074 h 2018224"/>
                <a:gd name="connsiteX3" fmla="*/ 2057400 w 2238646"/>
                <a:gd name="connsiteY3" fmla="*/ 1031905 h 2018224"/>
                <a:gd name="connsiteX4" fmla="*/ 2022230 w 2238646"/>
                <a:gd name="connsiteY4" fmla="*/ 996735 h 2018224"/>
                <a:gd name="connsiteX5" fmla="*/ 1969476 w 2238646"/>
                <a:gd name="connsiteY5" fmla="*/ 979151 h 2018224"/>
                <a:gd name="connsiteX6" fmla="*/ 1916723 w 2238646"/>
                <a:gd name="connsiteY6" fmla="*/ 943982 h 2018224"/>
                <a:gd name="connsiteX7" fmla="*/ 1758461 w 2238646"/>
                <a:gd name="connsiteY7" fmla="*/ 891228 h 2018224"/>
                <a:gd name="connsiteX8" fmla="*/ 1705707 w 2238646"/>
                <a:gd name="connsiteY8" fmla="*/ 873643 h 2018224"/>
                <a:gd name="connsiteX9" fmla="*/ 1652953 w 2238646"/>
                <a:gd name="connsiteY9" fmla="*/ 856058 h 2018224"/>
                <a:gd name="connsiteX10" fmla="*/ 1406769 w 2238646"/>
                <a:gd name="connsiteY10" fmla="*/ 838474 h 2018224"/>
                <a:gd name="connsiteX11" fmla="*/ 1213338 w 2238646"/>
                <a:gd name="connsiteY11" fmla="*/ 785720 h 2018224"/>
                <a:gd name="connsiteX12" fmla="*/ 1090246 w 2238646"/>
                <a:gd name="connsiteY12" fmla="*/ 732966 h 2018224"/>
                <a:gd name="connsiteX13" fmla="*/ 1037492 w 2238646"/>
                <a:gd name="connsiteY13" fmla="*/ 697797 h 2018224"/>
                <a:gd name="connsiteX14" fmla="*/ 984738 w 2238646"/>
                <a:gd name="connsiteY14" fmla="*/ 574705 h 2018224"/>
                <a:gd name="connsiteX15" fmla="*/ 967153 w 2238646"/>
                <a:gd name="connsiteY15" fmla="*/ 486782 h 2018224"/>
                <a:gd name="connsiteX16" fmla="*/ 931984 w 2238646"/>
                <a:gd name="connsiteY16" fmla="*/ 275766 h 2018224"/>
                <a:gd name="connsiteX17" fmla="*/ 896815 w 2238646"/>
                <a:gd name="connsiteY17" fmla="*/ 223012 h 2018224"/>
                <a:gd name="connsiteX18" fmla="*/ 879230 w 2238646"/>
                <a:gd name="connsiteY18" fmla="*/ 170258 h 2018224"/>
                <a:gd name="connsiteX19" fmla="*/ 773723 w 2238646"/>
                <a:gd name="connsiteY19" fmla="*/ 99920 h 2018224"/>
                <a:gd name="connsiteX20" fmla="*/ 738553 w 2238646"/>
                <a:gd name="connsiteY20" fmla="*/ 47166 h 2018224"/>
                <a:gd name="connsiteX21" fmla="*/ 404446 w 2238646"/>
                <a:gd name="connsiteY21" fmla="*/ 29582 h 2018224"/>
                <a:gd name="connsiteX22" fmla="*/ 334107 w 2238646"/>
                <a:gd name="connsiteY22" fmla="*/ 117505 h 2018224"/>
                <a:gd name="connsiteX23" fmla="*/ 316523 w 2238646"/>
                <a:gd name="connsiteY23" fmla="*/ 223012 h 2018224"/>
                <a:gd name="connsiteX24" fmla="*/ 298938 w 2238646"/>
                <a:gd name="connsiteY24" fmla="*/ 469197 h 2018224"/>
                <a:gd name="connsiteX25" fmla="*/ 263769 w 2238646"/>
                <a:gd name="connsiteY25" fmla="*/ 574705 h 2018224"/>
                <a:gd name="connsiteX26" fmla="*/ 281353 w 2238646"/>
                <a:gd name="connsiteY26" fmla="*/ 750551 h 2018224"/>
                <a:gd name="connsiteX27" fmla="*/ 228600 w 2238646"/>
                <a:gd name="connsiteY27" fmla="*/ 1102243 h 2018224"/>
                <a:gd name="connsiteX28" fmla="*/ 193430 w 2238646"/>
                <a:gd name="connsiteY28" fmla="*/ 1207751 h 2018224"/>
                <a:gd name="connsiteX29" fmla="*/ 140676 w 2238646"/>
                <a:gd name="connsiteY29" fmla="*/ 1313258 h 2018224"/>
                <a:gd name="connsiteX30" fmla="*/ 52753 w 2238646"/>
                <a:gd name="connsiteY30" fmla="*/ 1383597 h 2018224"/>
                <a:gd name="connsiteX31" fmla="*/ 0 w 2238646"/>
                <a:gd name="connsiteY31" fmla="*/ 1489105 h 2018224"/>
                <a:gd name="connsiteX32" fmla="*/ 17584 w 2238646"/>
                <a:gd name="connsiteY32" fmla="*/ 1577028 h 2018224"/>
                <a:gd name="connsiteX33" fmla="*/ 123092 w 2238646"/>
                <a:gd name="connsiteY33" fmla="*/ 1629782 h 2018224"/>
                <a:gd name="connsiteX34" fmla="*/ 175846 w 2238646"/>
                <a:gd name="connsiteY34" fmla="*/ 1664951 h 2018224"/>
                <a:gd name="connsiteX35" fmla="*/ 457200 w 2238646"/>
                <a:gd name="connsiteY35" fmla="*/ 1717705 h 2018224"/>
                <a:gd name="connsiteX36" fmla="*/ 720969 w 2238646"/>
                <a:gd name="connsiteY36" fmla="*/ 1770458 h 2018224"/>
                <a:gd name="connsiteX37" fmla="*/ 826476 w 2238646"/>
                <a:gd name="connsiteY37" fmla="*/ 1805628 h 2018224"/>
                <a:gd name="connsiteX38" fmla="*/ 1037492 w 2238646"/>
                <a:gd name="connsiteY38" fmla="*/ 1840797 h 2018224"/>
                <a:gd name="connsiteX39" fmla="*/ 1143000 w 2238646"/>
                <a:gd name="connsiteY39" fmla="*/ 1875966 h 2018224"/>
                <a:gd name="connsiteX40" fmla="*/ 1195753 w 2238646"/>
                <a:gd name="connsiteY40" fmla="*/ 1893551 h 2018224"/>
                <a:gd name="connsiteX41" fmla="*/ 1230923 w 2238646"/>
                <a:gd name="connsiteY41" fmla="*/ 1928720 h 2018224"/>
                <a:gd name="connsiteX42" fmla="*/ 1336430 w 2238646"/>
                <a:gd name="connsiteY42" fmla="*/ 1963889 h 2018224"/>
                <a:gd name="connsiteX43" fmla="*/ 1371600 w 2238646"/>
                <a:gd name="connsiteY43" fmla="*/ 1999058 h 2018224"/>
                <a:gd name="connsiteX44" fmla="*/ 1670538 w 2238646"/>
                <a:gd name="connsiteY44" fmla="*/ 1999058 h 2018224"/>
                <a:gd name="connsiteX45" fmla="*/ 1758461 w 2238646"/>
                <a:gd name="connsiteY45" fmla="*/ 1911135 h 2018224"/>
                <a:gd name="connsiteX46" fmla="*/ 1828800 w 2238646"/>
                <a:gd name="connsiteY46" fmla="*/ 1823212 h 2018224"/>
                <a:gd name="connsiteX47" fmla="*/ 1863969 w 2238646"/>
                <a:gd name="connsiteY47" fmla="*/ 1717705 h 2018224"/>
                <a:gd name="connsiteX48" fmla="*/ 1881553 w 2238646"/>
                <a:gd name="connsiteY48" fmla="*/ 1664951 h 2018224"/>
                <a:gd name="connsiteX49" fmla="*/ 2004646 w 2238646"/>
                <a:gd name="connsiteY49" fmla="*/ 1559443 h 2018224"/>
                <a:gd name="connsiteX50" fmla="*/ 2039815 w 2238646"/>
                <a:gd name="connsiteY50" fmla="*/ 1453935 h 2018224"/>
                <a:gd name="connsiteX51" fmla="*/ 2198076 w 2238646"/>
                <a:gd name="connsiteY51" fmla="*/ 1366012 h 2018224"/>
                <a:gd name="connsiteX52" fmla="*/ 2233246 w 2238646"/>
                <a:gd name="connsiteY52" fmla="*/ 1225335 h 201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238646" h="2018224">
                  <a:moveTo>
                    <a:pt x="2233246" y="1225335"/>
                  </a:moveTo>
                  <a:cubicBezTo>
                    <a:pt x="2236177" y="1181374"/>
                    <a:pt x="2241107" y="1134959"/>
                    <a:pt x="2215661" y="1102243"/>
                  </a:cubicBezTo>
                  <a:cubicBezTo>
                    <a:pt x="2192901" y="1072980"/>
                    <a:pt x="2110153" y="1067074"/>
                    <a:pt x="2110153" y="1067074"/>
                  </a:cubicBezTo>
                  <a:cubicBezTo>
                    <a:pt x="2092569" y="1055351"/>
                    <a:pt x="2073903" y="1045107"/>
                    <a:pt x="2057400" y="1031905"/>
                  </a:cubicBezTo>
                  <a:cubicBezTo>
                    <a:pt x="2044454" y="1021548"/>
                    <a:pt x="2036447" y="1005265"/>
                    <a:pt x="2022230" y="996735"/>
                  </a:cubicBezTo>
                  <a:cubicBezTo>
                    <a:pt x="2006336" y="987198"/>
                    <a:pt x="1987061" y="985012"/>
                    <a:pt x="1969476" y="979151"/>
                  </a:cubicBezTo>
                  <a:cubicBezTo>
                    <a:pt x="1951892" y="967428"/>
                    <a:pt x="1936035" y="952565"/>
                    <a:pt x="1916723" y="943982"/>
                  </a:cubicBezTo>
                  <a:cubicBezTo>
                    <a:pt x="1916698" y="943971"/>
                    <a:pt x="1784851" y="900025"/>
                    <a:pt x="1758461" y="891228"/>
                  </a:cubicBezTo>
                  <a:lnTo>
                    <a:pt x="1705707" y="873643"/>
                  </a:lnTo>
                  <a:cubicBezTo>
                    <a:pt x="1688122" y="867781"/>
                    <a:pt x="1671442" y="857379"/>
                    <a:pt x="1652953" y="856058"/>
                  </a:cubicBezTo>
                  <a:lnTo>
                    <a:pt x="1406769" y="838474"/>
                  </a:lnTo>
                  <a:cubicBezTo>
                    <a:pt x="1359583" y="829037"/>
                    <a:pt x="1251583" y="811216"/>
                    <a:pt x="1213338" y="785720"/>
                  </a:cubicBezTo>
                  <a:cubicBezTo>
                    <a:pt x="1140475" y="737145"/>
                    <a:pt x="1181087" y="755677"/>
                    <a:pt x="1090246" y="732966"/>
                  </a:cubicBezTo>
                  <a:cubicBezTo>
                    <a:pt x="1072661" y="721243"/>
                    <a:pt x="1052436" y="712741"/>
                    <a:pt x="1037492" y="697797"/>
                  </a:cubicBezTo>
                  <a:cubicBezTo>
                    <a:pt x="998694" y="658999"/>
                    <a:pt x="996269" y="626591"/>
                    <a:pt x="984738" y="574705"/>
                  </a:cubicBezTo>
                  <a:cubicBezTo>
                    <a:pt x="978254" y="545529"/>
                    <a:pt x="971380" y="516370"/>
                    <a:pt x="967153" y="486782"/>
                  </a:cubicBezTo>
                  <a:cubicBezTo>
                    <a:pt x="959352" y="432172"/>
                    <a:pt x="962223" y="336244"/>
                    <a:pt x="931984" y="275766"/>
                  </a:cubicBezTo>
                  <a:cubicBezTo>
                    <a:pt x="922533" y="256863"/>
                    <a:pt x="906266" y="241915"/>
                    <a:pt x="896815" y="223012"/>
                  </a:cubicBezTo>
                  <a:cubicBezTo>
                    <a:pt x="888525" y="206433"/>
                    <a:pt x="892337" y="183365"/>
                    <a:pt x="879230" y="170258"/>
                  </a:cubicBezTo>
                  <a:cubicBezTo>
                    <a:pt x="849342" y="140370"/>
                    <a:pt x="773723" y="99920"/>
                    <a:pt x="773723" y="99920"/>
                  </a:cubicBezTo>
                  <a:cubicBezTo>
                    <a:pt x="762000" y="82335"/>
                    <a:pt x="753497" y="62110"/>
                    <a:pt x="738553" y="47166"/>
                  </a:cubicBezTo>
                  <a:cubicBezTo>
                    <a:pt x="648692" y="-42695"/>
                    <a:pt x="524247" y="22094"/>
                    <a:pt x="404446" y="29582"/>
                  </a:cubicBezTo>
                  <a:cubicBezTo>
                    <a:pt x="380434" y="53594"/>
                    <a:pt x="345199" y="84229"/>
                    <a:pt x="334107" y="117505"/>
                  </a:cubicBezTo>
                  <a:cubicBezTo>
                    <a:pt x="322832" y="151329"/>
                    <a:pt x="322384" y="187843"/>
                    <a:pt x="316523" y="223012"/>
                  </a:cubicBezTo>
                  <a:cubicBezTo>
                    <a:pt x="310661" y="305074"/>
                    <a:pt x="311142" y="387836"/>
                    <a:pt x="298938" y="469197"/>
                  </a:cubicBezTo>
                  <a:cubicBezTo>
                    <a:pt x="293439" y="505859"/>
                    <a:pt x="263769" y="574705"/>
                    <a:pt x="263769" y="574705"/>
                  </a:cubicBezTo>
                  <a:cubicBezTo>
                    <a:pt x="269630" y="633320"/>
                    <a:pt x="281353" y="691643"/>
                    <a:pt x="281353" y="750551"/>
                  </a:cubicBezTo>
                  <a:cubicBezTo>
                    <a:pt x="281353" y="973033"/>
                    <a:pt x="280671" y="946029"/>
                    <a:pt x="228600" y="1102243"/>
                  </a:cubicBezTo>
                  <a:lnTo>
                    <a:pt x="193430" y="1207751"/>
                  </a:lnTo>
                  <a:cubicBezTo>
                    <a:pt x="174856" y="1263475"/>
                    <a:pt x="179638" y="1264556"/>
                    <a:pt x="140676" y="1313258"/>
                  </a:cubicBezTo>
                  <a:cubicBezTo>
                    <a:pt x="112037" y="1349057"/>
                    <a:pt x="91928" y="1357481"/>
                    <a:pt x="52753" y="1383597"/>
                  </a:cubicBezTo>
                  <a:cubicBezTo>
                    <a:pt x="34971" y="1410270"/>
                    <a:pt x="0" y="1452702"/>
                    <a:pt x="0" y="1489105"/>
                  </a:cubicBezTo>
                  <a:cubicBezTo>
                    <a:pt x="0" y="1518993"/>
                    <a:pt x="2755" y="1551078"/>
                    <a:pt x="17584" y="1577028"/>
                  </a:cubicBezTo>
                  <a:cubicBezTo>
                    <a:pt x="37741" y="1612303"/>
                    <a:pt x="92405" y="1614438"/>
                    <a:pt x="123092" y="1629782"/>
                  </a:cubicBezTo>
                  <a:cubicBezTo>
                    <a:pt x="141995" y="1639233"/>
                    <a:pt x="156533" y="1656368"/>
                    <a:pt x="175846" y="1664951"/>
                  </a:cubicBezTo>
                  <a:cubicBezTo>
                    <a:pt x="285176" y="1713542"/>
                    <a:pt x="327194" y="1704704"/>
                    <a:pt x="457200" y="1717705"/>
                  </a:cubicBezTo>
                  <a:cubicBezTo>
                    <a:pt x="613062" y="1769659"/>
                    <a:pt x="525862" y="1748780"/>
                    <a:pt x="720969" y="1770458"/>
                  </a:cubicBezTo>
                  <a:cubicBezTo>
                    <a:pt x="756138" y="1782181"/>
                    <a:pt x="790124" y="1798358"/>
                    <a:pt x="826476" y="1805628"/>
                  </a:cubicBezTo>
                  <a:cubicBezTo>
                    <a:pt x="955042" y="1831340"/>
                    <a:pt x="884812" y="1818985"/>
                    <a:pt x="1037492" y="1840797"/>
                  </a:cubicBezTo>
                  <a:lnTo>
                    <a:pt x="1143000" y="1875966"/>
                  </a:lnTo>
                  <a:lnTo>
                    <a:pt x="1195753" y="1893551"/>
                  </a:lnTo>
                  <a:cubicBezTo>
                    <a:pt x="1207476" y="1905274"/>
                    <a:pt x="1216094" y="1921306"/>
                    <a:pt x="1230923" y="1928720"/>
                  </a:cubicBezTo>
                  <a:cubicBezTo>
                    <a:pt x="1264081" y="1945299"/>
                    <a:pt x="1336430" y="1963889"/>
                    <a:pt x="1336430" y="1963889"/>
                  </a:cubicBezTo>
                  <a:cubicBezTo>
                    <a:pt x="1348153" y="1975612"/>
                    <a:pt x="1356771" y="1991644"/>
                    <a:pt x="1371600" y="1999058"/>
                  </a:cubicBezTo>
                  <a:cubicBezTo>
                    <a:pt x="1453475" y="2039995"/>
                    <a:pt x="1615822" y="2003267"/>
                    <a:pt x="1670538" y="1999058"/>
                  </a:cubicBezTo>
                  <a:cubicBezTo>
                    <a:pt x="1699846" y="1969750"/>
                    <a:pt x="1735470" y="1945621"/>
                    <a:pt x="1758461" y="1911135"/>
                  </a:cubicBezTo>
                  <a:cubicBezTo>
                    <a:pt x="1802827" y="1844587"/>
                    <a:pt x="1778686" y="1873326"/>
                    <a:pt x="1828800" y="1823212"/>
                  </a:cubicBezTo>
                  <a:lnTo>
                    <a:pt x="1863969" y="1717705"/>
                  </a:lnTo>
                  <a:cubicBezTo>
                    <a:pt x="1869830" y="1700120"/>
                    <a:pt x="1868446" y="1678058"/>
                    <a:pt x="1881553" y="1664951"/>
                  </a:cubicBezTo>
                  <a:cubicBezTo>
                    <a:pt x="1966836" y="1579668"/>
                    <a:pt x="1924303" y="1613005"/>
                    <a:pt x="2004646" y="1559443"/>
                  </a:cubicBezTo>
                  <a:cubicBezTo>
                    <a:pt x="2016369" y="1524274"/>
                    <a:pt x="2008969" y="1474499"/>
                    <a:pt x="2039815" y="1453935"/>
                  </a:cubicBezTo>
                  <a:cubicBezTo>
                    <a:pt x="2160746" y="1373315"/>
                    <a:pt x="2105224" y="1396964"/>
                    <a:pt x="2198076" y="1366012"/>
                  </a:cubicBezTo>
                  <a:cubicBezTo>
                    <a:pt x="2262259" y="1301830"/>
                    <a:pt x="2230315" y="1269296"/>
                    <a:pt x="2233246" y="1225335"/>
                  </a:cubicBezTo>
                  <a:close/>
                </a:path>
              </a:pathLst>
            </a:custGeom>
            <a:solidFill>
              <a:srgbClr val="1D53FF">
                <a:alpha val="49804"/>
              </a:srgbClr>
            </a:solidFill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6" name="Freeform: Shape 2915">
              <a:extLst>
                <a:ext uri="{FF2B5EF4-FFF2-40B4-BE49-F238E27FC236}">
                  <a16:creationId xmlns:a16="http://schemas.microsoft.com/office/drawing/2014/main" id="{A2E53EF9-74BA-27A3-ACA7-54ACE605155E}"/>
                </a:ext>
              </a:extLst>
            </p:cNvPr>
            <p:cNvSpPr/>
            <p:nvPr/>
          </p:nvSpPr>
          <p:spPr>
            <a:xfrm>
              <a:off x="4765431" y="5292969"/>
              <a:ext cx="2391507" cy="1916723"/>
            </a:xfrm>
            <a:custGeom>
              <a:avLst/>
              <a:gdLst>
                <a:gd name="connsiteX0" fmla="*/ 1055077 w 2391507"/>
                <a:gd name="connsiteY0" fmla="*/ 1916723 h 1916723"/>
                <a:gd name="connsiteX1" fmla="*/ 791307 w 2391507"/>
                <a:gd name="connsiteY1" fmla="*/ 1723293 h 1916723"/>
                <a:gd name="connsiteX2" fmla="*/ 738554 w 2391507"/>
                <a:gd name="connsiteY2" fmla="*/ 1688123 h 1916723"/>
                <a:gd name="connsiteX3" fmla="*/ 650631 w 2391507"/>
                <a:gd name="connsiteY3" fmla="*/ 1617785 h 1916723"/>
                <a:gd name="connsiteX4" fmla="*/ 597877 w 2391507"/>
                <a:gd name="connsiteY4" fmla="*/ 1600200 h 1916723"/>
                <a:gd name="connsiteX5" fmla="*/ 562707 w 2391507"/>
                <a:gd name="connsiteY5" fmla="*/ 1565031 h 1916723"/>
                <a:gd name="connsiteX6" fmla="*/ 509954 w 2391507"/>
                <a:gd name="connsiteY6" fmla="*/ 1547446 h 1916723"/>
                <a:gd name="connsiteX7" fmla="*/ 474784 w 2391507"/>
                <a:gd name="connsiteY7" fmla="*/ 1494693 h 1916723"/>
                <a:gd name="connsiteX8" fmla="*/ 439615 w 2391507"/>
                <a:gd name="connsiteY8" fmla="*/ 1266093 h 1916723"/>
                <a:gd name="connsiteX9" fmla="*/ 422031 w 2391507"/>
                <a:gd name="connsiteY9" fmla="*/ 1213339 h 1916723"/>
                <a:gd name="connsiteX10" fmla="*/ 369277 w 2391507"/>
                <a:gd name="connsiteY10" fmla="*/ 1178169 h 1916723"/>
                <a:gd name="connsiteX11" fmla="*/ 281354 w 2391507"/>
                <a:gd name="connsiteY11" fmla="*/ 1125416 h 1916723"/>
                <a:gd name="connsiteX12" fmla="*/ 228600 w 2391507"/>
                <a:gd name="connsiteY12" fmla="*/ 1037493 h 1916723"/>
                <a:gd name="connsiteX13" fmla="*/ 158261 w 2391507"/>
                <a:gd name="connsiteY13" fmla="*/ 967154 h 1916723"/>
                <a:gd name="connsiteX14" fmla="*/ 105507 w 2391507"/>
                <a:gd name="connsiteY14" fmla="*/ 879231 h 1916723"/>
                <a:gd name="connsiteX15" fmla="*/ 87923 w 2391507"/>
                <a:gd name="connsiteY15" fmla="*/ 826477 h 1916723"/>
                <a:gd name="connsiteX16" fmla="*/ 52754 w 2391507"/>
                <a:gd name="connsiteY16" fmla="*/ 773723 h 1916723"/>
                <a:gd name="connsiteX17" fmla="*/ 17584 w 2391507"/>
                <a:gd name="connsiteY17" fmla="*/ 668216 h 1916723"/>
                <a:gd name="connsiteX18" fmla="*/ 0 w 2391507"/>
                <a:gd name="connsiteY18" fmla="*/ 615462 h 1916723"/>
                <a:gd name="connsiteX19" fmla="*/ 17584 w 2391507"/>
                <a:gd name="connsiteY19" fmla="*/ 545123 h 1916723"/>
                <a:gd name="connsiteX20" fmla="*/ 105507 w 2391507"/>
                <a:gd name="connsiteY20" fmla="*/ 492369 h 1916723"/>
                <a:gd name="connsiteX21" fmla="*/ 175846 w 2391507"/>
                <a:gd name="connsiteY21" fmla="*/ 474785 h 1916723"/>
                <a:gd name="connsiteX22" fmla="*/ 281354 w 2391507"/>
                <a:gd name="connsiteY22" fmla="*/ 439616 h 1916723"/>
                <a:gd name="connsiteX23" fmla="*/ 334107 w 2391507"/>
                <a:gd name="connsiteY23" fmla="*/ 422031 h 1916723"/>
                <a:gd name="connsiteX24" fmla="*/ 386861 w 2391507"/>
                <a:gd name="connsiteY24" fmla="*/ 404446 h 1916723"/>
                <a:gd name="connsiteX25" fmla="*/ 474784 w 2391507"/>
                <a:gd name="connsiteY25" fmla="*/ 351693 h 1916723"/>
                <a:gd name="connsiteX26" fmla="*/ 580292 w 2391507"/>
                <a:gd name="connsiteY26" fmla="*/ 263769 h 1916723"/>
                <a:gd name="connsiteX27" fmla="*/ 615461 w 2391507"/>
                <a:gd name="connsiteY27" fmla="*/ 140677 h 1916723"/>
                <a:gd name="connsiteX28" fmla="*/ 633046 w 2391507"/>
                <a:gd name="connsiteY28" fmla="*/ 35169 h 1916723"/>
                <a:gd name="connsiteX29" fmla="*/ 685800 w 2391507"/>
                <a:gd name="connsiteY29" fmla="*/ 0 h 1916723"/>
                <a:gd name="connsiteX30" fmla="*/ 1143000 w 2391507"/>
                <a:gd name="connsiteY30" fmla="*/ 35169 h 1916723"/>
                <a:gd name="connsiteX31" fmla="*/ 1213338 w 2391507"/>
                <a:gd name="connsiteY31" fmla="*/ 52754 h 1916723"/>
                <a:gd name="connsiteX32" fmla="*/ 1512277 w 2391507"/>
                <a:gd name="connsiteY32" fmla="*/ 70339 h 1916723"/>
                <a:gd name="connsiteX33" fmla="*/ 1617784 w 2391507"/>
                <a:gd name="connsiteY33" fmla="*/ 105508 h 1916723"/>
                <a:gd name="connsiteX34" fmla="*/ 1723292 w 2391507"/>
                <a:gd name="connsiteY34" fmla="*/ 158262 h 1916723"/>
                <a:gd name="connsiteX35" fmla="*/ 1776046 w 2391507"/>
                <a:gd name="connsiteY35" fmla="*/ 228600 h 1916723"/>
                <a:gd name="connsiteX36" fmla="*/ 1811215 w 2391507"/>
                <a:gd name="connsiteY36" fmla="*/ 281354 h 1916723"/>
                <a:gd name="connsiteX37" fmla="*/ 1863969 w 2391507"/>
                <a:gd name="connsiteY37" fmla="*/ 316523 h 1916723"/>
                <a:gd name="connsiteX38" fmla="*/ 1951892 w 2391507"/>
                <a:gd name="connsiteY38" fmla="*/ 439616 h 1916723"/>
                <a:gd name="connsiteX39" fmla="*/ 1987061 w 2391507"/>
                <a:gd name="connsiteY39" fmla="*/ 492369 h 1916723"/>
                <a:gd name="connsiteX40" fmla="*/ 2092569 w 2391507"/>
                <a:gd name="connsiteY40" fmla="*/ 527539 h 1916723"/>
                <a:gd name="connsiteX41" fmla="*/ 2233246 w 2391507"/>
                <a:gd name="connsiteY41" fmla="*/ 562708 h 1916723"/>
                <a:gd name="connsiteX42" fmla="*/ 2286000 w 2391507"/>
                <a:gd name="connsiteY42" fmla="*/ 580293 h 1916723"/>
                <a:gd name="connsiteX43" fmla="*/ 2391507 w 2391507"/>
                <a:gd name="connsiteY43" fmla="*/ 720969 h 1916723"/>
                <a:gd name="connsiteX44" fmla="*/ 2373923 w 2391507"/>
                <a:gd name="connsiteY44" fmla="*/ 791308 h 1916723"/>
                <a:gd name="connsiteX45" fmla="*/ 2321169 w 2391507"/>
                <a:gd name="connsiteY45" fmla="*/ 808893 h 1916723"/>
                <a:gd name="connsiteX46" fmla="*/ 2145323 w 2391507"/>
                <a:gd name="connsiteY46" fmla="*/ 826477 h 1916723"/>
                <a:gd name="connsiteX47" fmla="*/ 2022231 w 2391507"/>
                <a:gd name="connsiteY47" fmla="*/ 879231 h 1916723"/>
                <a:gd name="connsiteX48" fmla="*/ 1987061 w 2391507"/>
                <a:gd name="connsiteY48" fmla="*/ 984739 h 1916723"/>
                <a:gd name="connsiteX49" fmla="*/ 1969477 w 2391507"/>
                <a:gd name="connsiteY49" fmla="*/ 1125416 h 1916723"/>
                <a:gd name="connsiteX50" fmla="*/ 1934307 w 2391507"/>
                <a:gd name="connsiteY50" fmla="*/ 1160585 h 1916723"/>
                <a:gd name="connsiteX51" fmla="*/ 1881554 w 2391507"/>
                <a:gd name="connsiteY51" fmla="*/ 1195754 h 1916723"/>
                <a:gd name="connsiteX52" fmla="*/ 1846384 w 2391507"/>
                <a:gd name="connsiteY52" fmla="*/ 1230923 h 1916723"/>
                <a:gd name="connsiteX53" fmla="*/ 1740877 w 2391507"/>
                <a:gd name="connsiteY53" fmla="*/ 1301262 h 1916723"/>
                <a:gd name="connsiteX54" fmla="*/ 1688123 w 2391507"/>
                <a:gd name="connsiteY54" fmla="*/ 1336431 h 1916723"/>
                <a:gd name="connsiteX55" fmla="*/ 1582615 w 2391507"/>
                <a:gd name="connsiteY55" fmla="*/ 1371600 h 1916723"/>
                <a:gd name="connsiteX56" fmla="*/ 1547446 w 2391507"/>
                <a:gd name="connsiteY56" fmla="*/ 1424354 h 1916723"/>
                <a:gd name="connsiteX57" fmla="*/ 1494692 w 2391507"/>
                <a:gd name="connsiteY57" fmla="*/ 1459523 h 1916723"/>
                <a:gd name="connsiteX58" fmla="*/ 1406769 w 2391507"/>
                <a:gd name="connsiteY58" fmla="*/ 1529862 h 1916723"/>
                <a:gd name="connsiteX59" fmla="*/ 1371600 w 2391507"/>
                <a:gd name="connsiteY59" fmla="*/ 1582616 h 1916723"/>
                <a:gd name="connsiteX60" fmla="*/ 1266092 w 2391507"/>
                <a:gd name="connsiteY60" fmla="*/ 1635369 h 1916723"/>
                <a:gd name="connsiteX61" fmla="*/ 1160584 w 2391507"/>
                <a:gd name="connsiteY61" fmla="*/ 1705708 h 1916723"/>
                <a:gd name="connsiteX62" fmla="*/ 1072661 w 2391507"/>
                <a:gd name="connsiteY62" fmla="*/ 1793631 h 1916723"/>
                <a:gd name="connsiteX63" fmla="*/ 984738 w 2391507"/>
                <a:gd name="connsiteY63" fmla="*/ 1863969 h 1916723"/>
                <a:gd name="connsiteX64" fmla="*/ 931984 w 2391507"/>
                <a:gd name="connsiteY64" fmla="*/ 1846385 h 1916723"/>
                <a:gd name="connsiteX65" fmla="*/ 844061 w 2391507"/>
                <a:gd name="connsiteY65" fmla="*/ 1758462 h 1916723"/>
                <a:gd name="connsiteX66" fmla="*/ 668215 w 2391507"/>
                <a:gd name="connsiteY66" fmla="*/ 1705708 h 1916723"/>
                <a:gd name="connsiteX67" fmla="*/ 562707 w 2391507"/>
                <a:gd name="connsiteY67" fmla="*/ 1652954 h 1916723"/>
                <a:gd name="connsiteX68" fmla="*/ 509954 w 2391507"/>
                <a:gd name="connsiteY68" fmla="*/ 1494693 h 1916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391507" h="1916723">
                  <a:moveTo>
                    <a:pt x="1055077" y="1916723"/>
                  </a:moveTo>
                  <a:cubicBezTo>
                    <a:pt x="829821" y="1729011"/>
                    <a:pt x="930923" y="1769830"/>
                    <a:pt x="791307" y="1723293"/>
                  </a:cubicBezTo>
                  <a:cubicBezTo>
                    <a:pt x="773723" y="1711570"/>
                    <a:pt x="755057" y="1701325"/>
                    <a:pt x="738554" y="1688123"/>
                  </a:cubicBezTo>
                  <a:cubicBezTo>
                    <a:pt x="684040" y="1644511"/>
                    <a:pt x="722788" y="1653864"/>
                    <a:pt x="650631" y="1617785"/>
                  </a:cubicBezTo>
                  <a:cubicBezTo>
                    <a:pt x="634052" y="1609495"/>
                    <a:pt x="615462" y="1606062"/>
                    <a:pt x="597877" y="1600200"/>
                  </a:cubicBezTo>
                  <a:cubicBezTo>
                    <a:pt x="586154" y="1588477"/>
                    <a:pt x="576923" y="1573561"/>
                    <a:pt x="562707" y="1565031"/>
                  </a:cubicBezTo>
                  <a:cubicBezTo>
                    <a:pt x="546813" y="1555494"/>
                    <a:pt x="524428" y="1559025"/>
                    <a:pt x="509954" y="1547446"/>
                  </a:cubicBezTo>
                  <a:cubicBezTo>
                    <a:pt x="493451" y="1534244"/>
                    <a:pt x="486507" y="1512277"/>
                    <a:pt x="474784" y="1494693"/>
                  </a:cubicBezTo>
                  <a:cubicBezTo>
                    <a:pt x="460611" y="1367129"/>
                    <a:pt x="467306" y="1363011"/>
                    <a:pt x="439615" y="1266093"/>
                  </a:cubicBezTo>
                  <a:cubicBezTo>
                    <a:pt x="434523" y="1248270"/>
                    <a:pt x="433610" y="1227813"/>
                    <a:pt x="422031" y="1213339"/>
                  </a:cubicBezTo>
                  <a:cubicBezTo>
                    <a:pt x="408829" y="1196836"/>
                    <a:pt x="385780" y="1191371"/>
                    <a:pt x="369277" y="1178169"/>
                  </a:cubicBezTo>
                  <a:cubicBezTo>
                    <a:pt x="300313" y="1122998"/>
                    <a:pt x="372964" y="1155952"/>
                    <a:pt x="281354" y="1125416"/>
                  </a:cubicBezTo>
                  <a:cubicBezTo>
                    <a:pt x="151403" y="995465"/>
                    <a:pt x="342738" y="1197285"/>
                    <a:pt x="228600" y="1037493"/>
                  </a:cubicBezTo>
                  <a:cubicBezTo>
                    <a:pt x="209327" y="1010511"/>
                    <a:pt x="158261" y="967154"/>
                    <a:pt x="158261" y="967154"/>
                  </a:cubicBezTo>
                  <a:cubicBezTo>
                    <a:pt x="108449" y="817711"/>
                    <a:pt x="177921" y="999921"/>
                    <a:pt x="105507" y="879231"/>
                  </a:cubicBezTo>
                  <a:cubicBezTo>
                    <a:pt x="95970" y="863337"/>
                    <a:pt x="96212" y="843056"/>
                    <a:pt x="87923" y="826477"/>
                  </a:cubicBezTo>
                  <a:cubicBezTo>
                    <a:pt x="78472" y="807574"/>
                    <a:pt x="61337" y="793036"/>
                    <a:pt x="52754" y="773723"/>
                  </a:cubicBezTo>
                  <a:cubicBezTo>
                    <a:pt x="37698" y="739847"/>
                    <a:pt x="29307" y="703385"/>
                    <a:pt x="17584" y="668216"/>
                  </a:cubicBezTo>
                  <a:lnTo>
                    <a:pt x="0" y="615462"/>
                  </a:lnTo>
                  <a:cubicBezTo>
                    <a:pt x="5861" y="592016"/>
                    <a:pt x="6776" y="566739"/>
                    <a:pt x="17584" y="545123"/>
                  </a:cubicBezTo>
                  <a:cubicBezTo>
                    <a:pt x="35997" y="508298"/>
                    <a:pt x="70414" y="502395"/>
                    <a:pt x="105507" y="492369"/>
                  </a:cubicBezTo>
                  <a:cubicBezTo>
                    <a:pt x="128745" y="485730"/>
                    <a:pt x="152697" y="481729"/>
                    <a:pt x="175846" y="474785"/>
                  </a:cubicBezTo>
                  <a:cubicBezTo>
                    <a:pt x="211354" y="464133"/>
                    <a:pt x="246185" y="451339"/>
                    <a:pt x="281354" y="439616"/>
                  </a:cubicBezTo>
                  <a:lnTo>
                    <a:pt x="334107" y="422031"/>
                  </a:lnTo>
                  <a:lnTo>
                    <a:pt x="386861" y="404446"/>
                  </a:lnTo>
                  <a:cubicBezTo>
                    <a:pt x="455558" y="335751"/>
                    <a:pt x="383473" y="397349"/>
                    <a:pt x="474784" y="351693"/>
                  </a:cubicBezTo>
                  <a:cubicBezTo>
                    <a:pt x="523746" y="327212"/>
                    <a:pt x="541403" y="302658"/>
                    <a:pt x="580292" y="263769"/>
                  </a:cubicBezTo>
                  <a:cubicBezTo>
                    <a:pt x="597055" y="213483"/>
                    <a:pt x="604419" y="195887"/>
                    <a:pt x="615461" y="140677"/>
                  </a:cubicBezTo>
                  <a:cubicBezTo>
                    <a:pt x="622453" y="105715"/>
                    <a:pt x="617101" y="67059"/>
                    <a:pt x="633046" y="35169"/>
                  </a:cubicBezTo>
                  <a:cubicBezTo>
                    <a:pt x="642498" y="16266"/>
                    <a:pt x="668215" y="11723"/>
                    <a:pt x="685800" y="0"/>
                  </a:cubicBezTo>
                  <a:cubicBezTo>
                    <a:pt x="796777" y="6936"/>
                    <a:pt x="1017317" y="17214"/>
                    <a:pt x="1143000" y="35169"/>
                  </a:cubicBezTo>
                  <a:cubicBezTo>
                    <a:pt x="1166925" y="38587"/>
                    <a:pt x="1189279" y="50463"/>
                    <a:pt x="1213338" y="52754"/>
                  </a:cubicBezTo>
                  <a:cubicBezTo>
                    <a:pt x="1312707" y="62218"/>
                    <a:pt x="1412631" y="64477"/>
                    <a:pt x="1512277" y="70339"/>
                  </a:cubicBezTo>
                  <a:cubicBezTo>
                    <a:pt x="1547446" y="82062"/>
                    <a:pt x="1586939" y="84945"/>
                    <a:pt x="1617784" y="105508"/>
                  </a:cubicBezTo>
                  <a:cubicBezTo>
                    <a:pt x="1685961" y="150959"/>
                    <a:pt x="1650488" y="133994"/>
                    <a:pt x="1723292" y="158262"/>
                  </a:cubicBezTo>
                  <a:cubicBezTo>
                    <a:pt x="1740877" y="181708"/>
                    <a:pt x="1759011" y="204751"/>
                    <a:pt x="1776046" y="228600"/>
                  </a:cubicBezTo>
                  <a:cubicBezTo>
                    <a:pt x="1788330" y="245797"/>
                    <a:pt x="1796271" y="266410"/>
                    <a:pt x="1811215" y="281354"/>
                  </a:cubicBezTo>
                  <a:cubicBezTo>
                    <a:pt x="1826159" y="296298"/>
                    <a:pt x="1846384" y="304800"/>
                    <a:pt x="1863969" y="316523"/>
                  </a:cubicBezTo>
                  <a:cubicBezTo>
                    <a:pt x="1905000" y="439616"/>
                    <a:pt x="1863969" y="410308"/>
                    <a:pt x="1951892" y="439616"/>
                  </a:cubicBezTo>
                  <a:cubicBezTo>
                    <a:pt x="1963615" y="457200"/>
                    <a:pt x="1969140" y="481168"/>
                    <a:pt x="1987061" y="492369"/>
                  </a:cubicBezTo>
                  <a:cubicBezTo>
                    <a:pt x="2018498" y="512017"/>
                    <a:pt x="2057400" y="515816"/>
                    <a:pt x="2092569" y="527539"/>
                  </a:cubicBezTo>
                  <a:cubicBezTo>
                    <a:pt x="2213148" y="567732"/>
                    <a:pt x="2063503" y="520271"/>
                    <a:pt x="2233246" y="562708"/>
                  </a:cubicBezTo>
                  <a:cubicBezTo>
                    <a:pt x="2251228" y="567204"/>
                    <a:pt x="2268415" y="574431"/>
                    <a:pt x="2286000" y="580293"/>
                  </a:cubicBezTo>
                  <a:cubicBezTo>
                    <a:pt x="2387030" y="681323"/>
                    <a:pt x="2360816" y="628896"/>
                    <a:pt x="2391507" y="720969"/>
                  </a:cubicBezTo>
                  <a:cubicBezTo>
                    <a:pt x="2385646" y="744415"/>
                    <a:pt x="2389020" y="772436"/>
                    <a:pt x="2373923" y="791308"/>
                  </a:cubicBezTo>
                  <a:cubicBezTo>
                    <a:pt x="2362344" y="805782"/>
                    <a:pt x="2339489" y="806075"/>
                    <a:pt x="2321169" y="808893"/>
                  </a:cubicBezTo>
                  <a:cubicBezTo>
                    <a:pt x="2262946" y="817850"/>
                    <a:pt x="2203938" y="820616"/>
                    <a:pt x="2145323" y="826477"/>
                  </a:cubicBezTo>
                  <a:cubicBezTo>
                    <a:pt x="2112087" y="834786"/>
                    <a:pt x="2044719" y="843249"/>
                    <a:pt x="2022231" y="879231"/>
                  </a:cubicBezTo>
                  <a:cubicBezTo>
                    <a:pt x="2002583" y="910668"/>
                    <a:pt x="1987061" y="984739"/>
                    <a:pt x="1987061" y="984739"/>
                  </a:cubicBezTo>
                  <a:cubicBezTo>
                    <a:pt x="1981200" y="1031631"/>
                    <a:pt x="1983056" y="1080152"/>
                    <a:pt x="1969477" y="1125416"/>
                  </a:cubicBezTo>
                  <a:cubicBezTo>
                    <a:pt x="1964713" y="1141296"/>
                    <a:pt x="1947253" y="1150228"/>
                    <a:pt x="1934307" y="1160585"/>
                  </a:cubicBezTo>
                  <a:cubicBezTo>
                    <a:pt x="1917804" y="1173787"/>
                    <a:pt x="1898057" y="1182552"/>
                    <a:pt x="1881554" y="1195754"/>
                  </a:cubicBezTo>
                  <a:cubicBezTo>
                    <a:pt x="1868608" y="1206111"/>
                    <a:pt x="1859647" y="1220976"/>
                    <a:pt x="1846384" y="1230923"/>
                  </a:cubicBezTo>
                  <a:cubicBezTo>
                    <a:pt x="1812570" y="1256284"/>
                    <a:pt x="1776046" y="1277816"/>
                    <a:pt x="1740877" y="1301262"/>
                  </a:cubicBezTo>
                  <a:cubicBezTo>
                    <a:pt x="1723292" y="1312985"/>
                    <a:pt x="1708173" y="1329748"/>
                    <a:pt x="1688123" y="1336431"/>
                  </a:cubicBezTo>
                  <a:lnTo>
                    <a:pt x="1582615" y="1371600"/>
                  </a:lnTo>
                  <a:cubicBezTo>
                    <a:pt x="1570892" y="1389185"/>
                    <a:pt x="1562390" y="1409410"/>
                    <a:pt x="1547446" y="1424354"/>
                  </a:cubicBezTo>
                  <a:cubicBezTo>
                    <a:pt x="1532502" y="1439298"/>
                    <a:pt x="1511195" y="1446321"/>
                    <a:pt x="1494692" y="1459523"/>
                  </a:cubicBezTo>
                  <a:cubicBezTo>
                    <a:pt x="1369409" y="1559750"/>
                    <a:pt x="1569140" y="1421616"/>
                    <a:pt x="1406769" y="1529862"/>
                  </a:cubicBezTo>
                  <a:cubicBezTo>
                    <a:pt x="1395046" y="1547447"/>
                    <a:pt x="1386544" y="1567672"/>
                    <a:pt x="1371600" y="1582616"/>
                  </a:cubicBezTo>
                  <a:cubicBezTo>
                    <a:pt x="1337512" y="1616704"/>
                    <a:pt x="1308998" y="1621067"/>
                    <a:pt x="1266092" y="1635369"/>
                  </a:cubicBezTo>
                  <a:cubicBezTo>
                    <a:pt x="1230923" y="1658815"/>
                    <a:pt x="1184030" y="1670539"/>
                    <a:pt x="1160584" y="1705708"/>
                  </a:cubicBezTo>
                  <a:cubicBezTo>
                    <a:pt x="1113692" y="1776047"/>
                    <a:pt x="1143000" y="1746739"/>
                    <a:pt x="1072661" y="1793631"/>
                  </a:cubicBezTo>
                  <a:cubicBezTo>
                    <a:pt x="1045656" y="1834139"/>
                    <a:pt x="1041364" y="1863969"/>
                    <a:pt x="984738" y="1863969"/>
                  </a:cubicBezTo>
                  <a:cubicBezTo>
                    <a:pt x="966202" y="1863969"/>
                    <a:pt x="949569" y="1852246"/>
                    <a:pt x="931984" y="1846385"/>
                  </a:cubicBezTo>
                  <a:cubicBezTo>
                    <a:pt x="900722" y="1799492"/>
                    <a:pt x="898770" y="1781909"/>
                    <a:pt x="844061" y="1758462"/>
                  </a:cubicBezTo>
                  <a:cubicBezTo>
                    <a:pt x="775254" y="1728973"/>
                    <a:pt x="739134" y="1752987"/>
                    <a:pt x="668215" y="1705708"/>
                  </a:cubicBezTo>
                  <a:cubicBezTo>
                    <a:pt x="600038" y="1660257"/>
                    <a:pt x="635511" y="1677222"/>
                    <a:pt x="562707" y="1652954"/>
                  </a:cubicBezTo>
                  <a:cubicBezTo>
                    <a:pt x="485086" y="1575332"/>
                    <a:pt x="509954" y="1625068"/>
                    <a:pt x="509954" y="1494693"/>
                  </a:cubicBezTo>
                </a:path>
              </a:pathLst>
            </a:custGeom>
            <a:solidFill>
              <a:srgbClr val="00D600">
                <a:alpha val="49804"/>
              </a:srgbClr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7" name="Freeform: Shape 2916">
              <a:extLst>
                <a:ext uri="{FF2B5EF4-FFF2-40B4-BE49-F238E27FC236}">
                  <a16:creationId xmlns:a16="http://schemas.microsoft.com/office/drawing/2014/main" id="{C0E0F14C-21C6-E88B-22DB-1AF55851C11B}"/>
                </a:ext>
              </a:extLst>
            </p:cNvPr>
            <p:cNvSpPr/>
            <p:nvPr/>
          </p:nvSpPr>
          <p:spPr>
            <a:xfrm>
              <a:off x="7508580" y="3376246"/>
              <a:ext cx="2622517" cy="1637085"/>
            </a:xfrm>
            <a:custGeom>
              <a:avLst/>
              <a:gdLst>
                <a:gd name="connsiteX0" fmla="*/ 2215712 w 2622517"/>
                <a:gd name="connsiteY0" fmla="*/ 1143000 h 1637085"/>
                <a:gd name="connsiteX1" fmla="*/ 2162958 w 2622517"/>
                <a:gd name="connsiteY1" fmla="*/ 1283677 h 1637085"/>
                <a:gd name="connsiteX2" fmla="*/ 2127789 w 2622517"/>
                <a:gd name="connsiteY2" fmla="*/ 1477108 h 1637085"/>
                <a:gd name="connsiteX3" fmla="*/ 2092620 w 2622517"/>
                <a:gd name="connsiteY3" fmla="*/ 1529862 h 1637085"/>
                <a:gd name="connsiteX4" fmla="*/ 2039866 w 2622517"/>
                <a:gd name="connsiteY4" fmla="*/ 1547446 h 1637085"/>
                <a:gd name="connsiteX5" fmla="*/ 1899189 w 2622517"/>
                <a:gd name="connsiteY5" fmla="*/ 1582616 h 1637085"/>
                <a:gd name="connsiteX6" fmla="*/ 1371651 w 2622517"/>
                <a:gd name="connsiteY6" fmla="*/ 1600200 h 1637085"/>
                <a:gd name="connsiteX7" fmla="*/ 896866 w 2622517"/>
                <a:gd name="connsiteY7" fmla="*/ 1617785 h 1637085"/>
                <a:gd name="connsiteX8" fmla="*/ 597928 w 2622517"/>
                <a:gd name="connsiteY8" fmla="*/ 1617785 h 1637085"/>
                <a:gd name="connsiteX9" fmla="*/ 527589 w 2622517"/>
                <a:gd name="connsiteY9" fmla="*/ 1600200 h 1637085"/>
                <a:gd name="connsiteX10" fmla="*/ 175897 w 2622517"/>
                <a:gd name="connsiteY10" fmla="*/ 1582616 h 1637085"/>
                <a:gd name="connsiteX11" fmla="*/ 51 w 2622517"/>
                <a:gd name="connsiteY11" fmla="*/ 1512277 h 1637085"/>
                <a:gd name="connsiteX12" fmla="*/ 52805 w 2622517"/>
                <a:gd name="connsiteY12" fmla="*/ 1354016 h 1637085"/>
                <a:gd name="connsiteX13" fmla="*/ 158312 w 2622517"/>
                <a:gd name="connsiteY13" fmla="*/ 1318846 h 1637085"/>
                <a:gd name="connsiteX14" fmla="*/ 246235 w 2622517"/>
                <a:gd name="connsiteY14" fmla="*/ 1248508 h 1637085"/>
                <a:gd name="connsiteX15" fmla="*/ 316574 w 2622517"/>
                <a:gd name="connsiteY15" fmla="*/ 1178169 h 1637085"/>
                <a:gd name="connsiteX16" fmla="*/ 369328 w 2622517"/>
                <a:gd name="connsiteY16" fmla="*/ 1143000 h 1637085"/>
                <a:gd name="connsiteX17" fmla="*/ 474835 w 2622517"/>
                <a:gd name="connsiteY17" fmla="*/ 1037492 h 1637085"/>
                <a:gd name="connsiteX18" fmla="*/ 545174 w 2622517"/>
                <a:gd name="connsiteY18" fmla="*/ 949569 h 1637085"/>
                <a:gd name="connsiteX19" fmla="*/ 580343 w 2622517"/>
                <a:gd name="connsiteY19" fmla="*/ 756139 h 1637085"/>
                <a:gd name="connsiteX20" fmla="*/ 597928 w 2622517"/>
                <a:gd name="connsiteY20" fmla="*/ 703385 h 1637085"/>
                <a:gd name="connsiteX21" fmla="*/ 668266 w 2622517"/>
                <a:gd name="connsiteY21" fmla="*/ 597877 h 1637085"/>
                <a:gd name="connsiteX22" fmla="*/ 738605 w 2622517"/>
                <a:gd name="connsiteY22" fmla="*/ 509954 h 1637085"/>
                <a:gd name="connsiteX23" fmla="*/ 756189 w 2622517"/>
                <a:gd name="connsiteY23" fmla="*/ 457200 h 1637085"/>
                <a:gd name="connsiteX24" fmla="*/ 914451 w 2622517"/>
                <a:gd name="connsiteY24" fmla="*/ 369277 h 1637085"/>
                <a:gd name="connsiteX25" fmla="*/ 967205 w 2622517"/>
                <a:gd name="connsiteY25" fmla="*/ 334108 h 1637085"/>
                <a:gd name="connsiteX26" fmla="*/ 1072712 w 2622517"/>
                <a:gd name="connsiteY26" fmla="*/ 298939 h 1637085"/>
                <a:gd name="connsiteX27" fmla="*/ 1125466 w 2622517"/>
                <a:gd name="connsiteY27" fmla="*/ 281354 h 1637085"/>
                <a:gd name="connsiteX28" fmla="*/ 1178220 w 2622517"/>
                <a:gd name="connsiteY28" fmla="*/ 246185 h 1637085"/>
                <a:gd name="connsiteX29" fmla="*/ 1283728 w 2622517"/>
                <a:gd name="connsiteY29" fmla="*/ 105508 h 1637085"/>
                <a:gd name="connsiteX30" fmla="*/ 1336482 w 2622517"/>
                <a:gd name="connsiteY30" fmla="*/ 70339 h 1637085"/>
                <a:gd name="connsiteX31" fmla="*/ 1371651 w 2622517"/>
                <a:gd name="connsiteY31" fmla="*/ 35169 h 1637085"/>
                <a:gd name="connsiteX32" fmla="*/ 1477158 w 2622517"/>
                <a:gd name="connsiteY32" fmla="*/ 0 h 1637085"/>
                <a:gd name="connsiteX33" fmla="*/ 1951943 w 2622517"/>
                <a:gd name="connsiteY33" fmla="*/ 17585 h 1637085"/>
                <a:gd name="connsiteX34" fmla="*/ 2022282 w 2622517"/>
                <a:gd name="connsiteY34" fmla="*/ 35169 h 1637085"/>
                <a:gd name="connsiteX35" fmla="*/ 2110205 w 2622517"/>
                <a:gd name="connsiteY35" fmla="*/ 70339 h 1637085"/>
                <a:gd name="connsiteX36" fmla="*/ 2162958 w 2622517"/>
                <a:gd name="connsiteY36" fmla="*/ 87923 h 1637085"/>
                <a:gd name="connsiteX37" fmla="*/ 2198128 w 2622517"/>
                <a:gd name="connsiteY37" fmla="*/ 193431 h 1637085"/>
                <a:gd name="connsiteX38" fmla="*/ 2215712 w 2622517"/>
                <a:gd name="connsiteY38" fmla="*/ 246185 h 1637085"/>
                <a:gd name="connsiteX39" fmla="*/ 2250882 w 2622517"/>
                <a:gd name="connsiteY39" fmla="*/ 298939 h 1637085"/>
                <a:gd name="connsiteX40" fmla="*/ 2268466 w 2622517"/>
                <a:gd name="connsiteY40" fmla="*/ 351692 h 1637085"/>
                <a:gd name="connsiteX41" fmla="*/ 2391558 w 2622517"/>
                <a:gd name="connsiteY41" fmla="*/ 457200 h 1637085"/>
                <a:gd name="connsiteX42" fmla="*/ 2409143 w 2622517"/>
                <a:gd name="connsiteY42" fmla="*/ 509954 h 1637085"/>
                <a:gd name="connsiteX43" fmla="*/ 2497066 w 2622517"/>
                <a:gd name="connsiteY43" fmla="*/ 615462 h 1637085"/>
                <a:gd name="connsiteX44" fmla="*/ 2514651 w 2622517"/>
                <a:gd name="connsiteY44" fmla="*/ 668216 h 1637085"/>
                <a:gd name="connsiteX45" fmla="*/ 2584989 w 2622517"/>
                <a:gd name="connsiteY45" fmla="*/ 756139 h 1637085"/>
                <a:gd name="connsiteX46" fmla="*/ 2620158 w 2622517"/>
                <a:gd name="connsiteY46" fmla="*/ 861646 h 1637085"/>
                <a:gd name="connsiteX47" fmla="*/ 2602574 w 2622517"/>
                <a:gd name="connsiteY47" fmla="*/ 914400 h 1637085"/>
                <a:gd name="connsiteX48" fmla="*/ 2497066 w 2622517"/>
                <a:gd name="connsiteY48" fmla="*/ 967154 h 1637085"/>
                <a:gd name="connsiteX49" fmla="*/ 2391558 w 2622517"/>
                <a:gd name="connsiteY49" fmla="*/ 1037492 h 1637085"/>
                <a:gd name="connsiteX50" fmla="*/ 2356389 w 2622517"/>
                <a:gd name="connsiteY50" fmla="*/ 1072662 h 1637085"/>
                <a:gd name="connsiteX51" fmla="*/ 2303635 w 2622517"/>
                <a:gd name="connsiteY51" fmla="*/ 1090246 h 1637085"/>
                <a:gd name="connsiteX52" fmla="*/ 2215712 w 2622517"/>
                <a:gd name="connsiteY52" fmla="*/ 1266092 h 1637085"/>
                <a:gd name="connsiteX53" fmla="*/ 2180543 w 2622517"/>
                <a:gd name="connsiteY53" fmla="*/ 1301262 h 1637085"/>
                <a:gd name="connsiteX54" fmla="*/ 2092620 w 2622517"/>
                <a:gd name="connsiteY54" fmla="*/ 1424354 h 1637085"/>
                <a:gd name="connsiteX55" fmla="*/ 2022282 w 2622517"/>
                <a:gd name="connsiteY55" fmla="*/ 1565031 h 163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22517" h="1637085">
                  <a:moveTo>
                    <a:pt x="2215712" y="1143000"/>
                  </a:moveTo>
                  <a:cubicBezTo>
                    <a:pt x="2208869" y="1160107"/>
                    <a:pt x="2169849" y="1252669"/>
                    <a:pt x="2162958" y="1283677"/>
                  </a:cubicBezTo>
                  <a:cubicBezTo>
                    <a:pt x="2159365" y="1299847"/>
                    <a:pt x="2136520" y="1453826"/>
                    <a:pt x="2127789" y="1477108"/>
                  </a:cubicBezTo>
                  <a:cubicBezTo>
                    <a:pt x="2120368" y="1496896"/>
                    <a:pt x="2109123" y="1516660"/>
                    <a:pt x="2092620" y="1529862"/>
                  </a:cubicBezTo>
                  <a:cubicBezTo>
                    <a:pt x="2078146" y="1541441"/>
                    <a:pt x="2057749" y="1542569"/>
                    <a:pt x="2039866" y="1547446"/>
                  </a:cubicBezTo>
                  <a:cubicBezTo>
                    <a:pt x="1993234" y="1560164"/>
                    <a:pt x="1947498" y="1581006"/>
                    <a:pt x="1899189" y="1582616"/>
                  </a:cubicBezTo>
                  <a:lnTo>
                    <a:pt x="1371651" y="1600200"/>
                  </a:lnTo>
                  <a:lnTo>
                    <a:pt x="896866" y="1617785"/>
                  </a:lnTo>
                  <a:cubicBezTo>
                    <a:pt x="745327" y="1643041"/>
                    <a:pt x="794489" y="1643993"/>
                    <a:pt x="597928" y="1617785"/>
                  </a:cubicBezTo>
                  <a:cubicBezTo>
                    <a:pt x="573972" y="1614591"/>
                    <a:pt x="551673" y="1602207"/>
                    <a:pt x="527589" y="1600200"/>
                  </a:cubicBezTo>
                  <a:cubicBezTo>
                    <a:pt x="410617" y="1590452"/>
                    <a:pt x="293128" y="1588477"/>
                    <a:pt x="175897" y="1582616"/>
                  </a:cubicBezTo>
                  <a:cubicBezTo>
                    <a:pt x="97629" y="1573919"/>
                    <a:pt x="51" y="1611567"/>
                    <a:pt x="51" y="1512277"/>
                  </a:cubicBezTo>
                  <a:cubicBezTo>
                    <a:pt x="51" y="1463328"/>
                    <a:pt x="-3702" y="1382269"/>
                    <a:pt x="52805" y="1354016"/>
                  </a:cubicBezTo>
                  <a:cubicBezTo>
                    <a:pt x="85963" y="1337437"/>
                    <a:pt x="158312" y="1318846"/>
                    <a:pt x="158312" y="1318846"/>
                  </a:cubicBezTo>
                  <a:cubicBezTo>
                    <a:pt x="278049" y="1199113"/>
                    <a:pt x="90938" y="1381621"/>
                    <a:pt x="246235" y="1248508"/>
                  </a:cubicBezTo>
                  <a:cubicBezTo>
                    <a:pt x="271410" y="1226929"/>
                    <a:pt x="288985" y="1196562"/>
                    <a:pt x="316574" y="1178169"/>
                  </a:cubicBezTo>
                  <a:cubicBezTo>
                    <a:pt x="334159" y="1166446"/>
                    <a:pt x="353532" y="1157041"/>
                    <a:pt x="369328" y="1143000"/>
                  </a:cubicBezTo>
                  <a:cubicBezTo>
                    <a:pt x="406502" y="1109957"/>
                    <a:pt x="447245" y="1078875"/>
                    <a:pt x="474835" y="1037492"/>
                  </a:cubicBezTo>
                  <a:cubicBezTo>
                    <a:pt x="519202" y="970945"/>
                    <a:pt x="495061" y="999683"/>
                    <a:pt x="545174" y="949569"/>
                  </a:cubicBezTo>
                  <a:cubicBezTo>
                    <a:pt x="553014" y="902526"/>
                    <a:pt x="568052" y="805301"/>
                    <a:pt x="580343" y="756139"/>
                  </a:cubicBezTo>
                  <a:cubicBezTo>
                    <a:pt x="584839" y="738157"/>
                    <a:pt x="588926" y="719588"/>
                    <a:pt x="597928" y="703385"/>
                  </a:cubicBezTo>
                  <a:cubicBezTo>
                    <a:pt x="618455" y="666436"/>
                    <a:pt x="644820" y="633046"/>
                    <a:pt x="668266" y="597877"/>
                  </a:cubicBezTo>
                  <a:cubicBezTo>
                    <a:pt x="712631" y="531328"/>
                    <a:pt x="688491" y="560067"/>
                    <a:pt x="738605" y="509954"/>
                  </a:cubicBezTo>
                  <a:cubicBezTo>
                    <a:pt x="744466" y="492369"/>
                    <a:pt x="743082" y="470307"/>
                    <a:pt x="756189" y="457200"/>
                  </a:cubicBezTo>
                  <a:cubicBezTo>
                    <a:pt x="867074" y="346315"/>
                    <a:pt x="826003" y="413501"/>
                    <a:pt x="914451" y="369277"/>
                  </a:cubicBezTo>
                  <a:cubicBezTo>
                    <a:pt x="933354" y="359826"/>
                    <a:pt x="947892" y="342691"/>
                    <a:pt x="967205" y="334108"/>
                  </a:cubicBezTo>
                  <a:cubicBezTo>
                    <a:pt x="1001081" y="319052"/>
                    <a:pt x="1037543" y="310662"/>
                    <a:pt x="1072712" y="298939"/>
                  </a:cubicBezTo>
                  <a:cubicBezTo>
                    <a:pt x="1090297" y="293077"/>
                    <a:pt x="1110043" y="291636"/>
                    <a:pt x="1125466" y="281354"/>
                  </a:cubicBezTo>
                  <a:lnTo>
                    <a:pt x="1178220" y="246185"/>
                  </a:lnTo>
                  <a:cubicBezTo>
                    <a:pt x="1210369" y="197960"/>
                    <a:pt x="1237256" y="142685"/>
                    <a:pt x="1283728" y="105508"/>
                  </a:cubicBezTo>
                  <a:cubicBezTo>
                    <a:pt x="1300231" y="92306"/>
                    <a:pt x="1319979" y="83541"/>
                    <a:pt x="1336482" y="70339"/>
                  </a:cubicBezTo>
                  <a:cubicBezTo>
                    <a:pt x="1349428" y="59982"/>
                    <a:pt x="1356822" y="42583"/>
                    <a:pt x="1371651" y="35169"/>
                  </a:cubicBezTo>
                  <a:cubicBezTo>
                    <a:pt x="1404809" y="18590"/>
                    <a:pt x="1477158" y="0"/>
                    <a:pt x="1477158" y="0"/>
                  </a:cubicBezTo>
                  <a:cubicBezTo>
                    <a:pt x="1635420" y="5862"/>
                    <a:pt x="1793901" y="7389"/>
                    <a:pt x="1951943" y="17585"/>
                  </a:cubicBezTo>
                  <a:cubicBezTo>
                    <a:pt x="1976061" y="19141"/>
                    <a:pt x="1999354" y="27526"/>
                    <a:pt x="2022282" y="35169"/>
                  </a:cubicBezTo>
                  <a:cubicBezTo>
                    <a:pt x="2052228" y="45151"/>
                    <a:pt x="2080649" y="59256"/>
                    <a:pt x="2110205" y="70339"/>
                  </a:cubicBezTo>
                  <a:cubicBezTo>
                    <a:pt x="2127560" y="76847"/>
                    <a:pt x="2145374" y="82062"/>
                    <a:pt x="2162958" y="87923"/>
                  </a:cubicBezTo>
                  <a:lnTo>
                    <a:pt x="2198128" y="193431"/>
                  </a:lnTo>
                  <a:cubicBezTo>
                    <a:pt x="2203990" y="211016"/>
                    <a:pt x="2205430" y="230762"/>
                    <a:pt x="2215712" y="246185"/>
                  </a:cubicBezTo>
                  <a:lnTo>
                    <a:pt x="2250882" y="298939"/>
                  </a:lnTo>
                  <a:cubicBezTo>
                    <a:pt x="2256743" y="316523"/>
                    <a:pt x="2257692" y="336609"/>
                    <a:pt x="2268466" y="351692"/>
                  </a:cubicBezTo>
                  <a:cubicBezTo>
                    <a:pt x="2307231" y="405962"/>
                    <a:pt x="2340865" y="423404"/>
                    <a:pt x="2391558" y="457200"/>
                  </a:cubicBezTo>
                  <a:cubicBezTo>
                    <a:pt x="2397420" y="474785"/>
                    <a:pt x="2398861" y="494531"/>
                    <a:pt x="2409143" y="509954"/>
                  </a:cubicBezTo>
                  <a:cubicBezTo>
                    <a:pt x="2486924" y="626625"/>
                    <a:pt x="2439533" y="500397"/>
                    <a:pt x="2497066" y="615462"/>
                  </a:cubicBezTo>
                  <a:cubicBezTo>
                    <a:pt x="2505356" y="632041"/>
                    <a:pt x="2506361" y="651637"/>
                    <a:pt x="2514651" y="668216"/>
                  </a:cubicBezTo>
                  <a:cubicBezTo>
                    <a:pt x="2536833" y="712579"/>
                    <a:pt x="2552279" y="723428"/>
                    <a:pt x="2584989" y="756139"/>
                  </a:cubicBezTo>
                  <a:cubicBezTo>
                    <a:pt x="2596712" y="791308"/>
                    <a:pt x="2631881" y="826477"/>
                    <a:pt x="2620158" y="861646"/>
                  </a:cubicBezTo>
                  <a:cubicBezTo>
                    <a:pt x="2614297" y="879231"/>
                    <a:pt x="2614153" y="899926"/>
                    <a:pt x="2602574" y="914400"/>
                  </a:cubicBezTo>
                  <a:cubicBezTo>
                    <a:pt x="2565105" y="961237"/>
                    <a:pt x="2542937" y="941670"/>
                    <a:pt x="2497066" y="967154"/>
                  </a:cubicBezTo>
                  <a:cubicBezTo>
                    <a:pt x="2460117" y="987681"/>
                    <a:pt x="2421446" y="1007603"/>
                    <a:pt x="2391558" y="1037492"/>
                  </a:cubicBezTo>
                  <a:cubicBezTo>
                    <a:pt x="2379835" y="1049215"/>
                    <a:pt x="2370605" y="1064132"/>
                    <a:pt x="2356389" y="1072662"/>
                  </a:cubicBezTo>
                  <a:cubicBezTo>
                    <a:pt x="2340495" y="1082199"/>
                    <a:pt x="2321220" y="1084385"/>
                    <a:pt x="2303635" y="1090246"/>
                  </a:cubicBezTo>
                  <a:cubicBezTo>
                    <a:pt x="2220127" y="1173757"/>
                    <a:pt x="2313337" y="1070842"/>
                    <a:pt x="2215712" y="1266092"/>
                  </a:cubicBezTo>
                  <a:cubicBezTo>
                    <a:pt x="2208298" y="1280921"/>
                    <a:pt x="2191157" y="1288526"/>
                    <a:pt x="2180543" y="1301262"/>
                  </a:cubicBezTo>
                  <a:cubicBezTo>
                    <a:pt x="2174355" y="1308688"/>
                    <a:pt x="2101322" y="1404773"/>
                    <a:pt x="2092620" y="1424354"/>
                  </a:cubicBezTo>
                  <a:cubicBezTo>
                    <a:pt x="2027962" y="1569837"/>
                    <a:pt x="2094508" y="1492805"/>
                    <a:pt x="2022282" y="1565031"/>
                  </a:cubicBezTo>
                </a:path>
              </a:pathLst>
            </a:custGeom>
            <a:solidFill>
              <a:srgbClr val="00CCFF">
                <a:alpha val="50000"/>
              </a:srgbClr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8" name="Oval 2917">
              <a:extLst>
                <a:ext uri="{FF2B5EF4-FFF2-40B4-BE49-F238E27FC236}">
                  <a16:creationId xmlns:a16="http://schemas.microsoft.com/office/drawing/2014/main" id="{DF3698F0-51A8-0323-2DC3-3712A8C2FFF1}"/>
                </a:ext>
              </a:extLst>
            </p:cNvPr>
            <p:cNvSpPr/>
            <p:nvPr/>
          </p:nvSpPr>
          <p:spPr>
            <a:xfrm>
              <a:off x="4186369" y="2825758"/>
              <a:ext cx="500552" cy="498217"/>
            </a:xfrm>
            <a:prstGeom prst="ellipse">
              <a:avLst/>
            </a:prstGeom>
            <a:solidFill>
              <a:srgbClr val="FFD85D"/>
            </a:solidFill>
            <a:ln w="12700">
              <a:solidFill>
                <a:schemeClr val="tx1">
                  <a:alpha val="77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2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19" name="Oval 2918">
              <a:extLst>
                <a:ext uri="{FF2B5EF4-FFF2-40B4-BE49-F238E27FC236}">
                  <a16:creationId xmlns:a16="http://schemas.microsoft.com/office/drawing/2014/main" id="{B9681DF2-C9E0-CBC7-A1DE-4AF76245586B}"/>
                </a:ext>
              </a:extLst>
            </p:cNvPr>
            <p:cNvSpPr/>
            <p:nvPr/>
          </p:nvSpPr>
          <p:spPr>
            <a:xfrm>
              <a:off x="5616033" y="6046181"/>
              <a:ext cx="500552" cy="498217"/>
            </a:xfrm>
            <a:prstGeom prst="ellipse">
              <a:avLst/>
            </a:prstGeom>
            <a:solidFill>
              <a:srgbClr val="33D422"/>
            </a:solidFill>
            <a:ln w="12700">
              <a:solidFill>
                <a:schemeClr val="tx1">
                  <a:alpha val="77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2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20" name="Oval 2919">
              <a:extLst>
                <a:ext uri="{FF2B5EF4-FFF2-40B4-BE49-F238E27FC236}">
                  <a16:creationId xmlns:a16="http://schemas.microsoft.com/office/drawing/2014/main" id="{A450EEC8-28A2-1AFC-95BB-82CFD15CBCEA}"/>
                </a:ext>
              </a:extLst>
            </p:cNvPr>
            <p:cNvSpPr/>
            <p:nvPr/>
          </p:nvSpPr>
          <p:spPr>
            <a:xfrm>
              <a:off x="7166645" y="2429493"/>
              <a:ext cx="500552" cy="498217"/>
            </a:xfrm>
            <a:prstGeom prst="ellipse">
              <a:avLst/>
            </a:prstGeom>
            <a:solidFill>
              <a:srgbClr val="FA3E2A"/>
            </a:solidFill>
            <a:ln w="12700">
              <a:solidFill>
                <a:schemeClr val="tx1">
                  <a:alpha val="77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2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21" name="Oval 2920">
              <a:extLst>
                <a:ext uri="{FF2B5EF4-FFF2-40B4-BE49-F238E27FC236}">
                  <a16:creationId xmlns:a16="http://schemas.microsoft.com/office/drawing/2014/main" id="{652AA9EA-F014-6994-B4C8-B020BF405E48}"/>
                </a:ext>
              </a:extLst>
            </p:cNvPr>
            <p:cNvSpPr/>
            <p:nvPr/>
          </p:nvSpPr>
          <p:spPr>
            <a:xfrm>
              <a:off x="8507965" y="4114361"/>
              <a:ext cx="500552" cy="498217"/>
            </a:xfrm>
            <a:prstGeom prst="ellipse">
              <a:avLst/>
            </a:prstGeom>
            <a:solidFill>
              <a:srgbClr val="26CFE6"/>
            </a:solidFill>
            <a:ln w="12700">
              <a:solidFill>
                <a:schemeClr val="tx1">
                  <a:alpha val="77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2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22" name="Oval 2921">
              <a:extLst>
                <a:ext uri="{FF2B5EF4-FFF2-40B4-BE49-F238E27FC236}">
                  <a16:creationId xmlns:a16="http://schemas.microsoft.com/office/drawing/2014/main" id="{0DC42478-209A-EF7D-E7F7-0B65320E58C0}"/>
                </a:ext>
              </a:extLst>
            </p:cNvPr>
            <p:cNvSpPr/>
            <p:nvPr/>
          </p:nvSpPr>
          <p:spPr>
            <a:xfrm>
              <a:off x="2727501" y="5083745"/>
              <a:ext cx="500552" cy="498217"/>
            </a:xfrm>
            <a:prstGeom prst="ellipse">
              <a:avLst/>
            </a:prstGeom>
            <a:solidFill>
              <a:srgbClr val="688AEA"/>
            </a:solidFill>
            <a:ln w="12700">
              <a:solidFill>
                <a:schemeClr val="tx1">
                  <a:alpha val="77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2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23" name="Straight Connector 2922">
              <a:extLst>
                <a:ext uri="{FF2B5EF4-FFF2-40B4-BE49-F238E27FC236}">
                  <a16:creationId xmlns:a16="http://schemas.microsoft.com/office/drawing/2014/main" id="{1D787180-3F28-E2DC-1B4B-0B15CC0838F1}"/>
                </a:ext>
              </a:extLst>
            </p:cNvPr>
            <p:cNvCxnSpPr>
              <a:cxnSpLocks/>
              <a:stCxn id="2918" idx="3"/>
              <a:endCxn id="2922" idx="7"/>
            </p:cNvCxnSpPr>
            <p:nvPr/>
          </p:nvCxnSpPr>
          <p:spPr>
            <a:xfrm flipH="1">
              <a:off x="3154749" y="3251013"/>
              <a:ext cx="1104924" cy="1905694"/>
            </a:xfrm>
            <a:prstGeom prst="line">
              <a:avLst/>
            </a:prstGeom>
            <a:ln w="6350">
              <a:solidFill>
                <a:srgbClr val="26CF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4" name="Straight Connector 2923">
              <a:extLst>
                <a:ext uri="{FF2B5EF4-FFF2-40B4-BE49-F238E27FC236}">
                  <a16:creationId xmlns:a16="http://schemas.microsoft.com/office/drawing/2014/main" id="{5FC065B2-8A13-56FD-AB9F-2BB617768D84}"/>
                </a:ext>
              </a:extLst>
            </p:cNvPr>
            <p:cNvCxnSpPr>
              <a:cxnSpLocks/>
              <a:stCxn id="2918" idx="5"/>
              <a:endCxn id="2919" idx="1"/>
            </p:cNvCxnSpPr>
            <p:nvPr/>
          </p:nvCxnSpPr>
          <p:spPr>
            <a:xfrm>
              <a:off x="4613617" y="3251013"/>
              <a:ext cx="1075720" cy="2868130"/>
            </a:xfrm>
            <a:prstGeom prst="line">
              <a:avLst/>
            </a:prstGeom>
            <a:ln w="6350">
              <a:solidFill>
                <a:srgbClr val="26CF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5" name="Straight Connector 2924">
              <a:extLst>
                <a:ext uri="{FF2B5EF4-FFF2-40B4-BE49-F238E27FC236}">
                  <a16:creationId xmlns:a16="http://schemas.microsoft.com/office/drawing/2014/main" id="{E66FCCB2-9ABB-4B72-2293-AEA9B9895765}"/>
                </a:ext>
              </a:extLst>
            </p:cNvPr>
            <p:cNvCxnSpPr>
              <a:cxnSpLocks/>
              <a:stCxn id="2920" idx="3"/>
              <a:endCxn id="2919" idx="0"/>
            </p:cNvCxnSpPr>
            <p:nvPr/>
          </p:nvCxnSpPr>
          <p:spPr>
            <a:xfrm flipH="1">
              <a:off x="5866309" y="2854748"/>
              <a:ext cx="1373640" cy="3191433"/>
            </a:xfrm>
            <a:prstGeom prst="line">
              <a:avLst/>
            </a:prstGeom>
            <a:ln w="6350">
              <a:solidFill>
                <a:srgbClr val="26CF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6" name="Straight Connector 2925">
              <a:extLst>
                <a:ext uri="{FF2B5EF4-FFF2-40B4-BE49-F238E27FC236}">
                  <a16:creationId xmlns:a16="http://schemas.microsoft.com/office/drawing/2014/main" id="{12462853-636E-ED60-0A20-3CFB798912F7}"/>
                </a:ext>
              </a:extLst>
            </p:cNvPr>
            <p:cNvCxnSpPr>
              <a:cxnSpLocks/>
              <a:stCxn id="2921" idx="2"/>
              <a:endCxn id="2919" idx="7"/>
            </p:cNvCxnSpPr>
            <p:nvPr/>
          </p:nvCxnSpPr>
          <p:spPr>
            <a:xfrm flipH="1">
              <a:off x="6043281" y="4363470"/>
              <a:ext cx="2464684" cy="1755673"/>
            </a:xfrm>
            <a:prstGeom prst="line">
              <a:avLst/>
            </a:prstGeom>
            <a:ln w="6350">
              <a:solidFill>
                <a:srgbClr val="26CF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7" name="Straight Connector 2926">
              <a:extLst>
                <a:ext uri="{FF2B5EF4-FFF2-40B4-BE49-F238E27FC236}">
                  <a16:creationId xmlns:a16="http://schemas.microsoft.com/office/drawing/2014/main" id="{35708BEA-40BB-8FB8-66EA-25B95A557D5F}"/>
                </a:ext>
              </a:extLst>
            </p:cNvPr>
            <p:cNvCxnSpPr>
              <a:cxnSpLocks/>
              <a:stCxn id="2921" idx="1"/>
              <a:endCxn id="2920" idx="5"/>
            </p:cNvCxnSpPr>
            <p:nvPr/>
          </p:nvCxnSpPr>
          <p:spPr>
            <a:xfrm flipH="1" flipV="1">
              <a:off x="7593893" y="2854748"/>
              <a:ext cx="987376" cy="1332575"/>
            </a:xfrm>
            <a:prstGeom prst="line">
              <a:avLst/>
            </a:prstGeom>
            <a:ln w="6350">
              <a:solidFill>
                <a:srgbClr val="26CF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8" name="Straight Connector 2927">
              <a:extLst>
                <a:ext uri="{FF2B5EF4-FFF2-40B4-BE49-F238E27FC236}">
                  <a16:creationId xmlns:a16="http://schemas.microsoft.com/office/drawing/2014/main" id="{C6233F56-D8E2-F3FA-23D4-A6D277593957}"/>
                </a:ext>
              </a:extLst>
            </p:cNvPr>
            <p:cNvCxnSpPr>
              <a:cxnSpLocks/>
              <a:stCxn id="2921" idx="2"/>
              <a:endCxn id="2918" idx="5"/>
            </p:cNvCxnSpPr>
            <p:nvPr/>
          </p:nvCxnSpPr>
          <p:spPr>
            <a:xfrm flipH="1" flipV="1">
              <a:off x="4613617" y="3251013"/>
              <a:ext cx="3894348" cy="1112457"/>
            </a:xfrm>
            <a:prstGeom prst="line">
              <a:avLst/>
            </a:prstGeom>
            <a:ln w="6350">
              <a:solidFill>
                <a:srgbClr val="26CF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9" name="Straight Connector 2928">
              <a:extLst>
                <a:ext uri="{FF2B5EF4-FFF2-40B4-BE49-F238E27FC236}">
                  <a16:creationId xmlns:a16="http://schemas.microsoft.com/office/drawing/2014/main" id="{9D2859F9-46CF-E373-4668-2A97129517A8}"/>
                </a:ext>
              </a:extLst>
            </p:cNvPr>
            <p:cNvCxnSpPr>
              <a:cxnSpLocks/>
              <a:endCxn id="2922" idx="7"/>
            </p:cNvCxnSpPr>
            <p:nvPr/>
          </p:nvCxnSpPr>
          <p:spPr>
            <a:xfrm flipH="1">
              <a:off x="3154749" y="4363470"/>
              <a:ext cx="5353216" cy="793237"/>
            </a:xfrm>
            <a:prstGeom prst="line">
              <a:avLst/>
            </a:prstGeom>
            <a:ln w="6350">
              <a:solidFill>
                <a:srgbClr val="26CF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0" name="Straight Connector 2929">
              <a:extLst>
                <a:ext uri="{FF2B5EF4-FFF2-40B4-BE49-F238E27FC236}">
                  <a16:creationId xmlns:a16="http://schemas.microsoft.com/office/drawing/2014/main" id="{AD98B821-4BCB-F73D-33C0-6C919472F980}"/>
                </a:ext>
              </a:extLst>
            </p:cNvPr>
            <p:cNvCxnSpPr>
              <a:cxnSpLocks/>
              <a:stCxn id="2919" idx="2"/>
              <a:endCxn id="2922" idx="6"/>
            </p:cNvCxnSpPr>
            <p:nvPr/>
          </p:nvCxnSpPr>
          <p:spPr>
            <a:xfrm flipH="1" flipV="1">
              <a:off x="3228053" y="5332854"/>
              <a:ext cx="2387980" cy="962436"/>
            </a:xfrm>
            <a:prstGeom prst="line">
              <a:avLst/>
            </a:prstGeom>
            <a:ln w="6350">
              <a:solidFill>
                <a:srgbClr val="26CF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1" name="Straight Connector 2930">
              <a:extLst>
                <a:ext uri="{FF2B5EF4-FFF2-40B4-BE49-F238E27FC236}">
                  <a16:creationId xmlns:a16="http://schemas.microsoft.com/office/drawing/2014/main" id="{F6AE90D7-62BB-60D6-02A4-8B552FBE51C0}"/>
                </a:ext>
              </a:extLst>
            </p:cNvPr>
            <p:cNvCxnSpPr>
              <a:cxnSpLocks/>
              <a:stCxn id="2920" idx="2"/>
              <a:endCxn id="2918" idx="6"/>
            </p:cNvCxnSpPr>
            <p:nvPr/>
          </p:nvCxnSpPr>
          <p:spPr>
            <a:xfrm flipH="1">
              <a:off x="4686921" y="2678602"/>
              <a:ext cx="2479724" cy="396265"/>
            </a:xfrm>
            <a:prstGeom prst="line">
              <a:avLst/>
            </a:prstGeom>
            <a:ln w="6350">
              <a:solidFill>
                <a:srgbClr val="26CF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2" name="Group 2931">
            <a:extLst>
              <a:ext uri="{FF2B5EF4-FFF2-40B4-BE49-F238E27FC236}">
                <a16:creationId xmlns:a16="http://schemas.microsoft.com/office/drawing/2014/main" id="{363ED06A-6A7C-6F40-3F10-6EEC89C8443E}"/>
              </a:ext>
            </a:extLst>
          </p:cNvPr>
          <p:cNvGrpSpPr/>
          <p:nvPr/>
        </p:nvGrpSpPr>
        <p:grpSpPr>
          <a:xfrm>
            <a:off x="2174211" y="1198063"/>
            <a:ext cx="1206514" cy="950481"/>
            <a:chOff x="1153964" y="578221"/>
            <a:chExt cx="10024751" cy="7843095"/>
          </a:xfrm>
        </p:grpSpPr>
        <p:sp>
          <p:nvSpPr>
            <p:cNvPr id="2933" name="Freeform: Shape 2932">
              <a:extLst>
                <a:ext uri="{FF2B5EF4-FFF2-40B4-BE49-F238E27FC236}">
                  <a16:creationId xmlns:a16="http://schemas.microsoft.com/office/drawing/2014/main" id="{F6B2910B-8176-0A56-F83E-555280B08FEA}"/>
                </a:ext>
              </a:extLst>
            </p:cNvPr>
            <p:cNvSpPr/>
            <p:nvPr/>
          </p:nvSpPr>
          <p:spPr>
            <a:xfrm>
              <a:off x="1690674" y="1425066"/>
              <a:ext cx="8747466" cy="6149406"/>
            </a:xfrm>
            <a:custGeom>
              <a:avLst/>
              <a:gdLst>
                <a:gd name="connsiteX0" fmla="*/ 656856 w 9187397"/>
                <a:gd name="connsiteY0" fmla="*/ 1979271 h 6458674"/>
                <a:gd name="connsiteX1" fmla="*/ 749453 w 9187397"/>
                <a:gd name="connsiteY1" fmla="*/ 1932973 h 6458674"/>
                <a:gd name="connsiteX2" fmla="*/ 795752 w 9187397"/>
                <a:gd name="connsiteY2" fmla="*/ 1886674 h 6458674"/>
                <a:gd name="connsiteX3" fmla="*/ 865200 w 9187397"/>
                <a:gd name="connsiteY3" fmla="*/ 1840375 h 6458674"/>
                <a:gd name="connsiteX4" fmla="*/ 899924 w 9187397"/>
                <a:gd name="connsiteY4" fmla="*/ 1817226 h 6458674"/>
                <a:gd name="connsiteX5" fmla="*/ 934648 w 9187397"/>
                <a:gd name="connsiteY5" fmla="*/ 1805651 h 6458674"/>
                <a:gd name="connsiteX6" fmla="*/ 957797 w 9187397"/>
                <a:gd name="connsiteY6" fmla="*/ 1770927 h 6458674"/>
                <a:gd name="connsiteX7" fmla="*/ 992521 w 9187397"/>
                <a:gd name="connsiteY7" fmla="*/ 1759352 h 6458674"/>
                <a:gd name="connsiteX8" fmla="*/ 1027245 w 9187397"/>
                <a:gd name="connsiteY8" fmla="*/ 1736203 h 6458674"/>
                <a:gd name="connsiteX9" fmla="*/ 1073544 w 9187397"/>
                <a:gd name="connsiteY9" fmla="*/ 1689904 h 6458674"/>
                <a:gd name="connsiteX10" fmla="*/ 1096694 w 9187397"/>
                <a:gd name="connsiteY10" fmla="*/ 1666755 h 6458674"/>
                <a:gd name="connsiteX11" fmla="*/ 1131418 w 9187397"/>
                <a:gd name="connsiteY11" fmla="*/ 1608881 h 6458674"/>
                <a:gd name="connsiteX12" fmla="*/ 1212440 w 9187397"/>
                <a:gd name="connsiteY12" fmla="*/ 1516284 h 6458674"/>
                <a:gd name="connsiteX13" fmla="*/ 1281889 w 9187397"/>
                <a:gd name="connsiteY13" fmla="*/ 1493135 h 6458674"/>
                <a:gd name="connsiteX14" fmla="*/ 1305038 w 9187397"/>
                <a:gd name="connsiteY14" fmla="*/ 1469985 h 6458674"/>
                <a:gd name="connsiteX15" fmla="*/ 1339762 w 9187397"/>
                <a:gd name="connsiteY15" fmla="*/ 1458410 h 6458674"/>
                <a:gd name="connsiteX16" fmla="*/ 1374486 w 9187397"/>
                <a:gd name="connsiteY16" fmla="*/ 1435261 h 6458674"/>
                <a:gd name="connsiteX17" fmla="*/ 1397635 w 9187397"/>
                <a:gd name="connsiteY17" fmla="*/ 1400537 h 6458674"/>
                <a:gd name="connsiteX18" fmla="*/ 1443934 w 9187397"/>
                <a:gd name="connsiteY18" fmla="*/ 1342664 h 6458674"/>
                <a:gd name="connsiteX19" fmla="*/ 1490233 w 9187397"/>
                <a:gd name="connsiteY19" fmla="*/ 1250066 h 6458674"/>
                <a:gd name="connsiteX20" fmla="*/ 1524957 w 9187397"/>
                <a:gd name="connsiteY20" fmla="*/ 1226917 h 6458674"/>
                <a:gd name="connsiteX21" fmla="*/ 1548106 w 9187397"/>
                <a:gd name="connsiteY21" fmla="*/ 1192193 h 6458674"/>
                <a:gd name="connsiteX22" fmla="*/ 1582830 w 9187397"/>
                <a:gd name="connsiteY22" fmla="*/ 1180618 h 6458674"/>
                <a:gd name="connsiteX23" fmla="*/ 1617554 w 9187397"/>
                <a:gd name="connsiteY23" fmla="*/ 1157469 h 6458674"/>
                <a:gd name="connsiteX24" fmla="*/ 1687002 w 9187397"/>
                <a:gd name="connsiteY24" fmla="*/ 1134319 h 6458674"/>
                <a:gd name="connsiteX25" fmla="*/ 1756451 w 9187397"/>
                <a:gd name="connsiteY25" fmla="*/ 1111170 h 6458674"/>
                <a:gd name="connsiteX26" fmla="*/ 1825899 w 9187397"/>
                <a:gd name="connsiteY26" fmla="*/ 1064871 h 6458674"/>
                <a:gd name="connsiteX27" fmla="*/ 1872197 w 9187397"/>
                <a:gd name="connsiteY27" fmla="*/ 1041722 h 6458674"/>
                <a:gd name="connsiteX28" fmla="*/ 1895347 w 9187397"/>
                <a:gd name="connsiteY28" fmla="*/ 1018573 h 6458674"/>
                <a:gd name="connsiteX29" fmla="*/ 1964795 w 9187397"/>
                <a:gd name="connsiteY29" fmla="*/ 983848 h 6458674"/>
                <a:gd name="connsiteX30" fmla="*/ 2034243 w 9187397"/>
                <a:gd name="connsiteY30" fmla="*/ 937550 h 6458674"/>
                <a:gd name="connsiteX31" fmla="*/ 2092116 w 9187397"/>
                <a:gd name="connsiteY31" fmla="*/ 902826 h 6458674"/>
                <a:gd name="connsiteX32" fmla="*/ 2126840 w 9187397"/>
                <a:gd name="connsiteY32" fmla="*/ 879676 h 6458674"/>
                <a:gd name="connsiteX33" fmla="*/ 2161564 w 9187397"/>
                <a:gd name="connsiteY33" fmla="*/ 868102 h 6458674"/>
                <a:gd name="connsiteX34" fmla="*/ 2231013 w 9187397"/>
                <a:gd name="connsiteY34" fmla="*/ 821803 h 6458674"/>
                <a:gd name="connsiteX35" fmla="*/ 2265737 w 9187397"/>
                <a:gd name="connsiteY35" fmla="*/ 810228 h 6458674"/>
                <a:gd name="connsiteX36" fmla="*/ 2312035 w 9187397"/>
                <a:gd name="connsiteY36" fmla="*/ 787079 h 6458674"/>
                <a:gd name="connsiteX37" fmla="*/ 2335185 w 9187397"/>
                <a:gd name="connsiteY37" fmla="*/ 763929 h 6458674"/>
                <a:gd name="connsiteX38" fmla="*/ 2369909 w 9187397"/>
                <a:gd name="connsiteY38" fmla="*/ 752355 h 6458674"/>
                <a:gd name="connsiteX39" fmla="*/ 2404633 w 9187397"/>
                <a:gd name="connsiteY39" fmla="*/ 729205 h 6458674"/>
                <a:gd name="connsiteX40" fmla="*/ 2439357 w 9187397"/>
                <a:gd name="connsiteY40" fmla="*/ 717631 h 6458674"/>
                <a:gd name="connsiteX41" fmla="*/ 2474081 w 9187397"/>
                <a:gd name="connsiteY41" fmla="*/ 682907 h 6458674"/>
                <a:gd name="connsiteX42" fmla="*/ 2508805 w 9187397"/>
                <a:gd name="connsiteY42" fmla="*/ 671332 h 6458674"/>
                <a:gd name="connsiteX43" fmla="*/ 2543529 w 9187397"/>
                <a:gd name="connsiteY43" fmla="*/ 648183 h 6458674"/>
                <a:gd name="connsiteX44" fmla="*/ 2578253 w 9187397"/>
                <a:gd name="connsiteY44" fmla="*/ 636608 h 6458674"/>
                <a:gd name="connsiteX45" fmla="*/ 2647701 w 9187397"/>
                <a:gd name="connsiteY45" fmla="*/ 601884 h 6458674"/>
                <a:gd name="connsiteX46" fmla="*/ 2705575 w 9187397"/>
                <a:gd name="connsiteY46" fmla="*/ 555585 h 6458674"/>
                <a:gd name="connsiteX47" fmla="*/ 2763448 w 9187397"/>
                <a:gd name="connsiteY47" fmla="*/ 544010 h 6458674"/>
                <a:gd name="connsiteX48" fmla="*/ 2867620 w 9187397"/>
                <a:gd name="connsiteY48" fmla="*/ 497712 h 6458674"/>
                <a:gd name="connsiteX49" fmla="*/ 2902344 w 9187397"/>
                <a:gd name="connsiteY49" fmla="*/ 486137 h 6458674"/>
                <a:gd name="connsiteX50" fmla="*/ 2983367 w 9187397"/>
                <a:gd name="connsiteY50" fmla="*/ 451413 h 6458674"/>
                <a:gd name="connsiteX51" fmla="*/ 3029666 w 9187397"/>
                <a:gd name="connsiteY51" fmla="*/ 428264 h 6458674"/>
                <a:gd name="connsiteX52" fmla="*/ 3099114 w 9187397"/>
                <a:gd name="connsiteY52" fmla="*/ 405114 h 6458674"/>
                <a:gd name="connsiteX53" fmla="*/ 3168562 w 9187397"/>
                <a:gd name="connsiteY53" fmla="*/ 358816 h 6458674"/>
                <a:gd name="connsiteX54" fmla="*/ 3284309 w 9187397"/>
                <a:gd name="connsiteY54" fmla="*/ 324091 h 6458674"/>
                <a:gd name="connsiteX55" fmla="*/ 3388481 w 9187397"/>
                <a:gd name="connsiteY55" fmla="*/ 266218 h 6458674"/>
                <a:gd name="connsiteX56" fmla="*/ 3434780 w 9187397"/>
                <a:gd name="connsiteY56" fmla="*/ 254643 h 6458674"/>
                <a:gd name="connsiteX57" fmla="*/ 3504228 w 9187397"/>
                <a:gd name="connsiteY57" fmla="*/ 208345 h 6458674"/>
                <a:gd name="connsiteX58" fmla="*/ 3573676 w 9187397"/>
                <a:gd name="connsiteY58" fmla="*/ 185195 h 6458674"/>
                <a:gd name="connsiteX59" fmla="*/ 3608400 w 9187397"/>
                <a:gd name="connsiteY59" fmla="*/ 162046 h 6458674"/>
                <a:gd name="connsiteX60" fmla="*/ 3712572 w 9187397"/>
                <a:gd name="connsiteY60" fmla="*/ 138897 h 6458674"/>
                <a:gd name="connsiteX61" fmla="*/ 3747296 w 9187397"/>
                <a:gd name="connsiteY61" fmla="*/ 127322 h 6458674"/>
                <a:gd name="connsiteX62" fmla="*/ 3839894 w 9187397"/>
                <a:gd name="connsiteY62" fmla="*/ 104173 h 6458674"/>
                <a:gd name="connsiteX63" fmla="*/ 3944066 w 9187397"/>
                <a:gd name="connsiteY63" fmla="*/ 69448 h 6458674"/>
                <a:gd name="connsiteX64" fmla="*/ 4013514 w 9187397"/>
                <a:gd name="connsiteY64" fmla="*/ 46299 h 6458674"/>
                <a:gd name="connsiteX65" fmla="*/ 4048238 w 9187397"/>
                <a:gd name="connsiteY65" fmla="*/ 34724 h 6458674"/>
                <a:gd name="connsiteX66" fmla="*/ 4106111 w 9187397"/>
                <a:gd name="connsiteY66" fmla="*/ 23150 h 6458674"/>
                <a:gd name="connsiteX67" fmla="*/ 4140835 w 9187397"/>
                <a:gd name="connsiteY67" fmla="*/ 11575 h 6458674"/>
                <a:gd name="connsiteX68" fmla="*/ 4198709 w 9187397"/>
                <a:gd name="connsiteY68" fmla="*/ 0 h 6458674"/>
                <a:gd name="connsiteX69" fmla="*/ 4302881 w 9187397"/>
                <a:gd name="connsiteY69" fmla="*/ 11575 h 6458674"/>
                <a:gd name="connsiteX70" fmla="*/ 4349180 w 9187397"/>
                <a:gd name="connsiteY70" fmla="*/ 69448 h 6458674"/>
                <a:gd name="connsiteX71" fmla="*/ 4383904 w 9187397"/>
                <a:gd name="connsiteY71" fmla="*/ 92598 h 6458674"/>
                <a:gd name="connsiteX72" fmla="*/ 4407053 w 9187397"/>
                <a:gd name="connsiteY72" fmla="*/ 127322 h 6458674"/>
                <a:gd name="connsiteX73" fmla="*/ 4441777 w 9187397"/>
                <a:gd name="connsiteY73" fmla="*/ 150471 h 6458674"/>
                <a:gd name="connsiteX74" fmla="*/ 4464927 w 9187397"/>
                <a:gd name="connsiteY74" fmla="*/ 173621 h 6458674"/>
                <a:gd name="connsiteX75" fmla="*/ 4499651 w 9187397"/>
                <a:gd name="connsiteY75" fmla="*/ 185195 h 6458674"/>
                <a:gd name="connsiteX76" fmla="*/ 4719570 w 9187397"/>
                <a:gd name="connsiteY76" fmla="*/ 196770 h 6458674"/>
                <a:gd name="connsiteX77" fmla="*/ 4846891 w 9187397"/>
                <a:gd name="connsiteY77" fmla="*/ 185195 h 6458674"/>
                <a:gd name="connsiteX78" fmla="*/ 4997362 w 9187397"/>
                <a:gd name="connsiteY78" fmla="*/ 196770 h 6458674"/>
                <a:gd name="connsiteX79" fmla="*/ 5043661 w 9187397"/>
                <a:gd name="connsiteY79" fmla="*/ 208345 h 6458674"/>
                <a:gd name="connsiteX80" fmla="*/ 5205706 w 9187397"/>
                <a:gd name="connsiteY80" fmla="*/ 219919 h 6458674"/>
                <a:gd name="connsiteX81" fmla="*/ 5379327 w 9187397"/>
                <a:gd name="connsiteY81" fmla="*/ 243069 h 6458674"/>
                <a:gd name="connsiteX82" fmla="*/ 5437200 w 9187397"/>
                <a:gd name="connsiteY82" fmla="*/ 254643 h 6458674"/>
                <a:gd name="connsiteX83" fmla="*/ 5518223 w 9187397"/>
                <a:gd name="connsiteY83" fmla="*/ 277793 h 6458674"/>
                <a:gd name="connsiteX84" fmla="*/ 5633970 w 9187397"/>
                <a:gd name="connsiteY84" fmla="*/ 289367 h 6458674"/>
                <a:gd name="connsiteX85" fmla="*/ 5703418 w 9187397"/>
                <a:gd name="connsiteY85" fmla="*/ 312517 h 6458674"/>
                <a:gd name="connsiteX86" fmla="*/ 5738142 w 9187397"/>
                <a:gd name="connsiteY86" fmla="*/ 324091 h 6458674"/>
                <a:gd name="connsiteX87" fmla="*/ 5830739 w 9187397"/>
                <a:gd name="connsiteY87" fmla="*/ 358816 h 6458674"/>
                <a:gd name="connsiteX88" fmla="*/ 6027509 w 9187397"/>
                <a:gd name="connsiteY88" fmla="*/ 393540 h 6458674"/>
                <a:gd name="connsiteX89" fmla="*/ 6096957 w 9187397"/>
                <a:gd name="connsiteY89" fmla="*/ 381965 h 6458674"/>
                <a:gd name="connsiteX90" fmla="*/ 6120106 w 9187397"/>
                <a:gd name="connsiteY90" fmla="*/ 347241 h 6458674"/>
                <a:gd name="connsiteX91" fmla="*/ 6143256 w 9187397"/>
                <a:gd name="connsiteY91" fmla="*/ 324091 h 6458674"/>
                <a:gd name="connsiteX92" fmla="*/ 6397899 w 9187397"/>
                <a:gd name="connsiteY92" fmla="*/ 358816 h 6458674"/>
                <a:gd name="connsiteX93" fmla="*/ 6421048 w 9187397"/>
                <a:gd name="connsiteY93" fmla="*/ 393540 h 6458674"/>
                <a:gd name="connsiteX94" fmla="*/ 6490496 w 9187397"/>
                <a:gd name="connsiteY94" fmla="*/ 439838 h 6458674"/>
                <a:gd name="connsiteX95" fmla="*/ 6525220 w 9187397"/>
                <a:gd name="connsiteY95" fmla="*/ 462988 h 6458674"/>
                <a:gd name="connsiteX96" fmla="*/ 6559944 w 9187397"/>
                <a:gd name="connsiteY96" fmla="*/ 474562 h 6458674"/>
                <a:gd name="connsiteX97" fmla="*/ 6583094 w 9187397"/>
                <a:gd name="connsiteY97" fmla="*/ 509286 h 6458674"/>
                <a:gd name="connsiteX98" fmla="*/ 6617818 w 9187397"/>
                <a:gd name="connsiteY98" fmla="*/ 520861 h 6458674"/>
                <a:gd name="connsiteX99" fmla="*/ 6652542 w 9187397"/>
                <a:gd name="connsiteY99" fmla="*/ 544010 h 6458674"/>
                <a:gd name="connsiteX100" fmla="*/ 6675691 w 9187397"/>
                <a:gd name="connsiteY100" fmla="*/ 567160 h 6458674"/>
                <a:gd name="connsiteX101" fmla="*/ 6710415 w 9187397"/>
                <a:gd name="connsiteY101" fmla="*/ 578735 h 6458674"/>
                <a:gd name="connsiteX102" fmla="*/ 6756714 w 9187397"/>
                <a:gd name="connsiteY102" fmla="*/ 648183 h 6458674"/>
                <a:gd name="connsiteX103" fmla="*/ 6826162 w 9187397"/>
                <a:gd name="connsiteY103" fmla="*/ 694481 h 6458674"/>
                <a:gd name="connsiteX104" fmla="*/ 6860886 w 9187397"/>
                <a:gd name="connsiteY104" fmla="*/ 706056 h 6458674"/>
                <a:gd name="connsiteX105" fmla="*/ 6895610 w 9187397"/>
                <a:gd name="connsiteY105" fmla="*/ 729205 h 6458674"/>
                <a:gd name="connsiteX106" fmla="*/ 6941909 w 9187397"/>
                <a:gd name="connsiteY106" fmla="*/ 752355 h 6458674"/>
                <a:gd name="connsiteX107" fmla="*/ 6976633 w 9187397"/>
                <a:gd name="connsiteY107" fmla="*/ 775504 h 6458674"/>
                <a:gd name="connsiteX108" fmla="*/ 7046081 w 9187397"/>
                <a:gd name="connsiteY108" fmla="*/ 798654 h 6458674"/>
                <a:gd name="connsiteX109" fmla="*/ 7103954 w 9187397"/>
                <a:gd name="connsiteY109" fmla="*/ 810228 h 6458674"/>
                <a:gd name="connsiteX110" fmla="*/ 7138678 w 9187397"/>
                <a:gd name="connsiteY110" fmla="*/ 821803 h 6458674"/>
                <a:gd name="connsiteX111" fmla="*/ 7254425 w 9187397"/>
                <a:gd name="connsiteY111" fmla="*/ 844952 h 6458674"/>
                <a:gd name="connsiteX112" fmla="*/ 7312299 w 9187397"/>
                <a:gd name="connsiteY112" fmla="*/ 879676 h 6458674"/>
                <a:gd name="connsiteX113" fmla="*/ 7370172 w 9187397"/>
                <a:gd name="connsiteY113" fmla="*/ 914400 h 6458674"/>
                <a:gd name="connsiteX114" fmla="*/ 7439620 w 9187397"/>
                <a:gd name="connsiteY114" fmla="*/ 995423 h 6458674"/>
                <a:gd name="connsiteX115" fmla="*/ 7451195 w 9187397"/>
                <a:gd name="connsiteY115" fmla="*/ 1030147 h 6458674"/>
                <a:gd name="connsiteX116" fmla="*/ 7474344 w 9187397"/>
                <a:gd name="connsiteY116" fmla="*/ 1064871 h 6458674"/>
                <a:gd name="connsiteX117" fmla="*/ 7497494 w 9187397"/>
                <a:gd name="connsiteY117" fmla="*/ 1134319 h 6458674"/>
                <a:gd name="connsiteX118" fmla="*/ 7566942 w 9187397"/>
                <a:gd name="connsiteY118" fmla="*/ 1226917 h 6458674"/>
                <a:gd name="connsiteX119" fmla="*/ 7601666 w 9187397"/>
                <a:gd name="connsiteY119" fmla="*/ 1284790 h 6458674"/>
                <a:gd name="connsiteX120" fmla="*/ 7705838 w 9187397"/>
                <a:gd name="connsiteY120" fmla="*/ 1319514 h 6458674"/>
                <a:gd name="connsiteX121" fmla="*/ 7752137 w 9187397"/>
                <a:gd name="connsiteY121" fmla="*/ 1354238 h 6458674"/>
                <a:gd name="connsiteX122" fmla="*/ 7786861 w 9187397"/>
                <a:gd name="connsiteY122" fmla="*/ 1365813 h 6458674"/>
                <a:gd name="connsiteX123" fmla="*/ 7844734 w 9187397"/>
                <a:gd name="connsiteY123" fmla="*/ 1412112 h 6458674"/>
                <a:gd name="connsiteX124" fmla="*/ 7902608 w 9187397"/>
                <a:gd name="connsiteY124" fmla="*/ 1469985 h 6458674"/>
                <a:gd name="connsiteX125" fmla="*/ 7925757 w 9187397"/>
                <a:gd name="connsiteY125" fmla="*/ 1493135 h 6458674"/>
                <a:gd name="connsiteX126" fmla="*/ 8006780 w 9187397"/>
                <a:gd name="connsiteY126" fmla="*/ 1585732 h 6458674"/>
                <a:gd name="connsiteX127" fmla="*/ 8064653 w 9187397"/>
                <a:gd name="connsiteY127" fmla="*/ 1655180 h 6458674"/>
                <a:gd name="connsiteX128" fmla="*/ 8087802 w 9187397"/>
                <a:gd name="connsiteY128" fmla="*/ 1689904 h 6458674"/>
                <a:gd name="connsiteX129" fmla="*/ 8157251 w 9187397"/>
                <a:gd name="connsiteY129" fmla="*/ 1736203 h 6458674"/>
                <a:gd name="connsiteX130" fmla="*/ 8180400 w 9187397"/>
                <a:gd name="connsiteY130" fmla="*/ 1770927 h 6458674"/>
                <a:gd name="connsiteX131" fmla="*/ 8249848 w 9187397"/>
                <a:gd name="connsiteY131" fmla="*/ 1840375 h 6458674"/>
                <a:gd name="connsiteX132" fmla="*/ 8272997 w 9187397"/>
                <a:gd name="connsiteY132" fmla="*/ 1909823 h 6458674"/>
                <a:gd name="connsiteX133" fmla="*/ 8284572 w 9187397"/>
                <a:gd name="connsiteY133" fmla="*/ 1944547 h 6458674"/>
                <a:gd name="connsiteX134" fmla="*/ 8307721 w 9187397"/>
                <a:gd name="connsiteY134" fmla="*/ 1979271 h 6458674"/>
                <a:gd name="connsiteX135" fmla="*/ 8319296 w 9187397"/>
                <a:gd name="connsiteY135" fmla="*/ 2013995 h 6458674"/>
                <a:gd name="connsiteX136" fmla="*/ 8388744 w 9187397"/>
                <a:gd name="connsiteY136" fmla="*/ 2095018 h 6458674"/>
                <a:gd name="connsiteX137" fmla="*/ 8400319 w 9187397"/>
                <a:gd name="connsiteY137" fmla="*/ 2129742 h 6458674"/>
                <a:gd name="connsiteX138" fmla="*/ 8423468 w 9187397"/>
                <a:gd name="connsiteY138" fmla="*/ 2164466 h 6458674"/>
                <a:gd name="connsiteX139" fmla="*/ 8458192 w 9187397"/>
                <a:gd name="connsiteY139" fmla="*/ 2268638 h 6458674"/>
                <a:gd name="connsiteX140" fmla="*/ 8469767 w 9187397"/>
                <a:gd name="connsiteY140" fmla="*/ 2303362 h 6458674"/>
                <a:gd name="connsiteX141" fmla="*/ 8481342 w 9187397"/>
                <a:gd name="connsiteY141" fmla="*/ 2338086 h 6458674"/>
                <a:gd name="connsiteX142" fmla="*/ 8539215 w 9187397"/>
                <a:gd name="connsiteY142" fmla="*/ 2384385 h 6458674"/>
                <a:gd name="connsiteX143" fmla="*/ 8562364 w 9187397"/>
                <a:gd name="connsiteY143" fmla="*/ 2407535 h 6458674"/>
                <a:gd name="connsiteX144" fmla="*/ 8689686 w 9187397"/>
                <a:gd name="connsiteY144" fmla="*/ 2430684 h 6458674"/>
                <a:gd name="connsiteX145" fmla="*/ 8735985 w 9187397"/>
                <a:gd name="connsiteY145" fmla="*/ 2534856 h 6458674"/>
                <a:gd name="connsiteX146" fmla="*/ 8805433 w 9187397"/>
                <a:gd name="connsiteY146" fmla="*/ 2604304 h 6458674"/>
                <a:gd name="connsiteX147" fmla="*/ 8817008 w 9187397"/>
                <a:gd name="connsiteY147" fmla="*/ 2639028 h 6458674"/>
                <a:gd name="connsiteX148" fmla="*/ 8840157 w 9187397"/>
                <a:gd name="connsiteY148" fmla="*/ 2662178 h 6458674"/>
                <a:gd name="connsiteX149" fmla="*/ 8886456 w 9187397"/>
                <a:gd name="connsiteY149" fmla="*/ 2754775 h 6458674"/>
                <a:gd name="connsiteX150" fmla="*/ 8944329 w 9187397"/>
                <a:gd name="connsiteY150" fmla="*/ 2870522 h 6458674"/>
                <a:gd name="connsiteX151" fmla="*/ 8944329 w 9187397"/>
                <a:gd name="connsiteY151" fmla="*/ 2870522 h 6458674"/>
                <a:gd name="connsiteX152" fmla="*/ 8967478 w 9187397"/>
                <a:gd name="connsiteY152" fmla="*/ 2939970 h 6458674"/>
                <a:gd name="connsiteX153" fmla="*/ 8979053 w 9187397"/>
                <a:gd name="connsiteY153" fmla="*/ 2974694 h 6458674"/>
                <a:gd name="connsiteX154" fmla="*/ 9002202 w 9187397"/>
                <a:gd name="connsiteY154" fmla="*/ 3067291 h 6458674"/>
                <a:gd name="connsiteX155" fmla="*/ 9060076 w 9187397"/>
                <a:gd name="connsiteY155" fmla="*/ 3136740 h 6458674"/>
                <a:gd name="connsiteX156" fmla="*/ 9141099 w 9187397"/>
                <a:gd name="connsiteY156" fmla="*/ 3229337 h 6458674"/>
                <a:gd name="connsiteX157" fmla="*/ 9164248 w 9187397"/>
                <a:gd name="connsiteY157" fmla="*/ 3264061 h 6458674"/>
                <a:gd name="connsiteX158" fmla="*/ 9175823 w 9187397"/>
                <a:gd name="connsiteY158" fmla="*/ 3321935 h 6458674"/>
                <a:gd name="connsiteX159" fmla="*/ 9187397 w 9187397"/>
                <a:gd name="connsiteY159" fmla="*/ 3808071 h 6458674"/>
                <a:gd name="connsiteX160" fmla="*/ 9175823 w 9187397"/>
                <a:gd name="connsiteY160" fmla="*/ 4421529 h 6458674"/>
                <a:gd name="connsiteX161" fmla="*/ 9141099 w 9187397"/>
                <a:gd name="connsiteY161" fmla="*/ 4490978 h 6458674"/>
                <a:gd name="connsiteX162" fmla="*/ 9117949 w 9187397"/>
                <a:gd name="connsiteY162" fmla="*/ 4514127 h 6458674"/>
                <a:gd name="connsiteX163" fmla="*/ 9071651 w 9187397"/>
                <a:gd name="connsiteY163" fmla="*/ 4583575 h 6458674"/>
                <a:gd name="connsiteX164" fmla="*/ 9060076 w 9187397"/>
                <a:gd name="connsiteY164" fmla="*/ 4722471 h 6458674"/>
                <a:gd name="connsiteX165" fmla="*/ 9048501 w 9187397"/>
                <a:gd name="connsiteY165" fmla="*/ 4757195 h 6458674"/>
                <a:gd name="connsiteX166" fmla="*/ 9025352 w 9187397"/>
                <a:gd name="connsiteY166" fmla="*/ 4780345 h 6458674"/>
                <a:gd name="connsiteX167" fmla="*/ 8990628 w 9187397"/>
                <a:gd name="connsiteY167" fmla="*/ 4791919 h 6458674"/>
                <a:gd name="connsiteX168" fmla="*/ 8944329 w 9187397"/>
                <a:gd name="connsiteY168" fmla="*/ 4849793 h 6458674"/>
                <a:gd name="connsiteX169" fmla="*/ 8909605 w 9187397"/>
                <a:gd name="connsiteY169" fmla="*/ 4861367 h 6458674"/>
                <a:gd name="connsiteX170" fmla="*/ 8898030 w 9187397"/>
                <a:gd name="connsiteY170" fmla="*/ 4896091 h 6458674"/>
                <a:gd name="connsiteX171" fmla="*/ 8805433 w 9187397"/>
                <a:gd name="connsiteY171" fmla="*/ 4965540 h 6458674"/>
                <a:gd name="connsiteX172" fmla="*/ 8770709 w 9187397"/>
                <a:gd name="connsiteY172" fmla="*/ 4988689 h 6458674"/>
                <a:gd name="connsiteX173" fmla="*/ 8631813 w 9187397"/>
                <a:gd name="connsiteY173" fmla="*/ 5011838 h 6458674"/>
                <a:gd name="connsiteX174" fmla="*/ 8249848 w 9187397"/>
                <a:gd name="connsiteY174" fmla="*/ 5034988 h 6458674"/>
                <a:gd name="connsiteX175" fmla="*/ 8203549 w 9187397"/>
                <a:gd name="connsiteY175" fmla="*/ 5046562 h 6458674"/>
                <a:gd name="connsiteX176" fmla="*/ 8145676 w 9187397"/>
                <a:gd name="connsiteY176" fmla="*/ 5058137 h 6458674"/>
                <a:gd name="connsiteX177" fmla="*/ 7891033 w 9187397"/>
                <a:gd name="connsiteY177" fmla="*/ 5069712 h 6458674"/>
                <a:gd name="connsiteX178" fmla="*/ 7277575 w 9187397"/>
                <a:gd name="connsiteY178" fmla="*/ 5058137 h 6458674"/>
                <a:gd name="connsiteX179" fmla="*/ 7127104 w 9187397"/>
                <a:gd name="connsiteY179" fmla="*/ 5046562 h 6458674"/>
                <a:gd name="connsiteX180" fmla="*/ 7057656 w 9187397"/>
                <a:gd name="connsiteY180" fmla="*/ 5023413 h 6458674"/>
                <a:gd name="connsiteX181" fmla="*/ 7011357 w 9187397"/>
                <a:gd name="connsiteY181" fmla="*/ 5011838 h 6458674"/>
                <a:gd name="connsiteX182" fmla="*/ 6733564 w 9187397"/>
                <a:gd name="connsiteY182" fmla="*/ 5023413 h 6458674"/>
                <a:gd name="connsiteX183" fmla="*/ 6664116 w 9187397"/>
                <a:gd name="connsiteY183" fmla="*/ 5046562 h 6458674"/>
                <a:gd name="connsiteX184" fmla="*/ 6617818 w 9187397"/>
                <a:gd name="connsiteY184" fmla="*/ 5058137 h 6458674"/>
                <a:gd name="connsiteX185" fmla="*/ 6594668 w 9187397"/>
                <a:gd name="connsiteY185" fmla="*/ 5081286 h 6458674"/>
                <a:gd name="connsiteX186" fmla="*/ 6559944 w 9187397"/>
                <a:gd name="connsiteY186" fmla="*/ 5092861 h 6458674"/>
                <a:gd name="connsiteX187" fmla="*/ 6374749 w 9187397"/>
                <a:gd name="connsiteY187" fmla="*/ 5116010 h 6458674"/>
                <a:gd name="connsiteX188" fmla="*/ 6316876 w 9187397"/>
                <a:gd name="connsiteY188" fmla="*/ 5127585 h 6458674"/>
                <a:gd name="connsiteX189" fmla="*/ 6247428 w 9187397"/>
                <a:gd name="connsiteY189" fmla="*/ 5150735 h 6458674"/>
                <a:gd name="connsiteX190" fmla="*/ 6189554 w 9187397"/>
                <a:gd name="connsiteY190" fmla="*/ 5197033 h 6458674"/>
                <a:gd name="connsiteX191" fmla="*/ 6096957 w 9187397"/>
                <a:gd name="connsiteY191" fmla="*/ 5278056 h 6458674"/>
                <a:gd name="connsiteX192" fmla="*/ 5981210 w 9187397"/>
                <a:gd name="connsiteY192" fmla="*/ 5312780 h 6458674"/>
                <a:gd name="connsiteX193" fmla="*/ 5946486 w 9187397"/>
                <a:gd name="connsiteY193" fmla="*/ 5324355 h 6458674"/>
                <a:gd name="connsiteX194" fmla="*/ 5726567 w 9187397"/>
                <a:gd name="connsiteY194" fmla="*/ 5335929 h 6458674"/>
                <a:gd name="connsiteX195" fmla="*/ 5691843 w 9187397"/>
                <a:gd name="connsiteY195" fmla="*/ 5347504 h 6458674"/>
                <a:gd name="connsiteX196" fmla="*/ 5124683 w 9187397"/>
                <a:gd name="connsiteY196" fmla="*/ 5382228 h 6458674"/>
                <a:gd name="connsiteX197" fmla="*/ 5055235 w 9187397"/>
                <a:gd name="connsiteY197" fmla="*/ 5416952 h 6458674"/>
                <a:gd name="connsiteX198" fmla="*/ 5032086 w 9187397"/>
                <a:gd name="connsiteY198" fmla="*/ 5440102 h 6458674"/>
                <a:gd name="connsiteX199" fmla="*/ 4997362 w 9187397"/>
                <a:gd name="connsiteY199" fmla="*/ 5451676 h 6458674"/>
                <a:gd name="connsiteX200" fmla="*/ 4974213 w 9187397"/>
                <a:gd name="connsiteY200" fmla="*/ 5474826 h 6458674"/>
                <a:gd name="connsiteX201" fmla="*/ 4916339 w 9187397"/>
                <a:gd name="connsiteY201" fmla="*/ 5509550 h 6458674"/>
                <a:gd name="connsiteX202" fmla="*/ 4893190 w 9187397"/>
                <a:gd name="connsiteY202" fmla="*/ 5544274 h 6458674"/>
                <a:gd name="connsiteX203" fmla="*/ 4846891 w 9187397"/>
                <a:gd name="connsiteY203" fmla="*/ 5590573 h 6458674"/>
                <a:gd name="connsiteX204" fmla="*/ 4823742 w 9187397"/>
                <a:gd name="connsiteY204" fmla="*/ 5625297 h 6458674"/>
                <a:gd name="connsiteX205" fmla="*/ 4765868 w 9187397"/>
                <a:gd name="connsiteY205" fmla="*/ 5671595 h 6458674"/>
                <a:gd name="connsiteX206" fmla="*/ 4731144 w 9187397"/>
                <a:gd name="connsiteY206" fmla="*/ 5683170 h 6458674"/>
                <a:gd name="connsiteX207" fmla="*/ 4650121 w 9187397"/>
                <a:gd name="connsiteY207" fmla="*/ 5729469 h 6458674"/>
                <a:gd name="connsiteX208" fmla="*/ 4580673 w 9187397"/>
                <a:gd name="connsiteY208" fmla="*/ 5752618 h 6458674"/>
                <a:gd name="connsiteX209" fmla="*/ 4522800 w 9187397"/>
                <a:gd name="connsiteY209" fmla="*/ 5833641 h 6458674"/>
                <a:gd name="connsiteX210" fmla="*/ 4499651 w 9187397"/>
                <a:gd name="connsiteY210" fmla="*/ 5868365 h 6458674"/>
                <a:gd name="connsiteX211" fmla="*/ 4453352 w 9187397"/>
                <a:gd name="connsiteY211" fmla="*/ 5914664 h 6458674"/>
                <a:gd name="connsiteX212" fmla="*/ 4430202 w 9187397"/>
                <a:gd name="connsiteY212" fmla="*/ 5937813 h 6458674"/>
                <a:gd name="connsiteX213" fmla="*/ 4407053 w 9187397"/>
                <a:gd name="connsiteY213" fmla="*/ 5972537 h 6458674"/>
                <a:gd name="connsiteX214" fmla="*/ 4372329 w 9187397"/>
                <a:gd name="connsiteY214" fmla="*/ 5995686 h 6458674"/>
                <a:gd name="connsiteX215" fmla="*/ 4291306 w 9187397"/>
                <a:gd name="connsiteY215" fmla="*/ 6053560 h 6458674"/>
                <a:gd name="connsiteX216" fmla="*/ 4233433 w 9187397"/>
                <a:gd name="connsiteY216" fmla="*/ 6111433 h 6458674"/>
                <a:gd name="connsiteX217" fmla="*/ 4175559 w 9187397"/>
                <a:gd name="connsiteY217" fmla="*/ 6146157 h 6458674"/>
                <a:gd name="connsiteX218" fmla="*/ 4152410 w 9187397"/>
                <a:gd name="connsiteY218" fmla="*/ 6169307 h 6458674"/>
                <a:gd name="connsiteX219" fmla="*/ 4117686 w 9187397"/>
                <a:gd name="connsiteY219" fmla="*/ 6180881 h 6458674"/>
                <a:gd name="connsiteX220" fmla="*/ 4094537 w 9187397"/>
                <a:gd name="connsiteY220" fmla="*/ 6215605 h 6458674"/>
                <a:gd name="connsiteX221" fmla="*/ 4071387 w 9187397"/>
                <a:gd name="connsiteY221" fmla="*/ 6238755 h 6458674"/>
                <a:gd name="connsiteX222" fmla="*/ 4048238 w 9187397"/>
                <a:gd name="connsiteY222" fmla="*/ 6273479 h 6458674"/>
                <a:gd name="connsiteX223" fmla="*/ 3978790 w 9187397"/>
                <a:gd name="connsiteY223" fmla="*/ 6296628 h 6458674"/>
                <a:gd name="connsiteX224" fmla="*/ 3944066 w 9187397"/>
                <a:gd name="connsiteY224" fmla="*/ 6308203 h 6458674"/>
                <a:gd name="connsiteX225" fmla="*/ 3909342 w 9187397"/>
                <a:gd name="connsiteY225" fmla="*/ 6319778 h 6458674"/>
                <a:gd name="connsiteX226" fmla="*/ 3851468 w 9187397"/>
                <a:gd name="connsiteY226" fmla="*/ 6366076 h 6458674"/>
                <a:gd name="connsiteX227" fmla="*/ 3782020 w 9187397"/>
                <a:gd name="connsiteY227" fmla="*/ 6389226 h 6458674"/>
                <a:gd name="connsiteX228" fmla="*/ 3747296 w 9187397"/>
                <a:gd name="connsiteY228" fmla="*/ 6412375 h 6458674"/>
                <a:gd name="connsiteX229" fmla="*/ 3550527 w 9187397"/>
                <a:gd name="connsiteY229" fmla="*/ 6447099 h 6458674"/>
                <a:gd name="connsiteX230" fmla="*/ 3457929 w 9187397"/>
                <a:gd name="connsiteY230" fmla="*/ 6458674 h 6458674"/>
                <a:gd name="connsiteX231" fmla="*/ 3168562 w 9187397"/>
                <a:gd name="connsiteY231" fmla="*/ 6447099 h 6458674"/>
                <a:gd name="connsiteX232" fmla="*/ 3122263 w 9187397"/>
                <a:gd name="connsiteY232" fmla="*/ 6423950 h 6458674"/>
                <a:gd name="connsiteX233" fmla="*/ 3041240 w 9187397"/>
                <a:gd name="connsiteY233" fmla="*/ 6354502 h 6458674"/>
                <a:gd name="connsiteX234" fmla="*/ 2925494 w 9187397"/>
                <a:gd name="connsiteY234" fmla="*/ 6319778 h 6458674"/>
                <a:gd name="connsiteX235" fmla="*/ 2890770 w 9187397"/>
                <a:gd name="connsiteY235" fmla="*/ 6308203 h 6458674"/>
                <a:gd name="connsiteX236" fmla="*/ 2844471 w 9187397"/>
                <a:gd name="connsiteY236" fmla="*/ 6296628 h 6458674"/>
                <a:gd name="connsiteX237" fmla="*/ 2775023 w 9187397"/>
                <a:gd name="connsiteY237" fmla="*/ 6273479 h 6458674"/>
                <a:gd name="connsiteX238" fmla="*/ 2636127 w 9187397"/>
                <a:gd name="connsiteY238" fmla="*/ 6227180 h 6458674"/>
                <a:gd name="connsiteX239" fmla="*/ 2566678 w 9187397"/>
                <a:gd name="connsiteY239" fmla="*/ 6204031 h 6458674"/>
                <a:gd name="connsiteX240" fmla="*/ 2531954 w 9187397"/>
                <a:gd name="connsiteY240" fmla="*/ 6192456 h 6458674"/>
                <a:gd name="connsiteX241" fmla="*/ 2462506 w 9187397"/>
                <a:gd name="connsiteY241" fmla="*/ 6157732 h 6458674"/>
                <a:gd name="connsiteX242" fmla="*/ 2381483 w 9187397"/>
                <a:gd name="connsiteY242" fmla="*/ 6065135 h 6458674"/>
                <a:gd name="connsiteX243" fmla="*/ 2358334 w 9187397"/>
                <a:gd name="connsiteY243" fmla="*/ 5995686 h 6458674"/>
                <a:gd name="connsiteX244" fmla="*/ 2323610 w 9187397"/>
                <a:gd name="connsiteY244" fmla="*/ 5972537 h 6458674"/>
                <a:gd name="connsiteX245" fmla="*/ 2288886 w 9187397"/>
                <a:gd name="connsiteY245" fmla="*/ 5937813 h 6458674"/>
                <a:gd name="connsiteX246" fmla="*/ 2254162 w 9187397"/>
                <a:gd name="connsiteY246" fmla="*/ 5926238 h 6458674"/>
                <a:gd name="connsiteX247" fmla="*/ 2219438 w 9187397"/>
                <a:gd name="connsiteY247" fmla="*/ 5903089 h 6458674"/>
                <a:gd name="connsiteX248" fmla="*/ 2196289 w 9187397"/>
                <a:gd name="connsiteY248" fmla="*/ 5868365 h 6458674"/>
                <a:gd name="connsiteX249" fmla="*/ 2173139 w 9187397"/>
                <a:gd name="connsiteY249" fmla="*/ 5845216 h 6458674"/>
                <a:gd name="connsiteX250" fmla="*/ 2126840 w 9187397"/>
                <a:gd name="connsiteY250" fmla="*/ 5741043 h 6458674"/>
                <a:gd name="connsiteX251" fmla="*/ 2080542 w 9187397"/>
                <a:gd name="connsiteY251" fmla="*/ 5636871 h 6458674"/>
                <a:gd name="connsiteX252" fmla="*/ 2057392 w 9187397"/>
                <a:gd name="connsiteY252" fmla="*/ 5567423 h 6458674"/>
                <a:gd name="connsiteX253" fmla="*/ 2045818 w 9187397"/>
                <a:gd name="connsiteY253" fmla="*/ 5509550 h 6458674"/>
                <a:gd name="connsiteX254" fmla="*/ 2022668 w 9187397"/>
                <a:gd name="connsiteY254" fmla="*/ 5486400 h 6458674"/>
                <a:gd name="connsiteX255" fmla="*/ 1930071 w 9187397"/>
                <a:gd name="connsiteY255" fmla="*/ 5451676 h 6458674"/>
                <a:gd name="connsiteX256" fmla="*/ 1177716 w 9187397"/>
                <a:gd name="connsiteY256" fmla="*/ 5440102 h 6458674"/>
                <a:gd name="connsiteX257" fmla="*/ 934648 w 9187397"/>
                <a:gd name="connsiteY257" fmla="*/ 5428527 h 6458674"/>
                <a:gd name="connsiteX258" fmla="*/ 876775 w 9187397"/>
                <a:gd name="connsiteY258" fmla="*/ 5382228 h 6458674"/>
                <a:gd name="connsiteX259" fmla="*/ 807327 w 9187397"/>
                <a:gd name="connsiteY259" fmla="*/ 5347504 h 6458674"/>
                <a:gd name="connsiteX260" fmla="*/ 772602 w 9187397"/>
                <a:gd name="connsiteY260" fmla="*/ 5324355 h 6458674"/>
                <a:gd name="connsiteX261" fmla="*/ 737878 w 9187397"/>
                <a:gd name="connsiteY261" fmla="*/ 5254907 h 6458674"/>
                <a:gd name="connsiteX262" fmla="*/ 807327 w 9187397"/>
                <a:gd name="connsiteY262" fmla="*/ 5231757 h 6458674"/>
                <a:gd name="connsiteX263" fmla="*/ 1096694 w 9187397"/>
                <a:gd name="connsiteY263" fmla="*/ 5208608 h 6458674"/>
                <a:gd name="connsiteX264" fmla="*/ 1119843 w 9187397"/>
                <a:gd name="connsiteY264" fmla="*/ 5173884 h 6458674"/>
                <a:gd name="connsiteX265" fmla="*/ 1108268 w 9187397"/>
                <a:gd name="connsiteY265" fmla="*/ 5092861 h 6458674"/>
                <a:gd name="connsiteX266" fmla="*/ 1038820 w 9187397"/>
                <a:gd name="connsiteY266" fmla="*/ 5069712 h 6458674"/>
                <a:gd name="connsiteX267" fmla="*/ 726304 w 9187397"/>
                <a:gd name="connsiteY267" fmla="*/ 5058137 h 6458674"/>
                <a:gd name="connsiteX268" fmla="*/ 656856 w 9187397"/>
                <a:gd name="connsiteY268" fmla="*/ 5034988 h 6458674"/>
                <a:gd name="connsiteX269" fmla="*/ 622132 w 9187397"/>
                <a:gd name="connsiteY269" fmla="*/ 5023413 h 6458674"/>
                <a:gd name="connsiteX270" fmla="*/ 587408 w 9187397"/>
                <a:gd name="connsiteY270" fmla="*/ 5000264 h 6458674"/>
                <a:gd name="connsiteX271" fmla="*/ 506385 w 9187397"/>
                <a:gd name="connsiteY271" fmla="*/ 4977114 h 6458674"/>
                <a:gd name="connsiteX272" fmla="*/ 436937 w 9187397"/>
                <a:gd name="connsiteY272" fmla="*/ 4953965 h 6458674"/>
                <a:gd name="connsiteX273" fmla="*/ 402213 w 9187397"/>
                <a:gd name="connsiteY273" fmla="*/ 4942390 h 6458674"/>
                <a:gd name="connsiteX274" fmla="*/ 367489 w 9187397"/>
                <a:gd name="connsiteY274" fmla="*/ 4919241 h 6458674"/>
                <a:gd name="connsiteX275" fmla="*/ 298040 w 9187397"/>
                <a:gd name="connsiteY275" fmla="*/ 4884517 h 6458674"/>
                <a:gd name="connsiteX276" fmla="*/ 251742 w 9187397"/>
                <a:gd name="connsiteY276" fmla="*/ 4780345 h 6458674"/>
                <a:gd name="connsiteX277" fmla="*/ 228592 w 9187397"/>
                <a:gd name="connsiteY277" fmla="*/ 4710897 h 6458674"/>
                <a:gd name="connsiteX278" fmla="*/ 217018 w 9187397"/>
                <a:gd name="connsiteY278" fmla="*/ 4676173 h 6458674"/>
                <a:gd name="connsiteX279" fmla="*/ 205443 w 9187397"/>
                <a:gd name="connsiteY279" fmla="*/ 4629874 h 6458674"/>
                <a:gd name="connsiteX280" fmla="*/ 182294 w 9187397"/>
                <a:gd name="connsiteY280" fmla="*/ 4560426 h 6458674"/>
                <a:gd name="connsiteX281" fmla="*/ 135995 w 9187397"/>
                <a:gd name="connsiteY281" fmla="*/ 4490978 h 6458674"/>
                <a:gd name="connsiteX282" fmla="*/ 124420 w 9187397"/>
                <a:gd name="connsiteY282" fmla="*/ 4444679 h 6458674"/>
                <a:gd name="connsiteX283" fmla="*/ 112845 w 9187397"/>
                <a:gd name="connsiteY283" fmla="*/ 4375231 h 6458674"/>
                <a:gd name="connsiteX284" fmla="*/ 89696 w 9187397"/>
                <a:gd name="connsiteY284" fmla="*/ 4340507 h 6458674"/>
                <a:gd name="connsiteX285" fmla="*/ 66547 w 9187397"/>
                <a:gd name="connsiteY285" fmla="*/ 4271059 h 6458674"/>
                <a:gd name="connsiteX286" fmla="*/ 54972 w 9187397"/>
                <a:gd name="connsiteY286" fmla="*/ 4236335 h 6458674"/>
                <a:gd name="connsiteX287" fmla="*/ 43397 w 9187397"/>
                <a:gd name="connsiteY287" fmla="*/ 4178461 h 6458674"/>
                <a:gd name="connsiteX288" fmla="*/ 31823 w 9187397"/>
                <a:gd name="connsiteY288" fmla="*/ 4109013 h 6458674"/>
                <a:gd name="connsiteX289" fmla="*/ 20248 w 9187397"/>
                <a:gd name="connsiteY289" fmla="*/ 4074289 h 6458674"/>
                <a:gd name="connsiteX290" fmla="*/ 20248 w 9187397"/>
                <a:gd name="connsiteY290" fmla="*/ 3576578 h 6458674"/>
                <a:gd name="connsiteX291" fmla="*/ 66547 w 9187397"/>
                <a:gd name="connsiteY291" fmla="*/ 3472405 h 6458674"/>
                <a:gd name="connsiteX292" fmla="*/ 101271 w 9187397"/>
                <a:gd name="connsiteY292" fmla="*/ 3356659 h 6458674"/>
                <a:gd name="connsiteX293" fmla="*/ 112845 w 9187397"/>
                <a:gd name="connsiteY293" fmla="*/ 3321935 h 6458674"/>
                <a:gd name="connsiteX294" fmla="*/ 124420 w 9187397"/>
                <a:gd name="connsiteY294" fmla="*/ 3287210 h 6458674"/>
                <a:gd name="connsiteX295" fmla="*/ 135995 w 9187397"/>
                <a:gd name="connsiteY295" fmla="*/ 3240912 h 6458674"/>
                <a:gd name="connsiteX296" fmla="*/ 147570 w 9187397"/>
                <a:gd name="connsiteY296" fmla="*/ 3206188 h 6458674"/>
                <a:gd name="connsiteX297" fmla="*/ 182294 w 9187397"/>
                <a:gd name="connsiteY297" fmla="*/ 3078866 h 6458674"/>
                <a:gd name="connsiteX298" fmla="*/ 217018 w 9187397"/>
                <a:gd name="connsiteY298" fmla="*/ 2974694 h 6458674"/>
                <a:gd name="connsiteX299" fmla="*/ 228592 w 9187397"/>
                <a:gd name="connsiteY299" fmla="*/ 2939970 h 6458674"/>
                <a:gd name="connsiteX300" fmla="*/ 251742 w 9187397"/>
                <a:gd name="connsiteY300" fmla="*/ 2916821 h 6458674"/>
                <a:gd name="connsiteX301" fmla="*/ 274891 w 9187397"/>
                <a:gd name="connsiteY301" fmla="*/ 2847373 h 6458674"/>
                <a:gd name="connsiteX302" fmla="*/ 321190 w 9187397"/>
                <a:gd name="connsiteY302" fmla="*/ 2777924 h 6458674"/>
                <a:gd name="connsiteX303" fmla="*/ 344339 w 9187397"/>
                <a:gd name="connsiteY303" fmla="*/ 2743200 h 6458674"/>
                <a:gd name="connsiteX304" fmla="*/ 379063 w 9187397"/>
                <a:gd name="connsiteY304" fmla="*/ 2673752 h 6458674"/>
                <a:gd name="connsiteX305" fmla="*/ 402213 w 9187397"/>
                <a:gd name="connsiteY305" fmla="*/ 2592729 h 6458674"/>
                <a:gd name="connsiteX306" fmla="*/ 471661 w 9187397"/>
                <a:gd name="connsiteY306" fmla="*/ 2500132 h 6458674"/>
                <a:gd name="connsiteX307" fmla="*/ 483235 w 9187397"/>
                <a:gd name="connsiteY307" fmla="*/ 2465408 h 6458674"/>
                <a:gd name="connsiteX308" fmla="*/ 506385 w 9187397"/>
                <a:gd name="connsiteY308" fmla="*/ 2430684 h 6458674"/>
                <a:gd name="connsiteX309" fmla="*/ 552683 w 9187397"/>
                <a:gd name="connsiteY309" fmla="*/ 2338086 h 6458674"/>
                <a:gd name="connsiteX310" fmla="*/ 610557 w 9187397"/>
                <a:gd name="connsiteY310" fmla="*/ 2233914 h 6458674"/>
                <a:gd name="connsiteX311" fmla="*/ 633706 w 9187397"/>
                <a:gd name="connsiteY311" fmla="*/ 2199190 h 6458674"/>
                <a:gd name="connsiteX312" fmla="*/ 680005 w 9187397"/>
                <a:gd name="connsiteY312" fmla="*/ 2152891 h 6458674"/>
                <a:gd name="connsiteX313" fmla="*/ 726304 w 9187397"/>
                <a:gd name="connsiteY313" fmla="*/ 2095018 h 6458674"/>
                <a:gd name="connsiteX314" fmla="*/ 737878 w 9187397"/>
                <a:gd name="connsiteY314" fmla="*/ 2060294 h 6458674"/>
                <a:gd name="connsiteX315" fmla="*/ 784177 w 9187397"/>
                <a:gd name="connsiteY315" fmla="*/ 2013995 h 6458674"/>
                <a:gd name="connsiteX316" fmla="*/ 807327 w 9187397"/>
                <a:gd name="connsiteY316" fmla="*/ 1979271 h 6458674"/>
                <a:gd name="connsiteX317" fmla="*/ 761028 w 9187397"/>
                <a:gd name="connsiteY317" fmla="*/ 1932973 h 6458674"/>
                <a:gd name="connsiteX318" fmla="*/ 795752 w 9187397"/>
                <a:gd name="connsiteY318" fmla="*/ 1921398 h 6458674"/>
                <a:gd name="connsiteX319" fmla="*/ 853625 w 9187397"/>
                <a:gd name="connsiteY319" fmla="*/ 1886674 h 6458674"/>
                <a:gd name="connsiteX320" fmla="*/ 876775 w 9187397"/>
                <a:gd name="connsiteY320" fmla="*/ 1863524 h 6458674"/>
                <a:gd name="connsiteX321" fmla="*/ 946223 w 9187397"/>
                <a:gd name="connsiteY321" fmla="*/ 1817226 h 6458674"/>
                <a:gd name="connsiteX322" fmla="*/ 969372 w 9187397"/>
                <a:gd name="connsiteY322" fmla="*/ 1794076 h 6458674"/>
                <a:gd name="connsiteX323" fmla="*/ 1038820 w 9187397"/>
                <a:gd name="connsiteY323" fmla="*/ 1747778 h 6458674"/>
                <a:gd name="connsiteX324" fmla="*/ 1108268 w 9187397"/>
                <a:gd name="connsiteY324" fmla="*/ 1689904 h 6458674"/>
                <a:gd name="connsiteX325" fmla="*/ 1142992 w 9187397"/>
                <a:gd name="connsiteY325" fmla="*/ 1666755 h 645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</a:cxnLst>
              <a:rect l="l" t="t" r="r" b="b"/>
              <a:pathLst>
                <a:path w="9187397" h="6458674">
                  <a:moveTo>
                    <a:pt x="656856" y="1979271"/>
                  </a:moveTo>
                  <a:cubicBezTo>
                    <a:pt x="695276" y="1963903"/>
                    <a:pt x="719114" y="1958978"/>
                    <a:pt x="749453" y="1932973"/>
                  </a:cubicBezTo>
                  <a:cubicBezTo>
                    <a:pt x="766024" y="1918769"/>
                    <a:pt x="777592" y="1898781"/>
                    <a:pt x="795752" y="1886674"/>
                  </a:cubicBezTo>
                  <a:lnTo>
                    <a:pt x="865200" y="1840375"/>
                  </a:lnTo>
                  <a:cubicBezTo>
                    <a:pt x="876775" y="1832659"/>
                    <a:pt x="886727" y="1821625"/>
                    <a:pt x="899924" y="1817226"/>
                  </a:cubicBezTo>
                  <a:lnTo>
                    <a:pt x="934648" y="1805651"/>
                  </a:lnTo>
                  <a:cubicBezTo>
                    <a:pt x="942364" y="1794076"/>
                    <a:pt x="946934" y="1779617"/>
                    <a:pt x="957797" y="1770927"/>
                  </a:cubicBezTo>
                  <a:cubicBezTo>
                    <a:pt x="967324" y="1763305"/>
                    <a:pt x="981608" y="1764808"/>
                    <a:pt x="992521" y="1759352"/>
                  </a:cubicBezTo>
                  <a:cubicBezTo>
                    <a:pt x="1004963" y="1753131"/>
                    <a:pt x="1016683" y="1745256"/>
                    <a:pt x="1027245" y="1736203"/>
                  </a:cubicBezTo>
                  <a:cubicBezTo>
                    <a:pt x="1043816" y="1721999"/>
                    <a:pt x="1058111" y="1705337"/>
                    <a:pt x="1073544" y="1689904"/>
                  </a:cubicBezTo>
                  <a:lnTo>
                    <a:pt x="1096694" y="1666755"/>
                  </a:lnTo>
                  <a:cubicBezTo>
                    <a:pt x="1118824" y="1600362"/>
                    <a:pt x="1093286" y="1659724"/>
                    <a:pt x="1131418" y="1608881"/>
                  </a:cubicBezTo>
                  <a:cubicBezTo>
                    <a:pt x="1166624" y="1561939"/>
                    <a:pt x="1163971" y="1537825"/>
                    <a:pt x="1212440" y="1516284"/>
                  </a:cubicBezTo>
                  <a:cubicBezTo>
                    <a:pt x="1234739" y="1506374"/>
                    <a:pt x="1281889" y="1493135"/>
                    <a:pt x="1281889" y="1493135"/>
                  </a:cubicBezTo>
                  <a:cubicBezTo>
                    <a:pt x="1289605" y="1485418"/>
                    <a:pt x="1295680" y="1475600"/>
                    <a:pt x="1305038" y="1469985"/>
                  </a:cubicBezTo>
                  <a:cubicBezTo>
                    <a:pt x="1315500" y="1463708"/>
                    <a:pt x="1328849" y="1463866"/>
                    <a:pt x="1339762" y="1458410"/>
                  </a:cubicBezTo>
                  <a:cubicBezTo>
                    <a:pt x="1352204" y="1452189"/>
                    <a:pt x="1362911" y="1442977"/>
                    <a:pt x="1374486" y="1435261"/>
                  </a:cubicBezTo>
                  <a:cubicBezTo>
                    <a:pt x="1382202" y="1423686"/>
                    <a:pt x="1388945" y="1411400"/>
                    <a:pt x="1397635" y="1400537"/>
                  </a:cubicBezTo>
                  <a:cubicBezTo>
                    <a:pt x="1421688" y="1370471"/>
                    <a:pt x="1426120" y="1382747"/>
                    <a:pt x="1443934" y="1342664"/>
                  </a:cubicBezTo>
                  <a:cubicBezTo>
                    <a:pt x="1471831" y="1279894"/>
                    <a:pt x="1449248" y="1282854"/>
                    <a:pt x="1490233" y="1250066"/>
                  </a:cubicBezTo>
                  <a:cubicBezTo>
                    <a:pt x="1501096" y="1241376"/>
                    <a:pt x="1513382" y="1234633"/>
                    <a:pt x="1524957" y="1226917"/>
                  </a:cubicBezTo>
                  <a:cubicBezTo>
                    <a:pt x="1532673" y="1215342"/>
                    <a:pt x="1537243" y="1200883"/>
                    <a:pt x="1548106" y="1192193"/>
                  </a:cubicBezTo>
                  <a:cubicBezTo>
                    <a:pt x="1557633" y="1184571"/>
                    <a:pt x="1571917" y="1186074"/>
                    <a:pt x="1582830" y="1180618"/>
                  </a:cubicBezTo>
                  <a:cubicBezTo>
                    <a:pt x="1595272" y="1174397"/>
                    <a:pt x="1604842" y="1163119"/>
                    <a:pt x="1617554" y="1157469"/>
                  </a:cubicBezTo>
                  <a:cubicBezTo>
                    <a:pt x="1639852" y="1147559"/>
                    <a:pt x="1663853" y="1142035"/>
                    <a:pt x="1687002" y="1134319"/>
                  </a:cubicBezTo>
                  <a:cubicBezTo>
                    <a:pt x="1687007" y="1134317"/>
                    <a:pt x="1756446" y="1111174"/>
                    <a:pt x="1756451" y="1111170"/>
                  </a:cubicBezTo>
                  <a:cubicBezTo>
                    <a:pt x="1779600" y="1095737"/>
                    <a:pt x="1801014" y="1077313"/>
                    <a:pt x="1825899" y="1064871"/>
                  </a:cubicBezTo>
                  <a:cubicBezTo>
                    <a:pt x="1841332" y="1057155"/>
                    <a:pt x="1857841" y="1051293"/>
                    <a:pt x="1872197" y="1041722"/>
                  </a:cubicBezTo>
                  <a:cubicBezTo>
                    <a:pt x="1881277" y="1035669"/>
                    <a:pt x="1886826" y="1025390"/>
                    <a:pt x="1895347" y="1018573"/>
                  </a:cubicBezTo>
                  <a:cubicBezTo>
                    <a:pt x="1927403" y="992928"/>
                    <a:pt x="1928117" y="996074"/>
                    <a:pt x="1964795" y="983848"/>
                  </a:cubicBezTo>
                  <a:cubicBezTo>
                    <a:pt x="2053098" y="895545"/>
                    <a:pt x="1950485" y="987805"/>
                    <a:pt x="2034243" y="937550"/>
                  </a:cubicBezTo>
                  <a:cubicBezTo>
                    <a:pt x="2113684" y="889885"/>
                    <a:pt x="1993749" y="935613"/>
                    <a:pt x="2092116" y="902826"/>
                  </a:cubicBezTo>
                  <a:cubicBezTo>
                    <a:pt x="2103691" y="895109"/>
                    <a:pt x="2114397" y="885897"/>
                    <a:pt x="2126840" y="879676"/>
                  </a:cubicBezTo>
                  <a:cubicBezTo>
                    <a:pt x="2137753" y="874220"/>
                    <a:pt x="2150899" y="874027"/>
                    <a:pt x="2161564" y="868102"/>
                  </a:cubicBezTo>
                  <a:cubicBezTo>
                    <a:pt x="2185885" y="854590"/>
                    <a:pt x="2207863" y="837236"/>
                    <a:pt x="2231013" y="821803"/>
                  </a:cubicBezTo>
                  <a:cubicBezTo>
                    <a:pt x="2241165" y="815035"/>
                    <a:pt x="2254523" y="815034"/>
                    <a:pt x="2265737" y="810228"/>
                  </a:cubicBezTo>
                  <a:cubicBezTo>
                    <a:pt x="2281596" y="803431"/>
                    <a:pt x="2297679" y="796650"/>
                    <a:pt x="2312035" y="787079"/>
                  </a:cubicBezTo>
                  <a:cubicBezTo>
                    <a:pt x="2321115" y="781026"/>
                    <a:pt x="2325827" y="769544"/>
                    <a:pt x="2335185" y="763929"/>
                  </a:cubicBezTo>
                  <a:cubicBezTo>
                    <a:pt x="2345647" y="757652"/>
                    <a:pt x="2358334" y="756213"/>
                    <a:pt x="2369909" y="752355"/>
                  </a:cubicBezTo>
                  <a:cubicBezTo>
                    <a:pt x="2381484" y="744638"/>
                    <a:pt x="2392190" y="735426"/>
                    <a:pt x="2404633" y="729205"/>
                  </a:cubicBezTo>
                  <a:cubicBezTo>
                    <a:pt x="2415546" y="723749"/>
                    <a:pt x="2429205" y="724399"/>
                    <a:pt x="2439357" y="717631"/>
                  </a:cubicBezTo>
                  <a:cubicBezTo>
                    <a:pt x="2452977" y="708551"/>
                    <a:pt x="2460461" y="691987"/>
                    <a:pt x="2474081" y="682907"/>
                  </a:cubicBezTo>
                  <a:cubicBezTo>
                    <a:pt x="2484233" y="676139"/>
                    <a:pt x="2497892" y="676788"/>
                    <a:pt x="2508805" y="671332"/>
                  </a:cubicBezTo>
                  <a:cubicBezTo>
                    <a:pt x="2521247" y="665111"/>
                    <a:pt x="2531087" y="654404"/>
                    <a:pt x="2543529" y="648183"/>
                  </a:cubicBezTo>
                  <a:cubicBezTo>
                    <a:pt x="2554442" y="642727"/>
                    <a:pt x="2567340" y="642064"/>
                    <a:pt x="2578253" y="636608"/>
                  </a:cubicBezTo>
                  <a:cubicBezTo>
                    <a:pt x="2668004" y="591732"/>
                    <a:pt x="2560421" y="630978"/>
                    <a:pt x="2647701" y="601884"/>
                  </a:cubicBezTo>
                  <a:cubicBezTo>
                    <a:pt x="2664650" y="584936"/>
                    <a:pt x="2682215" y="564345"/>
                    <a:pt x="2705575" y="555585"/>
                  </a:cubicBezTo>
                  <a:cubicBezTo>
                    <a:pt x="2723995" y="548677"/>
                    <a:pt x="2744157" y="547868"/>
                    <a:pt x="2763448" y="544010"/>
                  </a:cubicBezTo>
                  <a:cubicBezTo>
                    <a:pt x="2818476" y="507325"/>
                    <a:pt x="2784974" y="525261"/>
                    <a:pt x="2867620" y="497712"/>
                  </a:cubicBezTo>
                  <a:cubicBezTo>
                    <a:pt x="2879195" y="493854"/>
                    <a:pt x="2892192" y="492905"/>
                    <a:pt x="2902344" y="486137"/>
                  </a:cubicBezTo>
                  <a:cubicBezTo>
                    <a:pt x="2972713" y="439225"/>
                    <a:pt x="2897947" y="483445"/>
                    <a:pt x="2983367" y="451413"/>
                  </a:cubicBezTo>
                  <a:cubicBezTo>
                    <a:pt x="2999523" y="445355"/>
                    <a:pt x="3013646" y="434672"/>
                    <a:pt x="3029666" y="428264"/>
                  </a:cubicBezTo>
                  <a:cubicBezTo>
                    <a:pt x="3052322" y="419201"/>
                    <a:pt x="3078811" y="418649"/>
                    <a:pt x="3099114" y="405114"/>
                  </a:cubicBezTo>
                  <a:cubicBezTo>
                    <a:pt x="3122263" y="389681"/>
                    <a:pt x="3141571" y="365564"/>
                    <a:pt x="3168562" y="358816"/>
                  </a:cubicBezTo>
                  <a:cubicBezTo>
                    <a:pt x="3194444" y="352345"/>
                    <a:pt x="3267400" y="335364"/>
                    <a:pt x="3284309" y="324091"/>
                  </a:cubicBezTo>
                  <a:cubicBezTo>
                    <a:pt x="3346486" y="282640"/>
                    <a:pt x="3335003" y="281498"/>
                    <a:pt x="3388481" y="266218"/>
                  </a:cubicBezTo>
                  <a:cubicBezTo>
                    <a:pt x="3403777" y="261848"/>
                    <a:pt x="3419347" y="258501"/>
                    <a:pt x="3434780" y="254643"/>
                  </a:cubicBezTo>
                  <a:cubicBezTo>
                    <a:pt x="3457929" y="239210"/>
                    <a:pt x="3477834" y="217143"/>
                    <a:pt x="3504228" y="208345"/>
                  </a:cubicBezTo>
                  <a:cubicBezTo>
                    <a:pt x="3527377" y="200628"/>
                    <a:pt x="3553373" y="198730"/>
                    <a:pt x="3573676" y="185195"/>
                  </a:cubicBezTo>
                  <a:cubicBezTo>
                    <a:pt x="3585251" y="177479"/>
                    <a:pt x="3595958" y="168267"/>
                    <a:pt x="3608400" y="162046"/>
                  </a:cubicBezTo>
                  <a:cubicBezTo>
                    <a:pt x="3636897" y="147798"/>
                    <a:pt x="3685894" y="143343"/>
                    <a:pt x="3712572" y="138897"/>
                  </a:cubicBezTo>
                  <a:cubicBezTo>
                    <a:pt x="3724147" y="135039"/>
                    <a:pt x="3735525" y="130532"/>
                    <a:pt x="3747296" y="127322"/>
                  </a:cubicBezTo>
                  <a:cubicBezTo>
                    <a:pt x="3777991" y="118951"/>
                    <a:pt x="3839894" y="104173"/>
                    <a:pt x="3839894" y="104173"/>
                  </a:cubicBezTo>
                  <a:cubicBezTo>
                    <a:pt x="3924776" y="61730"/>
                    <a:pt x="3845343" y="96372"/>
                    <a:pt x="3944066" y="69448"/>
                  </a:cubicBezTo>
                  <a:cubicBezTo>
                    <a:pt x="3967608" y="63028"/>
                    <a:pt x="3990365" y="54015"/>
                    <a:pt x="4013514" y="46299"/>
                  </a:cubicBezTo>
                  <a:cubicBezTo>
                    <a:pt x="4025089" y="42441"/>
                    <a:pt x="4036274" y="37117"/>
                    <a:pt x="4048238" y="34724"/>
                  </a:cubicBezTo>
                  <a:cubicBezTo>
                    <a:pt x="4067529" y="30866"/>
                    <a:pt x="4087025" y="27921"/>
                    <a:pt x="4106111" y="23150"/>
                  </a:cubicBezTo>
                  <a:cubicBezTo>
                    <a:pt x="4117948" y="20191"/>
                    <a:pt x="4128998" y="14534"/>
                    <a:pt x="4140835" y="11575"/>
                  </a:cubicBezTo>
                  <a:cubicBezTo>
                    <a:pt x="4159921" y="6803"/>
                    <a:pt x="4179418" y="3858"/>
                    <a:pt x="4198709" y="0"/>
                  </a:cubicBezTo>
                  <a:cubicBezTo>
                    <a:pt x="4233433" y="3858"/>
                    <a:pt x="4268986" y="3101"/>
                    <a:pt x="4302881" y="11575"/>
                  </a:cubicBezTo>
                  <a:cubicBezTo>
                    <a:pt x="4360930" y="26087"/>
                    <a:pt x="4321652" y="35038"/>
                    <a:pt x="4349180" y="69448"/>
                  </a:cubicBezTo>
                  <a:cubicBezTo>
                    <a:pt x="4357870" y="80311"/>
                    <a:pt x="4372329" y="84881"/>
                    <a:pt x="4383904" y="92598"/>
                  </a:cubicBezTo>
                  <a:cubicBezTo>
                    <a:pt x="4391620" y="104173"/>
                    <a:pt x="4397216" y="117485"/>
                    <a:pt x="4407053" y="127322"/>
                  </a:cubicBezTo>
                  <a:cubicBezTo>
                    <a:pt x="4416890" y="137159"/>
                    <a:pt x="4430914" y="141781"/>
                    <a:pt x="4441777" y="150471"/>
                  </a:cubicBezTo>
                  <a:cubicBezTo>
                    <a:pt x="4450299" y="157288"/>
                    <a:pt x="4455569" y="168006"/>
                    <a:pt x="4464927" y="173621"/>
                  </a:cubicBezTo>
                  <a:cubicBezTo>
                    <a:pt x="4475389" y="179898"/>
                    <a:pt x="4487500" y="184090"/>
                    <a:pt x="4499651" y="185195"/>
                  </a:cubicBezTo>
                  <a:cubicBezTo>
                    <a:pt x="4572757" y="191841"/>
                    <a:pt x="4646264" y="192912"/>
                    <a:pt x="4719570" y="196770"/>
                  </a:cubicBezTo>
                  <a:cubicBezTo>
                    <a:pt x="4762010" y="192912"/>
                    <a:pt x="4804276" y="185195"/>
                    <a:pt x="4846891" y="185195"/>
                  </a:cubicBezTo>
                  <a:cubicBezTo>
                    <a:pt x="4897196" y="185195"/>
                    <a:pt x="4947401" y="190892"/>
                    <a:pt x="4997362" y="196770"/>
                  </a:cubicBezTo>
                  <a:cubicBezTo>
                    <a:pt x="5013161" y="198629"/>
                    <a:pt x="5027850" y="206588"/>
                    <a:pt x="5043661" y="208345"/>
                  </a:cubicBezTo>
                  <a:cubicBezTo>
                    <a:pt x="5097482" y="214325"/>
                    <a:pt x="5151691" y="216061"/>
                    <a:pt x="5205706" y="219919"/>
                  </a:cubicBezTo>
                  <a:cubicBezTo>
                    <a:pt x="5307921" y="245473"/>
                    <a:pt x="5197125" y="220294"/>
                    <a:pt x="5379327" y="243069"/>
                  </a:cubicBezTo>
                  <a:cubicBezTo>
                    <a:pt x="5398848" y="245509"/>
                    <a:pt x="5418114" y="249872"/>
                    <a:pt x="5437200" y="254643"/>
                  </a:cubicBezTo>
                  <a:cubicBezTo>
                    <a:pt x="5481176" y="265637"/>
                    <a:pt x="5467702" y="270576"/>
                    <a:pt x="5518223" y="277793"/>
                  </a:cubicBezTo>
                  <a:cubicBezTo>
                    <a:pt x="5556608" y="283276"/>
                    <a:pt x="5595388" y="285509"/>
                    <a:pt x="5633970" y="289367"/>
                  </a:cubicBezTo>
                  <a:lnTo>
                    <a:pt x="5703418" y="312517"/>
                  </a:lnTo>
                  <a:lnTo>
                    <a:pt x="5738142" y="324091"/>
                  </a:lnTo>
                  <a:cubicBezTo>
                    <a:pt x="5782029" y="367980"/>
                    <a:pt x="5741615" y="336535"/>
                    <a:pt x="5830739" y="358816"/>
                  </a:cubicBezTo>
                  <a:cubicBezTo>
                    <a:pt x="5998168" y="400673"/>
                    <a:pt x="5775375" y="370618"/>
                    <a:pt x="6027509" y="393540"/>
                  </a:cubicBezTo>
                  <a:cubicBezTo>
                    <a:pt x="6050658" y="389682"/>
                    <a:pt x="6075966" y="392461"/>
                    <a:pt x="6096957" y="381965"/>
                  </a:cubicBezTo>
                  <a:cubicBezTo>
                    <a:pt x="6109399" y="375744"/>
                    <a:pt x="6111416" y="358104"/>
                    <a:pt x="6120106" y="347241"/>
                  </a:cubicBezTo>
                  <a:cubicBezTo>
                    <a:pt x="6126923" y="338719"/>
                    <a:pt x="6135539" y="331808"/>
                    <a:pt x="6143256" y="324091"/>
                  </a:cubicBezTo>
                  <a:cubicBezTo>
                    <a:pt x="6195832" y="328135"/>
                    <a:pt x="6338920" y="332007"/>
                    <a:pt x="6397899" y="358816"/>
                  </a:cubicBezTo>
                  <a:cubicBezTo>
                    <a:pt x="6410563" y="364572"/>
                    <a:pt x="6412142" y="382853"/>
                    <a:pt x="6421048" y="393540"/>
                  </a:cubicBezTo>
                  <a:cubicBezTo>
                    <a:pt x="6454395" y="433557"/>
                    <a:pt x="6447699" y="425573"/>
                    <a:pt x="6490496" y="439838"/>
                  </a:cubicBezTo>
                  <a:cubicBezTo>
                    <a:pt x="6502071" y="447555"/>
                    <a:pt x="6512777" y="456767"/>
                    <a:pt x="6525220" y="462988"/>
                  </a:cubicBezTo>
                  <a:cubicBezTo>
                    <a:pt x="6536133" y="468444"/>
                    <a:pt x="6550417" y="466940"/>
                    <a:pt x="6559944" y="474562"/>
                  </a:cubicBezTo>
                  <a:cubicBezTo>
                    <a:pt x="6570807" y="483252"/>
                    <a:pt x="6572231" y="500596"/>
                    <a:pt x="6583094" y="509286"/>
                  </a:cubicBezTo>
                  <a:cubicBezTo>
                    <a:pt x="6592621" y="516908"/>
                    <a:pt x="6606905" y="515405"/>
                    <a:pt x="6617818" y="520861"/>
                  </a:cubicBezTo>
                  <a:cubicBezTo>
                    <a:pt x="6630260" y="527082"/>
                    <a:pt x="6641679" y="535320"/>
                    <a:pt x="6652542" y="544010"/>
                  </a:cubicBezTo>
                  <a:cubicBezTo>
                    <a:pt x="6661063" y="550827"/>
                    <a:pt x="6666333" y="561545"/>
                    <a:pt x="6675691" y="567160"/>
                  </a:cubicBezTo>
                  <a:cubicBezTo>
                    <a:pt x="6686153" y="573437"/>
                    <a:pt x="6698840" y="574877"/>
                    <a:pt x="6710415" y="578735"/>
                  </a:cubicBezTo>
                  <a:cubicBezTo>
                    <a:pt x="6725848" y="601884"/>
                    <a:pt x="6733565" y="632750"/>
                    <a:pt x="6756714" y="648183"/>
                  </a:cubicBezTo>
                  <a:cubicBezTo>
                    <a:pt x="6779863" y="663616"/>
                    <a:pt x="6799768" y="685683"/>
                    <a:pt x="6826162" y="694481"/>
                  </a:cubicBezTo>
                  <a:cubicBezTo>
                    <a:pt x="6837737" y="698339"/>
                    <a:pt x="6849973" y="700600"/>
                    <a:pt x="6860886" y="706056"/>
                  </a:cubicBezTo>
                  <a:cubicBezTo>
                    <a:pt x="6873328" y="712277"/>
                    <a:pt x="6883532" y="722303"/>
                    <a:pt x="6895610" y="729205"/>
                  </a:cubicBezTo>
                  <a:cubicBezTo>
                    <a:pt x="6910591" y="737766"/>
                    <a:pt x="6926928" y="743794"/>
                    <a:pt x="6941909" y="752355"/>
                  </a:cubicBezTo>
                  <a:cubicBezTo>
                    <a:pt x="6953987" y="759257"/>
                    <a:pt x="6963921" y="769854"/>
                    <a:pt x="6976633" y="775504"/>
                  </a:cubicBezTo>
                  <a:cubicBezTo>
                    <a:pt x="6998931" y="785414"/>
                    <a:pt x="7022539" y="792233"/>
                    <a:pt x="7046081" y="798654"/>
                  </a:cubicBezTo>
                  <a:cubicBezTo>
                    <a:pt x="7065061" y="803830"/>
                    <a:pt x="7084868" y="805457"/>
                    <a:pt x="7103954" y="810228"/>
                  </a:cubicBezTo>
                  <a:cubicBezTo>
                    <a:pt x="7115791" y="813187"/>
                    <a:pt x="7126790" y="819060"/>
                    <a:pt x="7138678" y="821803"/>
                  </a:cubicBezTo>
                  <a:cubicBezTo>
                    <a:pt x="7177017" y="830650"/>
                    <a:pt x="7254425" y="844952"/>
                    <a:pt x="7254425" y="844952"/>
                  </a:cubicBezTo>
                  <a:cubicBezTo>
                    <a:pt x="7313084" y="903611"/>
                    <a:pt x="7237168" y="834597"/>
                    <a:pt x="7312299" y="879676"/>
                  </a:cubicBezTo>
                  <a:cubicBezTo>
                    <a:pt x="7391740" y="927341"/>
                    <a:pt x="7271805" y="881613"/>
                    <a:pt x="7370172" y="914400"/>
                  </a:cubicBezTo>
                  <a:cubicBezTo>
                    <a:pt x="7398652" y="942880"/>
                    <a:pt x="7421991" y="960166"/>
                    <a:pt x="7439620" y="995423"/>
                  </a:cubicBezTo>
                  <a:cubicBezTo>
                    <a:pt x="7445076" y="1006336"/>
                    <a:pt x="7445739" y="1019234"/>
                    <a:pt x="7451195" y="1030147"/>
                  </a:cubicBezTo>
                  <a:cubicBezTo>
                    <a:pt x="7457416" y="1042589"/>
                    <a:pt x="7468694" y="1052159"/>
                    <a:pt x="7474344" y="1064871"/>
                  </a:cubicBezTo>
                  <a:cubicBezTo>
                    <a:pt x="7484254" y="1087169"/>
                    <a:pt x="7480240" y="1117064"/>
                    <a:pt x="7497494" y="1134319"/>
                  </a:cubicBezTo>
                  <a:cubicBezTo>
                    <a:pt x="7535182" y="1172008"/>
                    <a:pt x="7527679" y="1161479"/>
                    <a:pt x="7566942" y="1226917"/>
                  </a:cubicBezTo>
                  <a:cubicBezTo>
                    <a:pt x="7578517" y="1246208"/>
                    <a:pt x="7584735" y="1269976"/>
                    <a:pt x="7601666" y="1284790"/>
                  </a:cubicBezTo>
                  <a:cubicBezTo>
                    <a:pt x="7619103" y="1300048"/>
                    <a:pt x="7681650" y="1313467"/>
                    <a:pt x="7705838" y="1319514"/>
                  </a:cubicBezTo>
                  <a:cubicBezTo>
                    <a:pt x="7721271" y="1331089"/>
                    <a:pt x="7735388" y="1344667"/>
                    <a:pt x="7752137" y="1354238"/>
                  </a:cubicBezTo>
                  <a:cubicBezTo>
                    <a:pt x="7762730" y="1360291"/>
                    <a:pt x="7777334" y="1358191"/>
                    <a:pt x="7786861" y="1365813"/>
                  </a:cubicBezTo>
                  <a:cubicBezTo>
                    <a:pt x="7861653" y="1425648"/>
                    <a:pt x="7757454" y="1383018"/>
                    <a:pt x="7844734" y="1412112"/>
                  </a:cubicBezTo>
                  <a:lnTo>
                    <a:pt x="7902608" y="1469985"/>
                  </a:lnTo>
                  <a:cubicBezTo>
                    <a:pt x="7910325" y="1477702"/>
                    <a:pt x="7919704" y="1484055"/>
                    <a:pt x="7925757" y="1493135"/>
                  </a:cubicBezTo>
                  <a:cubicBezTo>
                    <a:pt x="7979772" y="1574158"/>
                    <a:pt x="7948907" y="1547150"/>
                    <a:pt x="8006780" y="1585732"/>
                  </a:cubicBezTo>
                  <a:cubicBezTo>
                    <a:pt x="8064254" y="1671945"/>
                    <a:pt x="7990386" y="1566059"/>
                    <a:pt x="8064653" y="1655180"/>
                  </a:cubicBezTo>
                  <a:cubicBezTo>
                    <a:pt x="8073559" y="1665867"/>
                    <a:pt x="8077333" y="1680744"/>
                    <a:pt x="8087802" y="1689904"/>
                  </a:cubicBezTo>
                  <a:cubicBezTo>
                    <a:pt x="8108740" y="1708225"/>
                    <a:pt x="8157251" y="1736203"/>
                    <a:pt x="8157251" y="1736203"/>
                  </a:cubicBezTo>
                  <a:cubicBezTo>
                    <a:pt x="8164967" y="1747778"/>
                    <a:pt x="8171158" y="1760530"/>
                    <a:pt x="8180400" y="1770927"/>
                  </a:cubicBezTo>
                  <a:cubicBezTo>
                    <a:pt x="8202150" y="1795396"/>
                    <a:pt x="8249848" y="1840375"/>
                    <a:pt x="8249848" y="1840375"/>
                  </a:cubicBezTo>
                  <a:lnTo>
                    <a:pt x="8272997" y="1909823"/>
                  </a:lnTo>
                  <a:cubicBezTo>
                    <a:pt x="8276855" y="1921398"/>
                    <a:pt x="8277804" y="1934395"/>
                    <a:pt x="8284572" y="1944547"/>
                  </a:cubicBezTo>
                  <a:cubicBezTo>
                    <a:pt x="8292288" y="1956122"/>
                    <a:pt x="8301500" y="1966829"/>
                    <a:pt x="8307721" y="1979271"/>
                  </a:cubicBezTo>
                  <a:cubicBezTo>
                    <a:pt x="8313177" y="1990184"/>
                    <a:pt x="8312204" y="2004067"/>
                    <a:pt x="8319296" y="2013995"/>
                  </a:cubicBezTo>
                  <a:cubicBezTo>
                    <a:pt x="8366761" y="2080446"/>
                    <a:pt x="8359015" y="2035559"/>
                    <a:pt x="8388744" y="2095018"/>
                  </a:cubicBezTo>
                  <a:cubicBezTo>
                    <a:pt x="8394200" y="2105931"/>
                    <a:pt x="8394863" y="2118829"/>
                    <a:pt x="8400319" y="2129742"/>
                  </a:cubicBezTo>
                  <a:cubicBezTo>
                    <a:pt x="8406540" y="2142184"/>
                    <a:pt x="8417818" y="2151754"/>
                    <a:pt x="8423468" y="2164466"/>
                  </a:cubicBezTo>
                  <a:cubicBezTo>
                    <a:pt x="8423479" y="2164491"/>
                    <a:pt x="8452400" y="2251263"/>
                    <a:pt x="8458192" y="2268638"/>
                  </a:cubicBezTo>
                  <a:lnTo>
                    <a:pt x="8469767" y="2303362"/>
                  </a:lnTo>
                  <a:cubicBezTo>
                    <a:pt x="8473625" y="2314937"/>
                    <a:pt x="8472715" y="2329459"/>
                    <a:pt x="8481342" y="2338086"/>
                  </a:cubicBezTo>
                  <a:cubicBezTo>
                    <a:pt x="8537236" y="2393982"/>
                    <a:pt x="8466209" y="2325979"/>
                    <a:pt x="8539215" y="2384385"/>
                  </a:cubicBezTo>
                  <a:cubicBezTo>
                    <a:pt x="8547736" y="2391202"/>
                    <a:pt x="8553006" y="2401920"/>
                    <a:pt x="8562364" y="2407535"/>
                  </a:cubicBezTo>
                  <a:cubicBezTo>
                    <a:pt x="8590533" y="2424436"/>
                    <a:pt x="8676929" y="2429089"/>
                    <a:pt x="8689686" y="2430684"/>
                  </a:cubicBezTo>
                  <a:cubicBezTo>
                    <a:pt x="8704365" y="2474723"/>
                    <a:pt x="8706635" y="2501838"/>
                    <a:pt x="8735985" y="2534856"/>
                  </a:cubicBezTo>
                  <a:cubicBezTo>
                    <a:pt x="8757735" y="2559325"/>
                    <a:pt x="8805433" y="2604304"/>
                    <a:pt x="8805433" y="2604304"/>
                  </a:cubicBezTo>
                  <a:cubicBezTo>
                    <a:pt x="8809291" y="2615879"/>
                    <a:pt x="8810731" y="2628566"/>
                    <a:pt x="8817008" y="2639028"/>
                  </a:cubicBezTo>
                  <a:cubicBezTo>
                    <a:pt x="8822623" y="2648386"/>
                    <a:pt x="8835277" y="2652417"/>
                    <a:pt x="8840157" y="2662178"/>
                  </a:cubicBezTo>
                  <a:cubicBezTo>
                    <a:pt x="8893354" y="2768575"/>
                    <a:pt x="8834156" y="2702478"/>
                    <a:pt x="8886456" y="2754775"/>
                  </a:cubicBezTo>
                  <a:cubicBezTo>
                    <a:pt x="8904777" y="2828066"/>
                    <a:pt x="8889206" y="2787838"/>
                    <a:pt x="8944329" y="2870522"/>
                  </a:cubicBezTo>
                  <a:lnTo>
                    <a:pt x="8944329" y="2870522"/>
                  </a:lnTo>
                  <a:lnTo>
                    <a:pt x="8967478" y="2939970"/>
                  </a:lnTo>
                  <a:cubicBezTo>
                    <a:pt x="8971336" y="2951545"/>
                    <a:pt x="8976660" y="2962730"/>
                    <a:pt x="8979053" y="2974694"/>
                  </a:cubicBezTo>
                  <a:cubicBezTo>
                    <a:pt x="8983454" y="2996700"/>
                    <a:pt x="8990340" y="3043567"/>
                    <a:pt x="9002202" y="3067291"/>
                  </a:cubicBezTo>
                  <a:cubicBezTo>
                    <a:pt x="9027018" y="3116924"/>
                    <a:pt x="9024239" y="3090664"/>
                    <a:pt x="9060076" y="3136740"/>
                  </a:cubicBezTo>
                  <a:cubicBezTo>
                    <a:pt x="9132788" y="3230227"/>
                    <a:pt x="9073877" y="3184523"/>
                    <a:pt x="9141099" y="3229337"/>
                  </a:cubicBezTo>
                  <a:cubicBezTo>
                    <a:pt x="9148815" y="3240912"/>
                    <a:pt x="9159364" y="3251036"/>
                    <a:pt x="9164248" y="3264061"/>
                  </a:cubicBezTo>
                  <a:cubicBezTo>
                    <a:pt x="9171156" y="3282482"/>
                    <a:pt x="9174987" y="3302279"/>
                    <a:pt x="9175823" y="3321935"/>
                  </a:cubicBezTo>
                  <a:cubicBezTo>
                    <a:pt x="9182714" y="3483880"/>
                    <a:pt x="9183539" y="3646026"/>
                    <a:pt x="9187397" y="3808071"/>
                  </a:cubicBezTo>
                  <a:cubicBezTo>
                    <a:pt x="9183539" y="4012557"/>
                    <a:pt x="9183123" y="4217137"/>
                    <a:pt x="9175823" y="4421529"/>
                  </a:cubicBezTo>
                  <a:cubicBezTo>
                    <a:pt x="9175023" y="4443923"/>
                    <a:pt x="9153715" y="4475208"/>
                    <a:pt x="9141099" y="4490978"/>
                  </a:cubicBezTo>
                  <a:cubicBezTo>
                    <a:pt x="9134282" y="4499499"/>
                    <a:pt x="9124497" y="4505397"/>
                    <a:pt x="9117949" y="4514127"/>
                  </a:cubicBezTo>
                  <a:cubicBezTo>
                    <a:pt x="9101256" y="4536385"/>
                    <a:pt x="9071651" y="4583575"/>
                    <a:pt x="9071651" y="4583575"/>
                  </a:cubicBezTo>
                  <a:cubicBezTo>
                    <a:pt x="9067793" y="4629874"/>
                    <a:pt x="9066216" y="4676419"/>
                    <a:pt x="9060076" y="4722471"/>
                  </a:cubicBezTo>
                  <a:cubicBezTo>
                    <a:pt x="9058463" y="4734565"/>
                    <a:pt x="9054778" y="4746733"/>
                    <a:pt x="9048501" y="4757195"/>
                  </a:cubicBezTo>
                  <a:cubicBezTo>
                    <a:pt x="9042886" y="4766553"/>
                    <a:pt x="9034710" y="4774730"/>
                    <a:pt x="9025352" y="4780345"/>
                  </a:cubicBezTo>
                  <a:cubicBezTo>
                    <a:pt x="9014890" y="4786622"/>
                    <a:pt x="9002203" y="4788061"/>
                    <a:pt x="8990628" y="4791919"/>
                  </a:cubicBezTo>
                  <a:cubicBezTo>
                    <a:pt x="8980116" y="4807687"/>
                    <a:pt x="8962652" y="4838799"/>
                    <a:pt x="8944329" y="4849793"/>
                  </a:cubicBezTo>
                  <a:cubicBezTo>
                    <a:pt x="8933867" y="4856070"/>
                    <a:pt x="8921180" y="4857509"/>
                    <a:pt x="8909605" y="4861367"/>
                  </a:cubicBezTo>
                  <a:cubicBezTo>
                    <a:pt x="8905747" y="4872942"/>
                    <a:pt x="8904307" y="4885629"/>
                    <a:pt x="8898030" y="4896091"/>
                  </a:cubicBezTo>
                  <a:cubicBezTo>
                    <a:pt x="8883755" y="4919884"/>
                    <a:pt x="8811182" y="4961707"/>
                    <a:pt x="8805433" y="4965540"/>
                  </a:cubicBezTo>
                  <a:cubicBezTo>
                    <a:pt x="8793858" y="4973256"/>
                    <a:pt x="8783906" y="4984290"/>
                    <a:pt x="8770709" y="4988689"/>
                  </a:cubicBezTo>
                  <a:cubicBezTo>
                    <a:pt x="8702840" y="5011313"/>
                    <a:pt x="8748111" y="4998917"/>
                    <a:pt x="8631813" y="5011838"/>
                  </a:cubicBezTo>
                  <a:cubicBezTo>
                    <a:pt x="8483705" y="5061209"/>
                    <a:pt x="8642655" y="5011882"/>
                    <a:pt x="8249848" y="5034988"/>
                  </a:cubicBezTo>
                  <a:cubicBezTo>
                    <a:pt x="8233968" y="5035922"/>
                    <a:pt x="8219078" y="5043111"/>
                    <a:pt x="8203549" y="5046562"/>
                  </a:cubicBezTo>
                  <a:cubicBezTo>
                    <a:pt x="8184344" y="5050830"/>
                    <a:pt x="8165295" y="5056684"/>
                    <a:pt x="8145676" y="5058137"/>
                  </a:cubicBezTo>
                  <a:cubicBezTo>
                    <a:pt x="8060940" y="5064414"/>
                    <a:pt x="7975914" y="5065854"/>
                    <a:pt x="7891033" y="5069712"/>
                  </a:cubicBezTo>
                  <a:lnTo>
                    <a:pt x="7277575" y="5058137"/>
                  </a:lnTo>
                  <a:cubicBezTo>
                    <a:pt x="7227293" y="5056613"/>
                    <a:pt x="7176794" y="5054408"/>
                    <a:pt x="7127104" y="5046562"/>
                  </a:cubicBezTo>
                  <a:cubicBezTo>
                    <a:pt x="7103001" y="5042756"/>
                    <a:pt x="7081329" y="5029331"/>
                    <a:pt x="7057656" y="5023413"/>
                  </a:cubicBezTo>
                  <a:lnTo>
                    <a:pt x="7011357" y="5011838"/>
                  </a:lnTo>
                  <a:cubicBezTo>
                    <a:pt x="6918759" y="5015696"/>
                    <a:pt x="6825782" y="5014191"/>
                    <a:pt x="6733564" y="5023413"/>
                  </a:cubicBezTo>
                  <a:cubicBezTo>
                    <a:pt x="6709284" y="5025841"/>
                    <a:pt x="6687789" y="5040644"/>
                    <a:pt x="6664116" y="5046562"/>
                  </a:cubicBezTo>
                  <a:lnTo>
                    <a:pt x="6617818" y="5058137"/>
                  </a:lnTo>
                  <a:cubicBezTo>
                    <a:pt x="6610101" y="5065853"/>
                    <a:pt x="6604026" y="5075671"/>
                    <a:pt x="6594668" y="5081286"/>
                  </a:cubicBezTo>
                  <a:cubicBezTo>
                    <a:pt x="6584206" y="5087563"/>
                    <a:pt x="6571780" y="5089902"/>
                    <a:pt x="6559944" y="5092861"/>
                  </a:cubicBezTo>
                  <a:cubicBezTo>
                    <a:pt x="6491603" y="5109947"/>
                    <a:pt x="6453818" y="5108822"/>
                    <a:pt x="6374749" y="5116010"/>
                  </a:cubicBezTo>
                  <a:cubicBezTo>
                    <a:pt x="6355458" y="5119868"/>
                    <a:pt x="6335856" y="5122409"/>
                    <a:pt x="6316876" y="5127585"/>
                  </a:cubicBezTo>
                  <a:cubicBezTo>
                    <a:pt x="6293334" y="5134006"/>
                    <a:pt x="6247428" y="5150735"/>
                    <a:pt x="6247428" y="5150735"/>
                  </a:cubicBezTo>
                  <a:cubicBezTo>
                    <a:pt x="6157142" y="5241017"/>
                    <a:pt x="6306400" y="5094792"/>
                    <a:pt x="6189554" y="5197033"/>
                  </a:cubicBezTo>
                  <a:cubicBezTo>
                    <a:pt x="6160309" y="5222623"/>
                    <a:pt x="6134768" y="5261251"/>
                    <a:pt x="6096957" y="5278056"/>
                  </a:cubicBezTo>
                  <a:cubicBezTo>
                    <a:pt x="6047447" y="5300060"/>
                    <a:pt x="6028345" y="5299312"/>
                    <a:pt x="5981210" y="5312780"/>
                  </a:cubicBezTo>
                  <a:cubicBezTo>
                    <a:pt x="5969479" y="5316132"/>
                    <a:pt x="5958637" y="5323250"/>
                    <a:pt x="5946486" y="5324355"/>
                  </a:cubicBezTo>
                  <a:cubicBezTo>
                    <a:pt x="5873380" y="5331001"/>
                    <a:pt x="5799873" y="5332071"/>
                    <a:pt x="5726567" y="5335929"/>
                  </a:cubicBezTo>
                  <a:cubicBezTo>
                    <a:pt x="5714992" y="5339787"/>
                    <a:pt x="5703614" y="5344294"/>
                    <a:pt x="5691843" y="5347504"/>
                  </a:cubicBezTo>
                  <a:cubicBezTo>
                    <a:pt x="5468259" y="5408483"/>
                    <a:pt x="5519032" y="5372610"/>
                    <a:pt x="5124683" y="5382228"/>
                  </a:cubicBezTo>
                  <a:cubicBezTo>
                    <a:pt x="5088009" y="5394453"/>
                    <a:pt x="5087287" y="5391310"/>
                    <a:pt x="5055235" y="5416952"/>
                  </a:cubicBezTo>
                  <a:cubicBezTo>
                    <a:pt x="5046714" y="5423769"/>
                    <a:pt x="5041444" y="5434487"/>
                    <a:pt x="5032086" y="5440102"/>
                  </a:cubicBezTo>
                  <a:cubicBezTo>
                    <a:pt x="5021624" y="5446379"/>
                    <a:pt x="5008937" y="5447818"/>
                    <a:pt x="4997362" y="5451676"/>
                  </a:cubicBezTo>
                  <a:cubicBezTo>
                    <a:pt x="4989646" y="5459393"/>
                    <a:pt x="4983571" y="5469211"/>
                    <a:pt x="4974213" y="5474826"/>
                  </a:cubicBezTo>
                  <a:cubicBezTo>
                    <a:pt x="4924306" y="5504771"/>
                    <a:pt x="4952437" y="5464428"/>
                    <a:pt x="4916339" y="5509550"/>
                  </a:cubicBezTo>
                  <a:cubicBezTo>
                    <a:pt x="4907649" y="5520413"/>
                    <a:pt x="4902243" y="5533712"/>
                    <a:pt x="4893190" y="5544274"/>
                  </a:cubicBezTo>
                  <a:cubicBezTo>
                    <a:pt x="4878986" y="5560845"/>
                    <a:pt x="4858998" y="5572413"/>
                    <a:pt x="4846891" y="5590573"/>
                  </a:cubicBezTo>
                  <a:cubicBezTo>
                    <a:pt x="4839175" y="5602148"/>
                    <a:pt x="4832432" y="5614434"/>
                    <a:pt x="4823742" y="5625297"/>
                  </a:cubicBezTo>
                  <a:cubicBezTo>
                    <a:pt x="4809388" y="5643239"/>
                    <a:pt x="4785920" y="5661569"/>
                    <a:pt x="4765868" y="5671595"/>
                  </a:cubicBezTo>
                  <a:cubicBezTo>
                    <a:pt x="4754955" y="5677051"/>
                    <a:pt x="4742057" y="5677714"/>
                    <a:pt x="4731144" y="5683170"/>
                  </a:cubicBezTo>
                  <a:cubicBezTo>
                    <a:pt x="4647628" y="5724928"/>
                    <a:pt x="4751574" y="5688887"/>
                    <a:pt x="4650121" y="5729469"/>
                  </a:cubicBezTo>
                  <a:cubicBezTo>
                    <a:pt x="4627465" y="5738532"/>
                    <a:pt x="4580673" y="5752618"/>
                    <a:pt x="4580673" y="5752618"/>
                  </a:cubicBezTo>
                  <a:cubicBezTo>
                    <a:pt x="4551963" y="5838752"/>
                    <a:pt x="4596034" y="5723789"/>
                    <a:pt x="4522800" y="5833641"/>
                  </a:cubicBezTo>
                  <a:cubicBezTo>
                    <a:pt x="4515084" y="5845216"/>
                    <a:pt x="4508704" y="5857803"/>
                    <a:pt x="4499651" y="5868365"/>
                  </a:cubicBezTo>
                  <a:cubicBezTo>
                    <a:pt x="4485447" y="5884936"/>
                    <a:pt x="4468785" y="5899231"/>
                    <a:pt x="4453352" y="5914664"/>
                  </a:cubicBezTo>
                  <a:cubicBezTo>
                    <a:pt x="4445635" y="5922380"/>
                    <a:pt x="4436255" y="5928733"/>
                    <a:pt x="4430202" y="5937813"/>
                  </a:cubicBezTo>
                  <a:cubicBezTo>
                    <a:pt x="4422486" y="5949388"/>
                    <a:pt x="4416890" y="5962700"/>
                    <a:pt x="4407053" y="5972537"/>
                  </a:cubicBezTo>
                  <a:cubicBezTo>
                    <a:pt x="4397216" y="5982374"/>
                    <a:pt x="4382891" y="5986633"/>
                    <a:pt x="4372329" y="5995686"/>
                  </a:cubicBezTo>
                  <a:cubicBezTo>
                    <a:pt x="4302422" y="6055606"/>
                    <a:pt x="4355110" y="6032291"/>
                    <a:pt x="4291306" y="6053560"/>
                  </a:cubicBezTo>
                  <a:cubicBezTo>
                    <a:pt x="4251622" y="6113087"/>
                    <a:pt x="4288551" y="6067339"/>
                    <a:pt x="4233433" y="6111433"/>
                  </a:cubicBezTo>
                  <a:cubicBezTo>
                    <a:pt x="4188037" y="6147749"/>
                    <a:pt x="4235862" y="6126057"/>
                    <a:pt x="4175559" y="6146157"/>
                  </a:cubicBezTo>
                  <a:cubicBezTo>
                    <a:pt x="4167843" y="6153874"/>
                    <a:pt x="4161768" y="6163692"/>
                    <a:pt x="4152410" y="6169307"/>
                  </a:cubicBezTo>
                  <a:cubicBezTo>
                    <a:pt x="4141948" y="6175584"/>
                    <a:pt x="4127213" y="6173259"/>
                    <a:pt x="4117686" y="6180881"/>
                  </a:cubicBezTo>
                  <a:cubicBezTo>
                    <a:pt x="4106823" y="6189571"/>
                    <a:pt x="4103227" y="6204742"/>
                    <a:pt x="4094537" y="6215605"/>
                  </a:cubicBezTo>
                  <a:cubicBezTo>
                    <a:pt x="4087720" y="6224127"/>
                    <a:pt x="4078204" y="6230233"/>
                    <a:pt x="4071387" y="6238755"/>
                  </a:cubicBezTo>
                  <a:cubicBezTo>
                    <a:pt x="4062697" y="6249618"/>
                    <a:pt x="4060034" y="6266106"/>
                    <a:pt x="4048238" y="6273479"/>
                  </a:cubicBezTo>
                  <a:cubicBezTo>
                    <a:pt x="4027546" y="6286412"/>
                    <a:pt x="4001939" y="6288912"/>
                    <a:pt x="3978790" y="6296628"/>
                  </a:cubicBezTo>
                  <a:lnTo>
                    <a:pt x="3944066" y="6308203"/>
                  </a:lnTo>
                  <a:lnTo>
                    <a:pt x="3909342" y="6319778"/>
                  </a:lnTo>
                  <a:cubicBezTo>
                    <a:pt x="3890101" y="6339018"/>
                    <a:pt x="3877750" y="6354395"/>
                    <a:pt x="3851468" y="6366076"/>
                  </a:cubicBezTo>
                  <a:cubicBezTo>
                    <a:pt x="3829170" y="6375986"/>
                    <a:pt x="3802323" y="6375691"/>
                    <a:pt x="3782020" y="6389226"/>
                  </a:cubicBezTo>
                  <a:cubicBezTo>
                    <a:pt x="3770445" y="6396942"/>
                    <a:pt x="3760008" y="6406725"/>
                    <a:pt x="3747296" y="6412375"/>
                  </a:cubicBezTo>
                  <a:cubicBezTo>
                    <a:pt x="3669740" y="6446844"/>
                    <a:pt x="3645704" y="6437080"/>
                    <a:pt x="3550527" y="6447099"/>
                  </a:cubicBezTo>
                  <a:cubicBezTo>
                    <a:pt x="3519592" y="6450355"/>
                    <a:pt x="3488795" y="6454816"/>
                    <a:pt x="3457929" y="6458674"/>
                  </a:cubicBezTo>
                  <a:cubicBezTo>
                    <a:pt x="3361473" y="6454816"/>
                    <a:pt x="3264582" y="6457032"/>
                    <a:pt x="3168562" y="6447099"/>
                  </a:cubicBezTo>
                  <a:cubicBezTo>
                    <a:pt x="3151399" y="6445324"/>
                    <a:pt x="3136067" y="6434303"/>
                    <a:pt x="3122263" y="6423950"/>
                  </a:cubicBezTo>
                  <a:cubicBezTo>
                    <a:pt x="3080538" y="6392656"/>
                    <a:pt x="3084939" y="6373924"/>
                    <a:pt x="3041240" y="6354502"/>
                  </a:cubicBezTo>
                  <a:cubicBezTo>
                    <a:pt x="2991718" y="6332492"/>
                    <a:pt x="2972637" y="6333247"/>
                    <a:pt x="2925494" y="6319778"/>
                  </a:cubicBezTo>
                  <a:cubicBezTo>
                    <a:pt x="2913763" y="6316426"/>
                    <a:pt x="2902501" y="6311555"/>
                    <a:pt x="2890770" y="6308203"/>
                  </a:cubicBezTo>
                  <a:cubicBezTo>
                    <a:pt x="2875474" y="6303833"/>
                    <a:pt x="2859708" y="6301199"/>
                    <a:pt x="2844471" y="6296628"/>
                  </a:cubicBezTo>
                  <a:cubicBezTo>
                    <a:pt x="2821099" y="6289616"/>
                    <a:pt x="2798172" y="6281195"/>
                    <a:pt x="2775023" y="6273479"/>
                  </a:cubicBezTo>
                  <a:lnTo>
                    <a:pt x="2636127" y="6227180"/>
                  </a:lnTo>
                  <a:lnTo>
                    <a:pt x="2566678" y="6204031"/>
                  </a:lnTo>
                  <a:cubicBezTo>
                    <a:pt x="2555103" y="6200173"/>
                    <a:pt x="2542106" y="6199224"/>
                    <a:pt x="2531954" y="6192456"/>
                  </a:cubicBezTo>
                  <a:cubicBezTo>
                    <a:pt x="2487078" y="6162539"/>
                    <a:pt x="2510427" y="6173706"/>
                    <a:pt x="2462506" y="6157732"/>
                  </a:cubicBezTo>
                  <a:cubicBezTo>
                    <a:pt x="2408492" y="6076709"/>
                    <a:pt x="2439358" y="6103716"/>
                    <a:pt x="2381483" y="6065135"/>
                  </a:cubicBezTo>
                  <a:cubicBezTo>
                    <a:pt x="2373767" y="6041985"/>
                    <a:pt x="2378638" y="6009222"/>
                    <a:pt x="2358334" y="5995686"/>
                  </a:cubicBezTo>
                  <a:cubicBezTo>
                    <a:pt x="2346759" y="5987970"/>
                    <a:pt x="2334297" y="5981443"/>
                    <a:pt x="2323610" y="5972537"/>
                  </a:cubicBezTo>
                  <a:cubicBezTo>
                    <a:pt x="2311035" y="5962058"/>
                    <a:pt x="2302506" y="5946893"/>
                    <a:pt x="2288886" y="5937813"/>
                  </a:cubicBezTo>
                  <a:cubicBezTo>
                    <a:pt x="2278734" y="5931045"/>
                    <a:pt x="2265075" y="5931694"/>
                    <a:pt x="2254162" y="5926238"/>
                  </a:cubicBezTo>
                  <a:cubicBezTo>
                    <a:pt x="2241720" y="5920017"/>
                    <a:pt x="2231013" y="5910805"/>
                    <a:pt x="2219438" y="5903089"/>
                  </a:cubicBezTo>
                  <a:cubicBezTo>
                    <a:pt x="2211722" y="5891514"/>
                    <a:pt x="2204979" y="5879228"/>
                    <a:pt x="2196289" y="5868365"/>
                  </a:cubicBezTo>
                  <a:cubicBezTo>
                    <a:pt x="2189472" y="5859844"/>
                    <a:pt x="2178019" y="5854977"/>
                    <a:pt x="2173139" y="5845216"/>
                  </a:cubicBezTo>
                  <a:cubicBezTo>
                    <a:pt x="2090495" y="5679928"/>
                    <a:pt x="2194935" y="5843183"/>
                    <a:pt x="2126840" y="5741043"/>
                  </a:cubicBezTo>
                  <a:cubicBezTo>
                    <a:pt x="2034952" y="5465374"/>
                    <a:pt x="2153906" y="5801939"/>
                    <a:pt x="2080542" y="5636871"/>
                  </a:cubicBezTo>
                  <a:cubicBezTo>
                    <a:pt x="2070632" y="5614573"/>
                    <a:pt x="2062177" y="5591351"/>
                    <a:pt x="2057392" y="5567423"/>
                  </a:cubicBezTo>
                  <a:cubicBezTo>
                    <a:pt x="2053534" y="5548132"/>
                    <a:pt x="2053568" y="5527632"/>
                    <a:pt x="2045818" y="5509550"/>
                  </a:cubicBezTo>
                  <a:cubicBezTo>
                    <a:pt x="2041519" y="5499519"/>
                    <a:pt x="2031190" y="5493217"/>
                    <a:pt x="2022668" y="5486400"/>
                  </a:cubicBezTo>
                  <a:cubicBezTo>
                    <a:pt x="1991644" y="5461581"/>
                    <a:pt x="1973203" y="5452908"/>
                    <a:pt x="1930071" y="5451676"/>
                  </a:cubicBezTo>
                  <a:cubicBezTo>
                    <a:pt x="1679359" y="5444513"/>
                    <a:pt x="1428501" y="5443960"/>
                    <a:pt x="1177716" y="5440102"/>
                  </a:cubicBezTo>
                  <a:cubicBezTo>
                    <a:pt x="1096693" y="5436244"/>
                    <a:pt x="1015136" y="5438588"/>
                    <a:pt x="934648" y="5428527"/>
                  </a:cubicBezTo>
                  <a:cubicBezTo>
                    <a:pt x="913534" y="5425888"/>
                    <a:pt x="891961" y="5394377"/>
                    <a:pt x="876775" y="5382228"/>
                  </a:cubicBezTo>
                  <a:cubicBezTo>
                    <a:pt x="821496" y="5338004"/>
                    <a:pt x="864372" y="5376026"/>
                    <a:pt x="807327" y="5347504"/>
                  </a:cubicBezTo>
                  <a:cubicBezTo>
                    <a:pt x="794884" y="5341283"/>
                    <a:pt x="784177" y="5332071"/>
                    <a:pt x="772602" y="5324355"/>
                  </a:cubicBezTo>
                  <a:cubicBezTo>
                    <a:pt x="771826" y="5323190"/>
                    <a:pt x="728294" y="5264491"/>
                    <a:pt x="737878" y="5254907"/>
                  </a:cubicBezTo>
                  <a:cubicBezTo>
                    <a:pt x="755133" y="5237652"/>
                    <a:pt x="783257" y="5235768"/>
                    <a:pt x="807327" y="5231757"/>
                  </a:cubicBezTo>
                  <a:cubicBezTo>
                    <a:pt x="949184" y="5208116"/>
                    <a:pt x="853339" y="5221417"/>
                    <a:pt x="1096694" y="5208608"/>
                  </a:cubicBezTo>
                  <a:cubicBezTo>
                    <a:pt x="1104410" y="5197033"/>
                    <a:pt x="1118459" y="5187726"/>
                    <a:pt x="1119843" y="5173884"/>
                  </a:cubicBezTo>
                  <a:cubicBezTo>
                    <a:pt x="1122557" y="5146738"/>
                    <a:pt x="1125017" y="5114396"/>
                    <a:pt x="1108268" y="5092861"/>
                  </a:cubicBezTo>
                  <a:cubicBezTo>
                    <a:pt x="1093287" y="5073600"/>
                    <a:pt x="1063205" y="5070615"/>
                    <a:pt x="1038820" y="5069712"/>
                  </a:cubicBezTo>
                  <a:lnTo>
                    <a:pt x="726304" y="5058137"/>
                  </a:lnTo>
                  <a:lnTo>
                    <a:pt x="656856" y="5034988"/>
                  </a:lnTo>
                  <a:cubicBezTo>
                    <a:pt x="645281" y="5031130"/>
                    <a:pt x="632284" y="5030181"/>
                    <a:pt x="622132" y="5023413"/>
                  </a:cubicBezTo>
                  <a:cubicBezTo>
                    <a:pt x="610557" y="5015697"/>
                    <a:pt x="599850" y="5006485"/>
                    <a:pt x="587408" y="5000264"/>
                  </a:cubicBezTo>
                  <a:cubicBezTo>
                    <a:pt x="567960" y="4990540"/>
                    <a:pt x="524926" y="4982676"/>
                    <a:pt x="506385" y="4977114"/>
                  </a:cubicBezTo>
                  <a:cubicBezTo>
                    <a:pt x="483013" y="4970102"/>
                    <a:pt x="460086" y="4961681"/>
                    <a:pt x="436937" y="4953965"/>
                  </a:cubicBezTo>
                  <a:cubicBezTo>
                    <a:pt x="425362" y="4950107"/>
                    <a:pt x="412365" y="4949158"/>
                    <a:pt x="402213" y="4942390"/>
                  </a:cubicBezTo>
                  <a:cubicBezTo>
                    <a:pt x="390638" y="4934674"/>
                    <a:pt x="379931" y="4925462"/>
                    <a:pt x="367489" y="4919241"/>
                  </a:cubicBezTo>
                  <a:cubicBezTo>
                    <a:pt x="271646" y="4871320"/>
                    <a:pt x="397552" y="4950858"/>
                    <a:pt x="298040" y="4884517"/>
                  </a:cubicBezTo>
                  <a:cubicBezTo>
                    <a:pt x="261355" y="4829489"/>
                    <a:pt x="279291" y="4862991"/>
                    <a:pt x="251742" y="4780345"/>
                  </a:cubicBezTo>
                  <a:lnTo>
                    <a:pt x="228592" y="4710897"/>
                  </a:lnTo>
                  <a:cubicBezTo>
                    <a:pt x="224734" y="4699322"/>
                    <a:pt x="219977" y="4688009"/>
                    <a:pt x="217018" y="4676173"/>
                  </a:cubicBezTo>
                  <a:cubicBezTo>
                    <a:pt x="213160" y="4660740"/>
                    <a:pt x="210014" y="4645111"/>
                    <a:pt x="205443" y="4629874"/>
                  </a:cubicBezTo>
                  <a:cubicBezTo>
                    <a:pt x="198431" y="4606502"/>
                    <a:pt x="195830" y="4580729"/>
                    <a:pt x="182294" y="4560426"/>
                  </a:cubicBezTo>
                  <a:lnTo>
                    <a:pt x="135995" y="4490978"/>
                  </a:lnTo>
                  <a:cubicBezTo>
                    <a:pt x="132137" y="4475545"/>
                    <a:pt x="127540" y="4460278"/>
                    <a:pt x="124420" y="4444679"/>
                  </a:cubicBezTo>
                  <a:cubicBezTo>
                    <a:pt x="119817" y="4421666"/>
                    <a:pt x="120266" y="4397495"/>
                    <a:pt x="112845" y="4375231"/>
                  </a:cubicBezTo>
                  <a:cubicBezTo>
                    <a:pt x="108446" y="4362034"/>
                    <a:pt x="95346" y="4353219"/>
                    <a:pt x="89696" y="4340507"/>
                  </a:cubicBezTo>
                  <a:cubicBezTo>
                    <a:pt x="79786" y="4318209"/>
                    <a:pt x="74263" y="4294208"/>
                    <a:pt x="66547" y="4271059"/>
                  </a:cubicBezTo>
                  <a:cubicBezTo>
                    <a:pt x="62689" y="4259484"/>
                    <a:pt x="57365" y="4248299"/>
                    <a:pt x="54972" y="4236335"/>
                  </a:cubicBezTo>
                  <a:cubicBezTo>
                    <a:pt x="51114" y="4217044"/>
                    <a:pt x="46916" y="4197817"/>
                    <a:pt x="43397" y="4178461"/>
                  </a:cubicBezTo>
                  <a:cubicBezTo>
                    <a:pt x="39199" y="4155371"/>
                    <a:pt x="36914" y="4131923"/>
                    <a:pt x="31823" y="4109013"/>
                  </a:cubicBezTo>
                  <a:cubicBezTo>
                    <a:pt x="29176" y="4097103"/>
                    <a:pt x="24106" y="4085864"/>
                    <a:pt x="20248" y="4074289"/>
                  </a:cubicBezTo>
                  <a:cubicBezTo>
                    <a:pt x="-8441" y="3873469"/>
                    <a:pt x="-5004" y="3930105"/>
                    <a:pt x="20248" y="3576578"/>
                  </a:cubicBezTo>
                  <a:cubicBezTo>
                    <a:pt x="23554" y="3530294"/>
                    <a:pt x="43681" y="3506703"/>
                    <a:pt x="66547" y="3472405"/>
                  </a:cubicBezTo>
                  <a:cubicBezTo>
                    <a:pt x="84041" y="3402428"/>
                    <a:pt x="73088" y="3441208"/>
                    <a:pt x="101271" y="3356659"/>
                  </a:cubicBezTo>
                  <a:lnTo>
                    <a:pt x="112845" y="3321935"/>
                  </a:lnTo>
                  <a:cubicBezTo>
                    <a:pt x="116703" y="3310360"/>
                    <a:pt x="121461" y="3299047"/>
                    <a:pt x="124420" y="3287210"/>
                  </a:cubicBezTo>
                  <a:cubicBezTo>
                    <a:pt x="128278" y="3271777"/>
                    <a:pt x="131625" y="3256208"/>
                    <a:pt x="135995" y="3240912"/>
                  </a:cubicBezTo>
                  <a:cubicBezTo>
                    <a:pt x="139347" y="3229181"/>
                    <a:pt x="144611" y="3218025"/>
                    <a:pt x="147570" y="3206188"/>
                  </a:cubicBezTo>
                  <a:cubicBezTo>
                    <a:pt x="180293" y="3075292"/>
                    <a:pt x="132626" y="3227871"/>
                    <a:pt x="182294" y="3078866"/>
                  </a:cubicBezTo>
                  <a:lnTo>
                    <a:pt x="217018" y="2974694"/>
                  </a:lnTo>
                  <a:cubicBezTo>
                    <a:pt x="220876" y="2963119"/>
                    <a:pt x="219965" y="2948597"/>
                    <a:pt x="228592" y="2939970"/>
                  </a:cubicBezTo>
                  <a:lnTo>
                    <a:pt x="251742" y="2916821"/>
                  </a:lnTo>
                  <a:cubicBezTo>
                    <a:pt x="259458" y="2893672"/>
                    <a:pt x="261356" y="2867676"/>
                    <a:pt x="274891" y="2847373"/>
                  </a:cubicBezTo>
                  <a:lnTo>
                    <a:pt x="321190" y="2777924"/>
                  </a:lnTo>
                  <a:cubicBezTo>
                    <a:pt x="328906" y="2766349"/>
                    <a:pt x="339940" y="2756397"/>
                    <a:pt x="344339" y="2743200"/>
                  </a:cubicBezTo>
                  <a:cubicBezTo>
                    <a:pt x="360313" y="2695279"/>
                    <a:pt x="349146" y="2718628"/>
                    <a:pt x="379063" y="2673752"/>
                  </a:cubicBezTo>
                  <a:cubicBezTo>
                    <a:pt x="381787" y="2662855"/>
                    <a:pt x="394666" y="2606314"/>
                    <a:pt x="402213" y="2592729"/>
                  </a:cubicBezTo>
                  <a:cubicBezTo>
                    <a:pt x="434934" y="2533831"/>
                    <a:pt x="436537" y="2535254"/>
                    <a:pt x="471661" y="2500132"/>
                  </a:cubicBezTo>
                  <a:cubicBezTo>
                    <a:pt x="475519" y="2488557"/>
                    <a:pt x="477779" y="2476321"/>
                    <a:pt x="483235" y="2465408"/>
                  </a:cubicBezTo>
                  <a:cubicBezTo>
                    <a:pt x="489456" y="2452965"/>
                    <a:pt x="500735" y="2443396"/>
                    <a:pt x="506385" y="2430684"/>
                  </a:cubicBezTo>
                  <a:cubicBezTo>
                    <a:pt x="548947" y="2334921"/>
                    <a:pt x="505141" y="2385630"/>
                    <a:pt x="552683" y="2338086"/>
                  </a:cubicBezTo>
                  <a:cubicBezTo>
                    <a:pt x="573057" y="2276967"/>
                    <a:pt x="557490" y="2313515"/>
                    <a:pt x="610557" y="2233914"/>
                  </a:cubicBezTo>
                  <a:cubicBezTo>
                    <a:pt x="618273" y="2222339"/>
                    <a:pt x="623869" y="2209027"/>
                    <a:pt x="633706" y="2199190"/>
                  </a:cubicBezTo>
                  <a:lnTo>
                    <a:pt x="680005" y="2152891"/>
                  </a:lnTo>
                  <a:cubicBezTo>
                    <a:pt x="709100" y="2065609"/>
                    <a:pt x="666468" y="2169813"/>
                    <a:pt x="726304" y="2095018"/>
                  </a:cubicBezTo>
                  <a:cubicBezTo>
                    <a:pt x="733926" y="2085491"/>
                    <a:pt x="730787" y="2070222"/>
                    <a:pt x="737878" y="2060294"/>
                  </a:cubicBezTo>
                  <a:cubicBezTo>
                    <a:pt x="750564" y="2042534"/>
                    <a:pt x="772070" y="2032155"/>
                    <a:pt x="784177" y="2013995"/>
                  </a:cubicBezTo>
                  <a:lnTo>
                    <a:pt x="807327" y="1979271"/>
                  </a:lnTo>
                  <a:cubicBezTo>
                    <a:pt x="766243" y="1965577"/>
                    <a:pt x="703308" y="1967605"/>
                    <a:pt x="761028" y="1932973"/>
                  </a:cubicBezTo>
                  <a:cubicBezTo>
                    <a:pt x="771490" y="1926696"/>
                    <a:pt x="784177" y="1925256"/>
                    <a:pt x="795752" y="1921398"/>
                  </a:cubicBezTo>
                  <a:cubicBezTo>
                    <a:pt x="854405" y="1862743"/>
                    <a:pt x="778499" y="1931749"/>
                    <a:pt x="853625" y="1886674"/>
                  </a:cubicBezTo>
                  <a:cubicBezTo>
                    <a:pt x="862983" y="1881059"/>
                    <a:pt x="868045" y="1870072"/>
                    <a:pt x="876775" y="1863524"/>
                  </a:cubicBezTo>
                  <a:cubicBezTo>
                    <a:pt x="899033" y="1846831"/>
                    <a:pt x="926550" y="1836899"/>
                    <a:pt x="946223" y="1817226"/>
                  </a:cubicBezTo>
                  <a:cubicBezTo>
                    <a:pt x="953939" y="1809509"/>
                    <a:pt x="960642" y="1800624"/>
                    <a:pt x="969372" y="1794076"/>
                  </a:cubicBezTo>
                  <a:cubicBezTo>
                    <a:pt x="991630" y="1777383"/>
                    <a:pt x="1019147" y="1767451"/>
                    <a:pt x="1038820" y="1747778"/>
                  </a:cubicBezTo>
                  <a:cubicBezTo>
                    <a:pt x="1071719" y="1714879"/>
                    <a:pt x="1060120" y="1724296"/>
                    <a:pt x="1108268" y="1689904"/>
                  </a:cubicBezTo>
                  <a:cubicBezTo>
                    <a:pt x="1119588" y="1681818"/>
                    <a:pt x="1142992" y="1666755"/>
                    <a:pt x="1142992" y="1666755"/>
                  </a:cubicBezTo>
                </a:path>
              </a:pathLst>
            </a:custGeom>
            <a:solidFill>
              <a:srgbClr val="FAFA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34" name="Picture 2933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3722FAD0-B936-9851-37DA-91FE1435E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964" y="578221"/>
              <a:ext cx="10024751" cy="7843095"/>
            </a:xfrm>
            <a:prstGeom prst="rect">
              <a:avLst/>
            </a:prstGeom>
            <a:noFill/>
          </p:spPr>
        </p:pic>
        <p:sp>
          <p:nvSpPr>
            <p:cNvPr id="2935" name="Freeform: Shape 2934">
              <a:extLst>
                <a:ext uri="{FF2B5EF4-FFF2-40B4-BE49-F238E27FC236}">
                  <a16:creationId xmlns:a16="http://schemas.microsoft.com/office/drawing/2014/main" id="{996A261D-5D6E-E192-30BE-B19A51ADE08C}"/>
                </a:ext>
              </a:extLst>
            </p:cNvPr>
            <p:cNvSpPr/>
            <p:nvPr/>
          </p:nvSpPr>
          <p:spPr>
            <a:xfrm>
              <a:off x="6435969" y="1769546"/>
              <a:ext cx="2797785" cy="1501192"/>
            </a:xfrm>
            <a:custGeom>
              <a:avLst/>
              <a:gdLst>
                <a:gd name="connsiteX0" fmla="*/ 1424354 w 2797785"/>
                <a:gd name="connsiteY0" fmla="*/ 76839 h 1501192"/>
                <a:gd name="connsiteX1" fmla="*/ 1336431 w 2797785"/>
                <a:gd name="connsiteY1" fmla="*/ 24085 h 1501192"/>
                <a:gd name="connsiteX2" fmla="*/ 984739 w 2797785"/>
                <a:gd name="connsiteY2" fmla="*/ 24085 h 1501192"/>
                <a:gd name="connsiteX3" fmla="*/ 949569 w 2797785"/>
                <a:gd name="connsiteY3" fmla="*/ 59254 h 1501192"/>
                <a:gd name="connsiteX4" fmla="*/ 931985 w 2797785"/>
                <a:gd name="connsiteY4" fmla="*/ 112008 h 1501192"/>
                <a:gd name="connsiteX5" fmla="*/ 879231 w 2797785"/>
                <a:gd name="connsiteY5" fmla="*/ 129592 h 1501192"/>
                <a:gd name="connsiteX6" fmla="*/ 844062 w 2797785"/>
                <a:gd name="connsiteY6" fmla="*/ 164762 h 1501192"/>
                <a:gd name="connsiteX7" fmla="*/ 791308 w 2797785"/>
                <a:gd name="connsiteY7" fmla="*/ 199931 h 1501192"/>
                <a:gd name="connsiteX8" fmla="*/ 773723 w 2797785"/>
                <a:gd name="connsiteY8" fmla="*/ 252685 h 1501192"/>
                <a:gd name="connsiteX9" fmla="*/ 738554 w 2797785"/>
                <a:gd name="connsiteY9" fmla="*/ 305439 h 1501192"/>
                <a:gd name="connsiteX10" fmla="*/ 685800 w 2797785"/>
                <a:gd name="connsiteY10" fmla="*/ 410946 h 1501192"/>
                <a:gd name="connsiteX11" fmla="*/ 633046 w 2797785"/>
                <a:gd name="connsiteY11" fmla="*/ 428531 h 1501192"/>
                <a:gd name="connsiteX12" fmla="*/ 562708 w 2797785"/>
                <a:gd name="connsiteY12" fmla="*/ 534039 h 1501192"/>
                <a:gd name="connsiteX13" fmla="*/ 527539 w 2797785"/>
                <a:gd name="connsiteY13" fmla="*/ 586792 h 1501192"/>
                <a:gd name="connsiteX14" fmla="*/ 492369 w 2797785"/>
                <a:gd name="connsiteY14" fmla="*/ 621962 h 1501192"/>
                <a:gd name="connsiteX15" fmla="*/ 457200 w 2797785"/>
                <a:gd name="connsiteY15" fmla="*/ 674716 h 1501192"/>
                <a:gd name="connsiteX16" fmla="*/ 351693 w 2797785"/>
                <a:gd name="connsiteY16" fmla="*/ 727469 h 1501192"/>
                <a:gd name="connsiteX17" fmla="*/ 211016 w 2797785"/>
                <a:gd name="connsiteY17" fmla="*/ 797808 h 1501192"/>
                <a:gd name="connsiteX18" fmla="*/ 158262 w 2797785"/>
                <a:gd name="connsiteY18" fmla="*/ 815392 h 1501192"/>
                <a:gd name="connsiteX19" fmla="*/ 87923 w 2797785"/>
                <a:gd name="connsiteY19" fmla="*/ 885731 h 1501192"/>
                <a:gd name="connsiteX20" fmla="*/ 52754 w 2797785"/>
                <a:gd name="connsiteY20" fmla="*/ 938485 h 1501192"/>
                <a:gd name="connsiteX21" fmla="*/ 0 w 2797785"/>
                <a:gd name="connsiteY21" fmla="*/ 973654 h 1501192"/>
                <a:gd name="connsiteX22" fmla="*/ 17585 w 2797785"/>
                <a:gd name="connsiteY22" fmla="*/ 1114331 h 1501192"/>
                <a:gd name="connsiteX23" fmla="*/ 123093 w 2797785"/>
                <a:gd name="connsiteY23" fmla="*/ 1184669 h 1501192"/>
                <a:gd name="connsiteX24" fmla="*/ 263769 w 2797785"/>
                <a:gd name="connsiteY24" fmla="*/ 1290177 h 1501192"/>
                <a:gd name="connsiteX25" fmla="*/ 386862 w 2797785"/>
                <a:gd name="connsiteY25" fmla="*/ 1378100 h 1501192"/>
                <a:gd name="connsiteX26" fmla="*/ 527539 w 2797785"/>
                <a:gd name="connsiteY26" fmla="*/ 1466023 h 1501192"/>
                <a:gd name="connsiteX27" fmla="*/ 580293 w 2797785"/>
                <a:gd name="connsiteY27" fmla="*/ 1483608 h 1501192"/>
                <a:gd name="connsiteX28" fmla="*/ 633046 w 2797785"/>
                <a:gd name="connsiteY28" fmla="*/ 1501192 h 1501192"/>
                <a:gd name="connsiteX29" fmla="*/ 861646 w 2797785"/>
                <a:gd name="connsiteY29" fmla="*/ 1466023 h 1501192"/>
                <a:gd name="connsiteX30" fmla="*/ 914400 w 2797785"/>
                <a:gd name="connsiteY30" fmla="*/ 1448439 h 1501192"/>
                <a:gd name="connsiteX31" fmla="*/ 1002323 w 2797785"/>
                <a:gd name="connsiteY31" fmla="*/ 1395685 h 1501192"/>
                <a:gd name="connsiteX32" fmla="*/ 1090246 w 2797785"/>
                <a:gd name="connsiteY32" fmla="*/ 1342931 h 1501192"/>
                <a:gd name="connsiteX33" fmla="*/ 1125416 w 2797785"/>
                <a:gd name="connsiteY33" fmla="*/ 1307762 h 1501192"/>
                <a:gd name="connsiteX34" fmla="*/ 1248508 w 2797785"/>
                <a:gd name="connsiteY34" fmla="*/ 1272592 h 1501192"/>
                <a:gd name="connsiteX35" fmla="*/ 1652954 w 2797785"/>
                <a:gd name="connsiteY35" fmla="*/ 1290177 h 1501192"/>
                <a:gd name="connsiteX36" fmla="*/ 1811216 w 2797785"/>
                <a:gd name="connsiteY36" fmla="*/ 1307762 h 1501192"/>
                <a:gd name="connsiteX37" fmla="*/ 2286000 w 2797785"/>
                <a:gd name="connsiteY37" fmla="*/ 1290177 h 1501192"/>
                <a:gd name="connsiteX38" fmla="*/ 2338754 w 2797785"/>
                <a:gd name="connsiteY38" fmla="*/ 1272592 h 1501192"/>
                <a:gd name="connsiteX39" fmla="*/ 2497016 w 2797785"/>
                <a:gd name="connsiteY39" fmla="*/ 1202254 h 1501192"/>
                <a:gd name="connsiteX40" fmla="*/ 2778369 w 2797785"/>
                <a:gd name="connsiteY40" fmla="*/ 1184669 h 1501192"/>
                <a:gd name="connsiteX41" fmla="*/ 2778369 w 2797785"/>
                <a:gd name="connsiteY41" fmla="*/ 1061577 h 1501192"/>
                <a:gd name="connsiteX42" fmla="*/ 2725616 w 2797785"/>
                <a:gd name="connsiteY42" fmla="*/ 1026408 h 1501192"/>
                <a:gd name="connsiteX43" fmla="*/ 2620108 w 2797785"/>
                <a:gd name="connsiteY43" fmla="*/ 991239 h 1501192"/>
                <a:gd name="connsiteX44" fmla="*/ 2549769 w 2797785"/>
                <a:gd name="connsiteY44" fmla="*/ 920900 h 1501192"/>
                <a:gd name="connsiteX45" fmla="*/ 2444262 w 2797785"/>
                <a:gd name="connsiteY45" fmla="*/ 885731 h 1501192"/>
                <a:gd name="connsiteX46" fmla="*/ 2409093 w 2797785"/>
                <a:gd name="connsiteY46" fmla="*/ 832977 h 1501192"/>
                <a:gd name="connsiteX47" fmla="*/ 2338754 w 2797785"/>
                <a:gd name="connsiteY47" fmla="*/ 745054 h 1501192"/>
                <a:gd name="connsiteX48" fmla="*/ 2268416 w 2797785"/>
                <a:gd name="connsiteY48" fmla="*/ 586792 h 1501192"/>
                <a:gd name="connsiteX49" fmla="*/ 2162908 w 2797785"/>
                <a:gd name="connsiteY49" fmla="*/ 551623 h 1501192"/>
                <a:gd name="connsiteX50" fmla="*/ 2110154 w 2797785"/>
                <a:gd name="connsiteY50" fmla="*/ 534039 h 1501192"/>
                <a:gd name="connsiteX51" fmla="*/ 2074985 w 2797785"/>
                <a:gd name="connsiteY51" fmla="*/ 498869 h 1501192"/>
                <a:gd name="connsiteX52" fmla="*/ 1969477 w 2797785"/>
                <a:gd name="connsiteY52" fmla="*/ 428531 h 1501192"/>
                <a:gd name="connsiteX53" fmla="*/ 1863969 w 2797785"/>
                <a:gd name="connsiteY53" fmla="*/ 340608 h 1501192"/>
                <a:gd name="connsiteX54" fmla="*/ 1793631 w 2797785"/>
                <a:gd name="connsiteY54" fmla="*/ 323023 h 1501192"/>
                <a:gd name="connsiteX55" fmla="*/ 1740877 w 2797785"/>
                <a:gd name="connsiteY55" fmla="*/ 305439 h 1501192"/>
                <a:gd name="connsiteX56" fmla="*/ 1705708 w 2797785"/>
                <a:gd name="connsiteY56" fmla="*/ 270269 h 1501192"/>
                <a:gd name="connsiteX57" fmla="*/ 1565031 w 2797785"/>
                <a:gd name="connsiteY57" fmla="*/ 217516 h 1501192"/>
                <a:gd name="connsiteX58" fmla="*/ 1529862 w 2797785"/>
                <a:gd name="connsiteY58" fmla="*/ 182346 h 1501192"/>
                <a:gd name="connsiteX59" fmla="*/ 1424354 w 2797785"/>
                <a:gd name="connsiteY59" fmla="*/ 147177 h 1501192"/>
                <a:gd name="connsiteX60" fmla="*/ 1371600 w 2797785"/>
                <a:gd name="connsiteY60" fmla="*/ 94423 h 1501192"/>
                <a:gd name="connsiteX61" fmla="*/ 1213339 w 2797785"/>
                <a:gd name="connsiteY61" fmla="*/ 6500 h 1501192"/>
                <a:gd name="connsiteX62" fmla="*/ 1090246 w 2797785"/>
                <a:gd name="connsiteY62" fmla="*/ 6500 h 150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797785" h="1501192">
                  <a:moveTo>
                    <a:pt x="1424354" y="76839"/>
                  </a:moveTo>
                  <a:cubicBezTo>
                    <a:pt x="1395046" y="59254"/>
                    <a:pt x="1367001" y="39370"/>
                    <a:pt x="1336431" y="24085"/>
                  </a:cubicBezTo>
                  <a:cubicBezTo>
                    <a:pt x="1232956" y="-27653"/>
                    <a:pt x="1065369" y="19342"/>
                    <a:pt x="984739" y="24085"/>
                  </a:cubicBezTo>
                  <a:cubicBezTo>
                    <a:pt x="973016" y="35808"/>
                    <a:pt x="958099" y="45038"/>
                    <a:pt x="949569" y="59254"/>
                  </a:cubicBezTo>
                  <a:cubicBezTo>
                    <a:pt x="940032" y="75148"/>
                    <a:pt x="945092" y="98901"/>
                    <a:pt x="931985" y="112008"/>
                  </a:cubicBezTo>
                  <a:cubicBezTo>
                    <a:pt x="918878" y="125115"/>
                    <a:pt x="896816" y="123731"/>
                    <a:pt x="879231" y="129592"/>
                  </a:cubicBezTo>
                  <a:cubicBezTo>
                    <a:pt x="867508" y="141315"/>
                    <a:pt x="857008" y="154405"/>
                    <a:pt x="844062" y="164762"/>
                  </a:cubicBezTo>
                  <a:cubicBezTo>
                    <a:pt x="827559" y="177964"/>
                    <a:pt x="804510" y="183428"/>
                    <a:pt x="791308" y="199931"/>
                  </a:cubicBezTo>
                  <a:cubicBezTo>
                    <a:pt x="779729" y="214405"/>
                    <a:pt x="782013" y="236106"/>
                    <a:pt x="773723" y="252685"/>
                  </a:cubicBezTo>
                  <a:cubicBezTo>
                    <a:pt x="764272" y="271588"/>
                    <a:pt x="748006" y="286536"/>
                    <a:pt x="738554" y="305439"/>
                  </a:cubicBezTo>
                  <a:cubicBezTo>
                    <a:pt x="717317" y="347912"/>
                    <a:pt x="727794" y="377350"/>
                    <a:pt x="685800" y="410946"/>
                  </a:cubicBezTo>
                  <a:cubicBezTo>
                    <a:pt x="671326" y="422525"/>
                    <a:pt x="650631" y="422669"/>
                    <a:pt x="633046" y="428531"/>
                  </a:cubicBezTo>
                  <a:lnTo>
                    <a:pt x="562708" y="534039"/>
                  </a:lnTo>
                  <a:cubicBezTo>
                    <a:pt x="550985" y="551623"/>
                    <a:pt x="542483" y="571848"/>
                    <a:pt x="527539" y="586792"/>
                  </a:cubicBezTo>
                  <a:cubicBezTo>
                    <a:pt x="515816" y="598515"/>
                    <a:pt x="502726" y="609016"/>
                    <a:pt x="492369" y="621962"/>
                  </a:cubicBezTo>
                  <a:cubicBezTo>
                    <a:pt x="479167" y="638465"/>
                    <a:pt x="472144" y="659772"/>
                    <a:pt x="457200" y="674716"/>
                  </a:cubicBezTo>
                  <a:cubicBezTo>
                    <a:pt x="423112" y="708804"/>
                    <a:pt x="394598" y="713167"/>
                    <a:pt x="351693" y="727469"/>
                  </a:cubicBezTo>
                  <a:cubicBezTo>
                    <a:pt x="290310" y="788852"/>
                    <a:pt x="332251" y="757397"/>
                    <a:pt x="211016" y="797808"/>
                  </a:cubicBezTo>
                  <a:lnTo>
                    <a:pt x="158262" y="815392"/>
                  </a:lnTo>
                  <a:cubicBezTo>
                    <a:pt x="134816" y="838838"/>
                    <a:pt x="106316" y="858142"/>
                    <a:pt x="87923" y="885731"/>
                  </a:cubicBezTo>
                  <a:cubicBezTo>
                    <a:pt x="76200" y="903316"/>
                    <a:pt x="67698" y="923541"/>
                    <a:pt x="52754" y="938485"/>
                  </a:cubicBezTo>
                  <a:cubicBezTo>
                    <a:pt x="37810" y="953429"/>
                    <a:pt x="17585" y="961931"/>
                    <a:pt x="0" y="973654"/>
                  </a:cubicBezTo>
                  <a:cubicBezTo>
                    <a:pt x="5862" y="1020546"/>
                    <a:pt x="-6227" y="1073511"/>
                    <a:pt x="17585" y="1114331"/>
                  </a:cubicBezTo>
                  <a:cubicBezTo>
                    <a:pt x="38883" y="1150841"/>
                    <a:pt x="93205" y="1154781"/>
                    <a:pt x="123093" y="1184669"/>
                  </a:cubicBezTo>
                  <a:cubicBezTo>
                    <a:pt x="224123" y="1285699"/>
                    <a:pt x="171696" y="1259485"/>
                    <a:pt x="263769" y="1290177"/>
                  </a:cubicBezTo>
                  <a:cubicBezTo>
                    <a:pt x="347215" y="1373623"/>
                    <a:pt x="302651" y="1350031"/>
                    <a:pt x="386862" y="1378100"/>
                  </a:cubicBezTo>
                  <a:cubicBezTo>
                    <a:pt x="442595" y="1461700"/>
                    <a:pt x="401981" y="1424170"/>
                    <a:pt x="527539" y="1466023"/>
                  </a:cubicBezTo>
                  <a:lnTo>
                    <a:pt x="580293" y="1483608"/>
                  </a:lnTo>
                  <a:lnTo>
                    <a:pt x="633046" y="1501192"/>
                  </a:lnTo>
                  <a:cubicBezTo>
                    <a:pt x="672330" y="1495580"/>
                    <a:pt x="817712" y="1475786"/>
                    <a:pt x="861646" y="1466023"/>
                  </a:cubicBezTo>
                  <a:cubicBezTo>
                    <a:pt x="879740" y="1462002"/>
                    <a:pt x="896815" y="1454300"/>
                    <a:pt x="914400" y="1448439"/>
                  </a:cubicBezTo>
                  <a:cubicBezTo>
                    <a:pt x="1003506" y="1359331"/>
                    <a:pt x="888191" y="1464162"/>
                    <a:pt x="1002323" y="1395685"/>
                  </a:cubicBezTo>
                  <a:cubicBezTo>
                    <a:pt x="1123021" y="1323268"/>
                    <a:pt x="940798" y="1392749"/>
                    <a:pt x="1090246" y="1342931"/>
                  </a:cubicBezTo>
                  <a:cubicBezTo>
                    <a:pt x="1101969" y="1331208"/>
                    <a:pt x="1111200" y="1316292"/>
                    <a:pt x="1125416" y="1307762"/>
                  </a:cubicBezTo>
                  <a:cubicBezTo>
                    <a:pt x="1143437" y="1296949"/>
                    <a:pt x="1235367" y="1275877"/>
                    <a:pt x="1248508" y="1272592"/>
                  </a:cubicBezTo>
                  <a:lnTo>
                    <a:pt x="1652954" y="1290177"/>
                  </a:lnTo>
                  <a:cubicBezTo>
                    <a:pt x="1705929" y="1293488"/>
                    <a:pt x="1758137" y="1307762"/>
                    <a:pt x="1811216" y="1307762"/>
                  </a:cubicBezTo>
                  <a:cubicBezTo>
                    <a:pt x="1969586" y="1307762"/>
                    <a:pt x="2127739" y="1296039"/>
                    <a:pt x="2286000" y="1290177"/>
                  </a:cubicBezTo>
                  <a:cubicBezTo>
                    <a:pt x="2303585" y="1284315"/>
                    <a:pt x="2322175" y="1280882"/>
                    <a:pt x="2338754" y="1272592"/>
                  </a:cubicBezTo>
                  <a:cubicBezTo>
                    <a:pt x="2409890" y="1237024"/>
                    <a:pt x="2393321" y="1208735"/>
                    <a:pt x="2497016" y="1202254"/>
                  </a:cubicBezTo>
                  <a:lnTo>
                    <a:pt x="2778369" y="1184669"/>
                  </a:lnTo>
                  <a:cubicBezTo>
                    <a:pt x="2794189" y="1137212"/>
                    <a:pt x="2812717" y="1113099"/>
                    <a:pt x="2778369" y="1061577"/>
                  </a:cubicBezTo>
                  <a:cubicBezTo>
                    <a:pt x="2766646" y="1043993"/>
                    <a:pt x="2744928" y="1034991"/>
                    <a:pt x="2725616" y="1026408"/>
                  </a:cubicBezTo>
                  <a:cubicBezTo>
                    <a:pt x="2691739" y="1011352"/>
                    <a:pt x="2620108" y="991239"/>
                    <a:pt x="2620108" y="991239"/>
                  </a:cubicBezTo>
                  <a:cubicBezTo>
                    <a:pt x="2596662" y="967793"/>
                    <a:pt x="2581226" y="931386"/>
                    <a:pt x="2549769" y="920900"/>
                  </a:cubicBezTo>
                  <a:lnTo>
                    <a:pt x="2444262" y="885731"/>
                  </a:lnTo>
                  <a:cubicBezTo>
                    <a:pt x="2432539" y="868146"/>
                    <a:pt x="2422295" y="849480"/>
                    <a:pt x="2409093" y="832977"/>
                  </a:cubicBezTo>
                  <a:cubicBezTo>
                    <a:pt x="2372552" y="787301"/>
                    <a:pt x="2365817" y="805947"/>
                    <a:pt x="2338754" y="745054"/>
                  </a:cubicBezTo>
                  <a:cubicBezTo>
                    <a:pt x="2330227" y="725867"/>
                    <a:pt x="2305151" y="609751"/>
                    <a:pt x="2268416" y="586792"/>
                  </a:cubicBezTo>
                  <a:cubicBezTo>
                    <a:pt x="2236979" y="567144"/>
                    <a:pt x="2198077" y="563346"/>
                    <a:pt x="2162908" y="551623"/>
                  </a:cubicBezTo>
                  <a:lnTo>
                    <a:pt x="2110154" y="534039"/>
                  </a:lnTo>
                  <a:cubicBezTo>
                    <a:pt x="2098431" y="522316"/>
                    <a:pt x="2088248" y="508816"/>
                    <a:pt x="2074985" y="498869"/>
                  </a:cubicBezTo>
                  <a:cubicBezTo>
                    <a:pt x="2041171" y="473508"/>
                    <a:pt x="1999365" y="458419"/>
                    <a:pt x="1969477" y="428531"/>
                  </a:cubicBezTo>
                  <a:cubicBezTo>
                    <a:pt x="1937788" y="396842"/>
                    <a:pt x="1906813" y="358970"/>
                    <a:pt x="1863969" y="340608"/>
                  </a:cubicBezTo>
                  <a:cubicBezTo>
                    <a:pt x="1841755" y="331088"/>
                    <a:pt x="1816869" y="329662"/>
                    <a:pt x="1793631" y="323023"/>
                  </a:cubicBezTo>
                  <a:cubicBezTo>
                    <a:pt x="1775808" y="317931"/>
                    <a:pt x="1758462" y="311300"/>
                    <a:pt x="1740877" y="305439"/>
                  </a:cubicBezTo>
                  <a:cubicBezTo>
                    <a:pt x="1729154" y="293716"/>
                    <a:pt x="1719503" y="279465"/>
                    <a:pt x="1705708" y="270269"/>
                  </a:cubicBezTo>
                  <a:cubicBezTo>
                    <a:pt x="1650536" y="233488"/>
                    <a:pt x="1626888" y="232980"/>
                    <a:pt x="1565031" y="217516"/>
                  </a:cubicBezTo>
                  <a:cubicBezTo>
                    <a:pt x="1553308" y="205793"/>
                    <a:pt x="1544691" y="189760"/>
                    <a:pt x="1529862" y="182346"/>
                  </a:cubicBezTo>
                  <a:cubicBezTo>
                    <a:pt x="1496704" y="165767"/>
                    <a:pt x="1424354" y="147177"/>
                    <a:pt x="1424354" y="147177"/>
                  </a:cubicBezTo>
                  <a:cubicBezTo>
                    <a:pt x="1406769" y="129592"/>
                    <a:pt x="1391230" y="109691"/>
                    <a:pt x="1371600" y="94423"/>
                  </a:cubicBezTo>
                  <a:cubicBezTo>
                    <a:pt x="1343389" y="72481"/>
                    <a:pt x="1265532" y="11719"/>
                    <a:pt x="1213339" y="6500"/>
                  </a:cubicBezTo>
                  <a:cubicBezTo>
                    <a:pt x="1172512" y="2417"/>
                    <a:pt x="1131277" y="6500"/>
                    <a:pt x="1090246" y="6500"/>
                  </a:cubicBezTo>
                </a:path>
              </a:pathLst>
            </a:custGeom>
            <a:solidFill>
              <a:srgbClr val="FF0909">
                <a:alpha val="49804"/>
              </a:srgbClr>
            </a:solidFill>
            <a:ln>
              <a:solidFill>
                <a:srgbClr val="FF09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6" name="Freeform: Shape 2935">
              <a:extLst>
                <a:ext uri="{FF2B5EF4-FFF2-40B4-BE49-F238E27FC236}">
                  <a16:creationId xmlns:a16="http://schemas.microsoft.com/office/drawing/2014/main" id="{B445FF6F-E1EF-F105-4C21-F26E24A13E48}"/>
                </a:ext>
              </a:extLst>
            </p:cNvPr>
            <p:cNvSpPr/>
            <p:nvPr/>
          </p:nvSpPr>
          <p:spPr>
            <a:xfrm>
              <a:off x="3147646" y="2092569"/>
              <a:ext cx="2077447" cy="2602542"/>
            </a:xfrm>
            <a:custGeom>
              <a:avLst/>
              <a:gdLst>
                <a:gd name="connsiteX0" fmla="*/ 2057400 w 2077447"/>
                <a:gd name="connsiteY0" fmla="*/ 158262 h 2602542"/>
                <a:gd name="connsiteX1" fmla="*/ 2039816 w 2077447"/>
                <a:gd name="connsiteY1" fmla="*/ 70339 h 2602542"/>
                <a:gd name="connsiteX2" fmla="*/ 1951892 w 2077447"/>
                <a:gd name="connsiteY2" fmla="*/ 0 h 2602542"/>
                <a:gd name="connsiteX3" fmla="*/ 1811216 w 2077447"/>
                <a:gd name="connsiteY3" fmla="*/ 17585 h 2602542"/>
                <a:gd name="connsiteX4" fmla="*/ 1652954 w 2077447"/>
                <a:gd name="connsiteY4" fmla="*/ 52754 h 2602542"/>
                <a:gd name="connsiteX5" fmla="*/ 1283677 w 2077447"/>
                <a:gd name="connsiteY5" fmla="*/ 70339 h 2602542"/>
                <a:gd name="connsiteX6" fmla="*/ 1107831 w 2077447"/>
                <a:gd name="connsiteY6" fmla="*/ 105508 h 2602542"/>
                <a:gd name="connsiteX7" fmla="*/ 1019908 w 2077447"/>
                <a:gd name="connsiteY7" fmla="*/ 123093 h 2602542"/>
                <a:gd name="connsiteX8" fmla="*/ 914400 w 2077447"/>
                <a:gd name="connsiteY8" fmla="*/ 158262 h 2602542"/>
                <a:gd name="connsiteX9" fmla="*/ 861646 w 2077447"/>
                <a:gd name="connsiteY9" fmla="*/ 175846 h 2602542"/>
                <a:gd name="connsiteX10" fmla="*/ 720969 w 2077447"/>
                <a:gd name="connsiteY10" fmla="*/ 281354 h 2602542"/>
                <a:gd name="connsiteX11" fmla="*/ 668216 w 2077447"/>
                <a:gd name="connsiteY11" fmla="*/ 316523 h 2602542"/>
                <a:gd name="connsiteX12" fmla="*/ 633046 w 2077447"/>
                <a:gd name="connsiteY12" fmla="*/ 351693 h 2602542"/>
                <a:gd name="connsiteX13" fmla="*/ 580292 w 2077447"/>
                <a:gd name="connsiteY13" fmla="*/ 369277 h 2602542"/>
                <a:gd name="connsiteX14" fmla="*/ 509954 w 2077447"/>
                <a:gd name="connsiteY14" fmla="*/ 580293 h 2602542"/>
                <a:gd name="connsiteX15" fmla="*/ 492369 w 2077447"/>
                <a:gd name="connsiteY15" fmla="*/ 633046 h 2602542"/>
                <a:gd name="connsiteX16" fmla="*/ 439616 w 2077447"/>
                <a:gd name="connsiteY16" fmla="*/ 668216 h 2602542"/>
                <a:gd name="connsiteX17" fmla="*/ 404446 w 2077447"/>
                <a:gd name="connsiteY17" fmla="*/ 703385 h 2602542"/>
                <a:gd name="connsiteX18" fmla="*/ 298939 w 2077447"/>
                <a:gd name="connsiteY18" fmla="*/ 738554 h 2602542"/>
                <a:gd name="connsiteX19" fmla="*/ 263769 w 2077447"/>
                <a:gd name="connsiteY19" fmla="*/ 773723 h 2602542"/>
                <a:gd name="connsiteX20" fmla="*/ 158262 w 2077447"/>
                <a:gd name="connsiteY20" fmla="*/ 808893 h 2602542"/>
                <a:gd name="connsiteX21" fmla="*/ 123092 w 2077447"/>
                <a:gd name="connsiteY21" fmla="*/ 844062 h 2602542"/>
                <a:gd name="connsiteX22" fmla="*/ 70339 w 2077447"/>
                <a:gd name="connsiteY22" fmla="*/ 861646 h 2602542"/>
                <a:gd name="connsiteX23" fmla="*/ 52754 w 2077447"/>
                <a:gd name="connsiteY23" fmla="*/ 914400 h 2602542"/>
                <a:gd name="connsiteX24" fmla="*/ 0 w 2077447"/>
                <a:gd name="connsiteY24" fmla="*/ 1019908 h 2602542"/>
                <a:gd name="connsiteX25" fmla="*/ 52754 w 2077447"/>
                <a:gd name="connsiteY25" fmla="*/ 1248508 h 2602542"/>
                <a:gd name="connsiteX26" fmla="*/ 105508 w 2077447"/>
                <a:gd name="connsiteY26" fmla="*/ 1283677 h 2602542"/>
                <a:gd name="connsiteX27" fmla="*/ 123092 w 2077447"/>
                <a:gd name="connsiteY27" fmla="*/ 1336431 h 2602542"/>
                <a:gd name="connsiteX28" fmla="*/ 193431 w 2077447"/>
                <a:gd name="connsiteY28" fmla="*/ 1441939 h 2602542"/>
                <a:gd name="connsiteX29" fmla="*/ 246185 w 2077447"/>
                <a:gd name="connsiteY29" fmla="*/ 1600200 h 2602542"/>
                <a:gd name="connsiteX30" fmla="*/ 263769 w 2077447"/>
                <a:gd name="connsiteY30" fmla="*/ 1652954 h 2602542"/>
                <a:gd name="connsiteX31" fmla="*/ 334108 w 2077447"/>
                <a:gd name="connsiteY31" fmla="*/ 1723293 h 2602542"/>
                <a:gd name="connsiteX32" fmla="*/ 404446 w 2077447"/>
                <a:gd name="connsiteY32" fmla="*/ 1881554 h 2602542"/>
                <a:gd name="connsiteX33" fmla="*/ 422031 w 2077447"/>
                <a:gd name="connsiteY33" fmla="*/ 2004646 h 2602542"/>
                <a:gd name="connsiteX34" fmla="*/ 439616 w 2077447"/>
                <a:gd name="connsiteY34" fmla="*/ 2057400 h 2602542"/>
                <a:gd name="connsiteX35" fmla="*/ 474785 w 2077447"/>
                <a:gd name="connsiteY35" fmla="*/ 2180493 h 2602542"/>
                <a:gd name="connsiteX36" fmla="*/ 457200 w 2077447"/>
                <a:gd name="connsiteY36" fmla="*/ 2426677 h 2602542"/>
                <a:gd name="connsiteX37" fmla="*/ 422031 w 2077447"/>
                <a:gd name="connsiteY37" fmla="*/ 2532185 h 2602542"/>
                <a:gd name="connsiteX38" fmla="*/ 439616 w 2077447"/>
                <a:gd name="connsiteY38" fmla="*/ 2584939 h 2602542"/>
                <a:gd name="connsiteX39" fmla="*/ 597877 w 2077447"/>
                <a:gd name="connsiteY39" fmla="*/ 2584939 h 2602542"/>
                <a:gd name="connsiteX40" fmla="*/ 668216 w 2077447"/>
                <a:gd name="connsiteY40" fmla="*/ 2444262 h 2602542"/>
                <a:gd name="connsiteX41" fmla="*/ 685800 w 2077447"/>
                <a:gd name="connsiteY41" fmla="*/ 2373923 h 2602542"/>
                <a:gd name="connsiteX42" fmla="*/ 738554 w 2077447"/>
                <a:gd name="connsiteY42" fmla="*/ 2127739 h 2602542"/>
                <a:gd name="connsiteX43" fmla="*/ 773723 w 2077447"/>
                <a:gd name="connsiteY43" fmla="*/ 2022231 h 2602542"/>
                <a:gd name="connsiteX44" fmla="*/ 791308 w 2077447"/>
                <a:gd name="connsiteY44" fmla="*/ 1969477 h 2602542"/>
                <a:gd name="connsiteX45" fmla="*/ 1160585 w 2077447"/>
                <a:gd name="connsiteY45" fmla="*/ 1916723 h 2602542"/>
                <a:gd name="connsiteX46" fmla="*/ 1230923 w 2077447"/>
                <a:gd name="connsiteY46" fmla="*/ 1846385 h 2602542"/>
                <a:gd name="connsiteX47" fmla="*/ 1283677 w 2077447"/>
                <a:gd name="connsiteY47" fmla="*/ 1793631 h 2602542"/>
                <a:gd name="connsiteX48" fmla="*/ 1336431 w 2077447"/>
                <a:gd name="connsiteY48" fmla="*/ 1688123 h 2602542"/>
                <a:gd name="connsiteX49" fmla="*/ 1406769 w 2077447"/>
                <a:gd name="connsiteY49" fmla="*/ 1582616 h 2602542"/>
                <a:gd name="connsiteX50" fmla="*/ 1441939 w 2077447"/>
                <a:gd name="connsiteY50" fmla="*/ 1529862 h 2602542"/>
                <a:gd name="connsiteX51" fmla="*/ 1477108 w 2077447"/>
                <a:gd name="connsiteY51" fmla="*/ 1477108 h 2602542"/>
                <a:gd name="connsiteX52" fmla="*/ 1582616 w 2077447"/>
                <a:gd name="connsiteY52" fmla="*/ 1389185 h 2602542"/>
                <a:gd name="connsiteX53" fmla="*/ 1635369 w 2077447"/>
                <a:gd name="connsiteY53" fmla="*/ 1371600 h 2602542"/>
                <a:gd name="connsiteX54" fmla="*/ 1670539 w 2077447"/>
                <a:gd name="connsiteY54" fmla="*/ 1318846 h 2602542"/>
                <a:gd name="connsiteX55" fmla="*/ 1758462 w 2077447"/>
                <a:gd name="connsiteY55" fmla="*/ 1230923 h 2602542"/>
                <a:gd name="connsiteX56" fmla="*/ 1776046 w 2077447"/>
                <a:gd name="connsiteY56" fmla="*/ 1178169 h 2602542"/>
                <a:gd name="connsiteX57" fmla="*/ 1811216 w 2077447"/>
                <a:gd name="connsiteY57" fmla="*/ 1143000 h 2602542"/>
                <a:gd name="connsiteX58" fmla="*/ 1846385 w 2077447"/>
                <a:gd name="connsiteY58" fmla="*/ 1037493 h 2602542"/>
                <a:gd name="connsiteX59" fmla="*/ 1881554 w 2077447"/>
                <a:gd name="connsiteY59" fmla="*/ 896816 h 2602542"/>
                <a:gd name="connsiteX60" fmla="*/ 1934308 w 2077447"/>
                <a:gd name="connsiteY60" fmla="*/ 703385 h 2602542"/>
                <a:gd name="connsiteX61" fmla="*/ 1951892 w 2077447"/>
                <a:gd name="connsiteY61" fmla="*/ 650631 h 2602542"/>
                <a:gd name="connsiteX62" fmla="*/ 1987062 w 2077447"/>
                <a:gd name="connsiteY62" fmla="*/ 615462 h 2602542"/>
                <a:gd name="connsiteX63" fmla="*/ 2039816 w 2077447"/>
                <a:gd name="connsiteY63" fmla="*/ 439616 h 2602542"/>
                <a:gd name="connsiteX64" fmla="*/ 2057400 w 2077447"/>
                <a:gd name="connsiteY64" fmla="*/ 386862 h 2602542"/>
                <a:gd name="connsiteX65" fmla="*/ 2074985 w 2077447"/>
                <a:gd name="connsiteY65" fmla="*/ 334108 h 2602542"/>
                <a:gd name="connsiteX66" fmla="*/ 2022231 w 2077447"/>
                <a:gd name="connsiteY66" fmla="*/ 87923 h 2602542"/>
                <a:gd name="connsiteX67" fmla="*/ 1951892 w 2077447"/>
                <a:gd name="connsiteY67" fmla="*/ 52754 h 260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077447" h="2602542">
                  <a:moveTo>
                    <a:pt x="2057400" y="158262"/>
                  </a:moveTo>
                  <a:cubicBezTo>
                    <a:pt x="2051539" y="128954"/>
                    <a:pt x="2051589" y="97810"/>
                    <a:pt x="2039816" y="70339"/>
                  </a:cubicBezTo>
                  <a:cubicBezTo>
                    <a:pt x="2029793" y="46952"/>
                    <a:pt x="1967336" y="10296"/>
                    <a:pt x="1951892" y="0"/>
                  </a:cubicBezTo>
                  <a:cubicBezTo>
                    <a:pt x="1905000" y="5862"/>
                    <a:pt x="1857830" y="9816"/>
                    <a:pt x="1811216" y="17585"/>
                  </a:cubicBezTo>
                  <a:cubicBezTo>
                    <a:pt x="1743439" y="28881"/>
                    <a:pt x="1725548" y="47170"/>
                    <a:pt x="1652954" y="52754"/>
                  </a:cubicBezTo>
                  <a:cubicBezTo>
                    <a:pt x="1530085" y="62206"/>
                    <a:pt x="1406769" y="64477"/>
                    <a:pt x="1283677" y="70339"/>
                  </a:cubicBezTo>
                  <a:lnTo>
                    <a:pt x="1107831" y="105508"/>
                  </a:lnTo>
                  <a:cubicBezTo>
                    <a:pt x="1078523" y="111370"/>
                    <a:pt x="1048262" y="113642"/>
                    <a:pt x="1019908" y="123093"/>
                  </a:cubicBezTo>
                  <a:lnTo>
                    <a:pt x="914400" y="158262"/>
                  </a:lnTo>
                  <a:lnTo>
                    <a:pt x="861646" y="175846"/>
                  </a:lnTo>
                  <a:cubicBezTo>
                    <a:pt x="796589" y="240905"/>
                    <a:pt x="840273" y="201818"/>
                    <a:pt x="720969" y="281354"/>
                  </a:cubicBezTo>
                  <a:cubicBezTo>
                    <a:pt x="703385" y="293077"/>
                    <a:pt x="683160" y="301579"/>
                    <a:pt x="668216" y="316523"/>
                  </a:cubicBezTo>
                  <a:cubicBezTo>
                    <a:pt x="656493" y="328246"/>
                    <a:pt x="647263" y="343163"/>
                    <a:pt x="633046" y="351693"/>
                  </a:cubicBezTo>
                  <a:cubicBezTo>
                    <a:pt x="617152" y="361230"/>
                    <a:pt x="597877" y="363416"/>
                    <a:pt x="580292" y="369277"/>
                  </a:cubicBezTo>
                  <a:lnTo>
                    <a:pt x="509954" y="580293"/>
                  </a:lnTo>
                  <a:cubicBezTo>
                    <a:pt x="504092" y="597877"/>
                    <a:pt x="507791" y="622764"/>
                    <a:pt x="492369" y="633046"/>
                  </a:cubicBezTo>
                  <a:cubicBezTo>
                    <a:pt x="474785" y="644769"/>
                    <a:pt x="456119" y="655014"/>
                    <a:pt x="439616" y="668216"/>
                  </a:cubicBezTo>
                  <a:cubicBezTo>
                    <a:pt x="426670" y="678573"/>
                    <a:pt x="419275" y="695971"/>
                    <a:pt x="404446" y="703385"/>
                  </a:cubicBezTo>
                  <a:cubicBezTo>
                    <a:pt x="371288" y="719964"/>
                    <a:pt x="298939" y="738554"/>
                    <a:pt x="298939" y="738554"/>
                  </a:cubicBezTo>
                  <a:cubicBezTo>
                    <a:pt x="287216" y="750277"/>
                    <a:pt x="278598" y="766309"/>
                    <a:pt x="263769" y="773723"/>
                  </a:cubicBezTo>
                  <a:cubicBezTo>
                    <a:pt x="230611" y="790302"/>
                    <a:pt x="158262" y="808893"/>
                    <a:pt x="158262" y="808893"/>
                  </a:cubicBezTo>
                  <a:cubicBezTo>
                    <a:pt x="146539" y="820616"/>
                    <a:pt x="137308" y="835532"/>
                    <a:pt x="123092" y="844062"/>
                  </a:cubicBezTo>
                  <a:cubicBezTo>
                    <a:pt x="107198" y="853598"/>
                    <a:pt x="83446" y="848539"/>
                    <a:pt x="70339" y="861646"/>
                  </a:cubicBezTo>
                  <a:cubicBezTo>
                    <a:pt x="57232" y="874753"/>
                    <a:pt x="61044" y="897821"/>
                    <a:pt x="52754" y="914400"/>
                  </a:cubicBezTo>
                  <a:cubicBezTo>
                    <a:pt x="-15423" y="1050754"/>
                    <a:pt x="44200" y="887309"/>
                    <a:pt x="0" y="1019908"/>
                  </a:cubicBezTo>
                  <a:cubicBezTo>
                    <a:pt x="9181" y="1111721"/>
                    <a:pt x="-11322" y="1184432"/>
                    <a:pt x="52754" y="1248508"/>
                  </a:cubicBezTo>
                  <a:cubicBezTo>
                    <a:pt x="67698" y="1263452"/>
                    <a:pt x="87923" y="1271954"/>
                    <a:pt x="105508" y="1283677"/>
                  </a:cubicBezTo>
                  <a:cubicBezTo>
                    <a:pt x="111369" y="1301262"/>
                    <a:pt x="114090" y="1320228"/>
                    <a:pt x="123092" y="1336431"/>
                  </a:cubicBezTo>
                  <a:cubicBezTo>
                    <a:pt x="143619" y="1373380"/>
                    <a:pt x="180065" y="1401840"/>
                    <a:pt x="193431" y="1441939"/>
                  </a:cubicBezTo>
                  <a:lnTo>
                    <a:pt x="246185" y="1600200"/>
                  </a:lnTo>
                  <a:cubicBezTo>
                    <a:pt x="252046" y="1617785"/>
                    <a:pt x="250662" y="1639847"/>
                    <a:pt x="263769" y="1652954"/>
                  </a:cubicBezTo>
                  <a:lnTo>
                    <a:pt x="334108" y="1723293"/>
                  </a:lnTo>
                  <a:cubicBezTo>
                    <a:pt x="375960" y="1848850"/>
                    <a:pt x="348714" y="1797955"/>
                    <a:pt x="404446" y="1881554"/>
                  </a:cubicBezTo>
                  <a:cubicBezTo>
                    <a:pt x="410308" y="1922585"/>
                    <a:pt x="413902" y="1964004"/>
                    <a:pt x="422031" y="2004646"/>
                  </a:cubicBezTo>
                  <a:cubicBezTo>
                    <a:pt x="425666" y="2022822"/>
                    <a:pt x="434524" y="2039577"/>
                    <a:pt x="439616" y="2057400"/>
                  </a:cubicBezTo>
                  <a:cubicBezTo>
                    <a:pt x="483776" y="2211962"/>
                    <a:pt x="432622" y="2054007"/>
                    <a:pt x="474785" y="2180493"/>
                  </a:cubicBezTo>
                  <a:cubicBezTo>
                    <a:pt x="468923" y="2262554"/>
                    <a:pt x="469404" y="2345317"/>
                    <a:pt x="457200" y="2426677"/>
                  </a:cubicBezTo>
                  <a:cubicBezTo>
                    <a:pt x="451701" y="2463339"/>
                    <a:pt x="422031" y="2532185"/>
                    <a:pt x="422031" y="2532185"/>
                  </a:cubicBezTo>
                  <a:cubicBezTo>
                    <a:pt x="427893" y="2549770"/>
                    <a:pt x="426509" y="2571832"/>
                    <a:pt x="439616" y="2584939"/>
                  </a:cubicBezTo>
                  <a:cubicBezTo>
                    <a:pt x="476720" y="2622043"/>
                    <a:pt x="569252" y="2589710"/>
                    <a:pt x="597877" y="2584939"/>
                  </a:cubicBezTo>
                  <a:cubicBezTo>
                    <a:pt x="653233" y="2529581"/>
                    <a:pt x="641277" y="2552023"/>
                    <a:pt x="668216" y="2444262"/>
                  </a:cubicBezTo>
                  <a:cubicBezTo>
                    <a:pt x="674077" y="2420816"/>
                    <a:pt x="680736" y="2397554"/>
                    <a:pt x="685800" y="2373923"/>
                  </a:cubicBezTo>
                  <a:cubicBezTo>
                    <a:pt x="696015" y="2326252"/>
                    <a:pt x="718476" y="2194666"/>
                    <a:pt x="738554" y="2127739"/>
                  </a:cubicBezTo>
                  <a:cubicBezTo>
                    <a:pt x="749207" y="2092231"/>
                    <a:pt x="762000" y="2057400"/>
                    <a:pt x="773723" y="2022231"/>
                  </a:cubicBezTo>
                  <a:cubicBezTo>
                    <a:pt x="779585" y="2004646"/>
                    <a:pt x="773723" y="1975339"/>
                    <a:pt x="791308" y="1969477"/>
                  </a:cubicBezTo>
                  <a:cubicBezTo>
                    <a:pt x="980412" y="1906443"/>
                    <a:pt x="859826" y="1936774"/>
                    <a:pt x="1160585" y="1916723"/>
                  </a:cubicBezTo>
                  <a:cubicBezTo>
                    <a:pt x="1261069" y="1883230"/>
                    <a:pt x="1177332" y="1926772"/>
                    <a:pt x="1230923" y="1846385"/>
                  </a:cubicBezTo>
                  <a:cubicBezTo>
                    <a:pt x="1244717" y="1825693"/>
                    <a:pt x="1267757" y="1812736"/>
                    <a:pt x="1283677" y="1793631"/>
                  </a:cubicBezTo>
                  <a:cubicBezTo>
                    <a:pt x="1361740" y="1699955"/>
                    <a:pt x="1283560" y="1783291"/>
                    <a:pt x="1336431" y="1688123"/>
                  </a:cubicBezTo>
                  <a:cubicBezTo>
                    <a:pt x="1356958" y="1651174"/>
                    <a:pt x="1383323" y="1617785"/>
                    <a:pt x="1406769" y="1582616"/>
                  </a:cubicBezTo>
                  <a:lnTo>
                    <a:pt x="1441939" y="1529862"/>
                  </a:lnTo>
                  <a:cubicBezTo>
                    <a:pt x="1453662" y="1512277"/>
                    <a:pt x="1462164" y="1492052"/>
                    <a:pt x="1477108" y="1477108"/>
                  </a:cubicBezTo>
                  <a:cubicBezTo>
                    <a:pt x="1516000" y="1438216"/>
                    <a:pt x="1533651" y="1413668"/>
                    <a:pt x="1582616" y="1389185"/>
                  </a:cubicBezTo>
                  <a:cubicBezTo>
                    <a:pt x="1599195" y="1380896"/>
                    <a:pt x="1617785" y="1377462"/>
                    <a:pt x="1635369" y="1371600"/>
                  </a:cubicBezTo>
                  <a:cubicBezTo>
                    <a:pt x="1647092" y="1354015"/>
                    <a:pt x="1656622" y="1334751"/>
                    <a:pt x="1670539" y="1318846"/>
                  </a:cubicBezTo>
                  <a:cubicBezTo>
                    <a:pt x="1697832" y="1287654"/>
                    <a:pt x="1758462" y="1230923"/>
                    <a:pt x="1758462" y="1230923"/>
                  </a:cubicBezTo>
                  <a:cubicBezTo>
                    <a:pt x="1764323" y="1213338"/>
                    <a:pt x="1766509" y="1194063"/>
                    <a:pt x="1776046" y="1178169"/>
                  </a:cubicBezTo>
                  <a:cubicBezTo>
                    <a:pt x="1784576" y="1163953"/>
                    <a:pt x="1803802" y="1157829"/>
                    <a:pt x="1811216" y="1143000"/>
                  </a:cubicBezTo>
                  <a:cubicBezTo>
                    <a:pt x="1827795" y="1109842"/>
                    <a:pt x="1837394" y="1073458"/>
                    <a:pt x="1846385" y="1037493"/>
                  </a:cubicBezTo>
                  <a:cubicBezTo>
                    <a:pt x="1858108" y="990601"/>
                    <a:pt x="1872074" y="944213"/>
                    <a:pt x="1881554" y="896816"/>
                  </a:cubicBezTo>
                  <a:cubicBezTo>
                    <a:pt x="1906410" y="772539"/>
                    <a:pt x="1889687" y="837251"/>
                    <a:pt x="1934308" y="703385"/>
                  </a:cubicBezTo>
                  <a:cubicBezTo>
                    <a:pt x="1940169" y="685800"/>
                    <a:pt x="1938785" y="663738"/>
                    <a:pt x="1951892" y="650631"/>
                  </a:cubicBezTo>
                  <a:lnTo>
                    <a:pt x="1987062" y="615462"/>
                  </a:lnTo>
                  <a:cubicBezTo>
                    <a:pt x="2013639" y="509151"/>
                    <a:pt x="1997000" y="568062"/>
                    <a:pt x="2039816" y="439616"/>
                  </a:cubicBezTo>
                  <a:lnTo>
                    <a:pt x="2057400" y="386862"/>
                  </a:lnTo>
                  <a:lnTo>
                    <a:pt x="2074985" y="334108"/>
                  </a:lnTo>
                  <a:cubicBezTo>
                    <a:pt x="2068733" y="259087"/>
                    <a:pt x="2104323" y="137178"/>
                    <a:pt x="2022231" y="87923"/>
                  </a:cubicBezTo>
                  <a:cubicBezTo>
                    <a:pt x="1921198" y="27303"/>
                    <a:pt x="2000658" y="101520"/>
                    <a:pt x="1951892" y="52754"/>
                  </a:cubicBezTo>
                </a:path>
              </a:pathLst>
            </a:custGeom>
            <a:solidFill>
              <a:srgbClr val="FFD85D">
                <a:alpha val="49804"/>
              </a:srgbClr>
            </a:solidFill>
            <a:ln>
              <a:solidFill>
                <a:srgbClr val="FFC40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7" name="Freeform: Shape 2936">
              <a:extLst>
                <a:ext uri="{FF2B5EF4-FFF2-40B4-BE49-F238E27FC236}">
                  <a16:creationId xmlns:a16="http://schemas.microsoft.com/office/drawing/2014/main" id="{9E95EA46-5CAC-85FD-784B-FF5440F857CE}"/>
                </a:ext>
              </a:extLst>
            </p:cNvPr>
            <p:cNvSpPr/>
            <p:nvPr/>
          </p:nvSpPr>
          <p:spPr>
            <a:xfrm>
              <a:off x="1987062" y="4243480"/>
              <a:ext cx="2238646" cy="2018224"/>
            </a:xfrm>
            <a:custGeom>
              <a:avLst/>
              <a:gdLst>
                <a:gd name="connsiteX0" fmla="*/ 2233246 w 2238646"/>
                <a:gd name="connsiteY0" fmla="*/ 1225335 h 2018224"/>
                <a:gd name="connsiteX1" fmla="*/ 2215661 w 2238646"/>
                <a:gd name="connsiteY1" fmla="*/ 1102243 h 2018224"/>
                <a:gd name="connsiteX2" fmla="*/ 2110153 w 2238646"/>
                <a:gd name="connsiteY2" fmla="*/ 1067074 h 2018224"/>
                <a:gd name="connsiteX3" fmla="*/ 2057400 w 2238646"/>
                <a:gd name="connsiteY3" fmla="*/ 1031905 h 2018224"/>
                <a:gd name="connsiteX4" fmla="*/ 2022230 w 2238646"/>
                <a:gd name="connsiteY4" fmla="*/ 996735 h 2018224"/>
                <a:gd name="connsiteX5" fmla="*/ 1969476 w 2238646"/>
                <a:gd name="connsiteY5" fmla="*/ 979151 h 2018224"/>
                <a:gd name="connsiteX6" fmla="*/ 1916723 w 2238646"/>
                <a:gd name="connsiteY6" fmla="*/ 943982 h 2018224"/>
                <a:gd name="connsiteX7" fmla="*/ 1758461 w 2238646"/>
                <a:gd name="connsiteY7" fmla="*/ 891228 h 2018224"/>
                <a:gd name="connsiteX8" fmla="*/ 1705707 w 2238646"/>
                <a:gd name="connsiteY8" fmla="*/ 873643 h 2018224"/>
                <a:gd name="connsiteX9" fmla="*/ 1652953 w 2238646"/>
                <a:gd name="connsiteY9" fmla="*/ 856058 h 2018224"/>
                <a:gd name="connsiteX10" fmla="*/ 1406769 w 2238646"/>
                <a:gd name="connsiteY10" fmla="*/ 838474 h 2018224"/>
                <a:gd name="connsiteX11" fmla="*/ 1213338 w 2238646"/>
                <a:gd name="connsiteY11" fmla="*/ 785720 h 2018224"/>
                <a:gd name="connsiteX12" fmla="*/ 1090246 w 2238646"/>
                <a:gd name="connsiteY12" fmla="*/ 732966 h 2018224"/>
                <a:gd name="connsiteX13" fmla="*/ 1037492 w 2238646"/>
                <a:gd name="connsiteY13" fmla="*/ 697797 h 2018224"/>
                <a:gd name="connsiteX14" fmla="*/ 984738 w 2238646"/>
                <a:gd name="connsiteY14" fmla="*/ 574705 h 2018224"/>
                <a:gd name="connsiteX15" fmla="*/ 967153 w 2238646"/>
                <a:gd name="connsiteY15" fmla="*/ 486782 h 2018224"/>
                <a:gd name="connsiteX16" fmla="*/ 931984 w 2238646"/>
                <a:gd name="connsiteY16" fmla="*/ 275766 h 2018224"/>
                <a:gd name="connsiteX17" fmla="*/ 896815 w 2238646"/>
                <a:gd name="connsiteY17" fmla="*/ 223012 h 2018224"/>
                <a:gd name="connsiteX18" fmla="*/ 879230 w 2238646"/>
                <a:gd name="connsiteY18" fmla="*/ 170258 h 2018224"/>
                <a:gd name="connsiteX19" fmla="*/ 773723 w 2238646"/>
                <a:gd name="connsiteY19" fmla="*/ 99920 h 2018224"/>
                <a:gd name="connsiteX20" fmla="*/ 738553 w 2238646"/>
                <a:gd name="connsiteY20" fmla="*/ 47166 h 2018224"/>
                <a:gd name="connsiteX21" fmla="*/ 404446 w 2238646"/>
                <a:gd name="connsiteY21" fmla="*/ 29582 h 2018224"/>
                <a:gd name="connsiteX22" fmla="*/ 334107 w 2238646"/>
                <a:gd name="connsiteY22" fmla="*/ 117505 h 2018224"/>
                <a:gd name="connsiteX23" fmla="*/ 316523 w 2238646"/>
                <a:gd name="connsiteY23" fmla="*/ 223012 h 2018224"/>
                <a:gd name="connsiteX24" fmla="*/ 298938 w 2238646"/>
                <a:gd name="connsiteY24" fmla="*/ 469197 h 2018224"/>
                <a:gd name="connsiteX25" fmla="*/ 263769 w 2238646"/>
                <a:gd name="connsiteY25" fmla="*/ 574705 h 2018224"/>
                <a:gd name="connsiteX26" fmla="*/ 281353 w 2238646"/>
                <a:gd name="connsiteY26" fmla="*/ 750551 h 2018224"/>
                <a:gd name="connsiteX27" fmla="*/ 228600 w 2238646"/>
                <a:gd name="connsiteY27" fmla="*/ 1102243 h 2018224"/>
                <a:gd name="connsiteX28" fmla="*/ 193430 w 2238646"/>
                <a:gd name="connsiteY28" fmla="*/ 1207751 h 2018224"/>
                <a:gd name="connsiteX29" fmla="*/ 140676 w 2238646"/>
                <a:gd name="connsiteY29" fmla="*/ 1313258 h 2018224"/>
                <a:gd name="connsiteX30" fmla="*/ 52753 w 2238646"/>
                <a:gd name="connsiteY30" fmla="*/ 1383597 h 2018224"/>
                <a:gd name="connsiteX31" fmla="*/ 0 w 2238646"/>
                <a:gd name="connsiteY31" fmla="*/ 1489105 h 2018224"/>
                <a:gd name="connsiteX32" fmla="*/ 17584 w 2238646"/>
                <a:gd name="connsiteY32" fmla="*/ 1577028 h 2018224"/>
                <a:gd name="connsiteX33" fmla="*/ 123092 w 2238646"/>
                <a:gd name="connsiteY33" fmla="*/ 1629782 h 2018224"/>
                <a:gd name="connsiteX34" fmla="*/ 175846 w 2238646"/>
                <a:gd name="connsiteY34" fmla="*/ 1664951 h 2018224"/>
                <a:gd name="connsiteX35" fmla="*/ 457200 w 2238646"/>
                <a:gd name="connsiteY35" fmla="*/ 1717705 h 2018224"/>
                <a:gd name="connsiteX36" fmla="*/ 720969 w 2238646"/>
                <a:gd name="connsiteY36" fmla="*/ 1770458 h 2018224"/>
                <a:gd name="connsiteX37" fmla="*/ 826476 w 2238646"/>
                <a:gd name="connsiteY37" fmla="*/ 1805628 h 2018224"/>
                <a:gd name="connsiteX38" fmla="*/ 1037492 w 2238646"/>
                <a:gd name="connsiteY38" fmla="*/ 1840797 h 2018224"/>
                <a:gd name="connsiteX39" fmla="*/ 1143000 w 2238646"/>
                <a:gd name="connsiteY39" fmla="*/ 1875966 h 2018224"/>
                <a:gd name="connsiteX40" fmla="*/ 1195753 w 2238646"/>
                <a:gd name="connsiteY40" fmla="*/ 1893551 h 2018224"/>
                <a:gd name="connsiteX41" fmla="*/ 1230923 w 2238646"/>
                <a:gd name="connsiteY41" fmla="*/ 1928720 h 2018224"/>
                <a:gd name="connsiteX42" fmla="*/ 1336430 w 2238646"/>
                <a:gd name="connsiteY42" fmla="*/ 1963889 h 2018224"/>
                <a:gd name="connsiteX43" fmla="*/ 1371600 w 2238646"/>
                <a:gd name="connsiteY43" fmla="*/ 1999058 h 2018224"/>
                <a:gd name="connsiteX44" fmla="*/ 1670538 w 2238646"/>
                <a:gd name="connsiteY44" fmla="*/ 1999058 h 2018224"/>
                <a:gd name="connsiteX45" fmla="*/ 1758461 w 2238646"/>
                <a:gd name="connsiteY45" fmla="*/ 1911135 h 2018224"/>
                <a:gd name="connsiteX46" fmla="*/ 1828800 w 2238646"/>
                <a:gd name="connsiteY46" fmla="*/ 1823212 h 2018224"/>
                <a:gd name="connsiteX47" fmla="*/ 1863969 w 2238646"/>
                <a:gd name="connsiteY47" fmla="*/ 1717705 h 2018224"/>
                <a:gd name="connsiteX48" fmla="*/ 1881553 w 2238646"/>
                <a:gd name="connsiteY48" fmla="*/ 1664951 h 2018224"/>
                <a:gd name="connsiteX49" fmla="*/ 2004646 w 2238646"/>
                <a:gd name="connsiteY49" fmla="*/ 1559443 h 2018224"/>
                <a:gd name="connsiteX50" fmla="*/ 2039815 w 2238646"/>
                <a:gd name="connsiteY50" fmla="*/ 1453935 h 2018224"/>
                <a:gd name="connsiteX51" fmla="*/ 2198076 w 2238646"/>
                <a:gd name="connsiteY51" fmla="*/ 1366012 h 2018224"/>
                <a:gd name="connsiteX52" fmla="*/ 2233246 w 2238646"/>
                <a:gd name="connsiteY52" fmla="*/ 1225335 h 201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238646" h="2018224">
                  <a:moveTo>
                    <a:pt x="2233246" y="1225335"/>
                  </a:moveTo>
                  <a:cubicBezTo>
                    <a:pt x="2236177" y="1181374"/>
                    <a:pt x="2241107" y="1134959"/>
                    <a:pt x="2215661" y="1102243"/>
                  </a:cubicBezTo>
                  <a:cubicBezTo>
                    <a:pt x="2192901" y="1072980"/>
                    <a:pt x="2110153" y="1067074"/>
                    <a:pt x="2110153" y="1067074"/>
                  </a:cubicBezTo>
                  <a:cubicBezTo>
                    <a:pt x="2092569" y="1055351"/>
                    <a:pt x="2073903" y="1045107"/>
                    <a:pt x="2057400" y="1031905"/>
                  </a:cubicBezTo>
                  <a:cubicBezTo>
                    <a:pt x="2044454" y="1021548"/>
                    <a:pt x="2036447" y="1005265"/>
                    <a:pt x="2022230" y="996735"/>
                  </a:cubicBezTo>
                  <a:cubicBezTo>
                    <a:pt x="2006336" y="987198"/>
                    <a:pt x="1987061" y="985012"/>
                    <a:pt x="1969476" y="979151"/>
                  </a:cubicBezTo>
                  <a:cubicBezTo>
                    <a:pt x="1951892" y="967428"/>
                    <a:pt x="1936035" y="952565"/>
                    <a:pt x="1916723" y="943982"/>
                  </a:cubicBezTo>
                  <a:cubicBezTo>
                    <a:pt x="1916698" y="943971"/>
                    <a:pt x="1784851" y="900025"/>
                    <a:pt x="1758461" y="891228"/>
                  </a:cubicBezTo>
                  <a:lnTo>
                    <a:pt x="1705707" y="873643"/>
                  </a:lnTo>
                  <a:cubicBezTo>
                    <a:pt x="1688122" y="867781"/>
                    <a:pt x="1671442" y="857379"/>
                    <a:pt x="1652953" y="856058"/>
                  </a:cubicBezTo>
                  <a:lnTo>
                    <a:pt x="1406769" y="838474"/>
                  </a:lnTo>
                  <a:cubicBezTo>
                    <a:pt x="1359583" y="829037"/>
                    <a:pt x="1251583" y="811216"/>
                    <a:pt x="1213338" y="785720"/>
                  </a:cubicBezTo>
                  <a:cubicBezTo>
                    <a:pt x="1140475" y="737145"/>
                    <a:pt x="1181087" y="755677"/>
                    <a:pt x="1090246" y="732966"/>
                  </a:cubicBezTo>
                  <a:cubicBezTo>
                    <a:pt x="1072661" y="721243"/>
                    <a:pt x="1052436" y="712741"/>
                    <a:pt x="1037492" y="697797"/>
                  </a:cubicBezTo>
                  <a:cubicBezTo>
                    <a:pt x="998694" y="658999"/>
                    <a:pt x="996269" y="626591"/>
                    <a:pt x="984738" y="574705"/>
                  </a:cubicBezTo>
                  <a:cubicBezTo>
                    <a:pt x="978254" y="545529"/>
                    <a:pt x="971380" y="516370"/>
                    <a:pt x="967153" y="486782"/>
                  </a:cubicBezTo>
                  <a:cubicBezTo>
                    <a:pt x="959352" y="432172"/>
                    <a:pt x="962223" y="336244"/>
                    <a:pt x="931984" y="275766"/>
                  </a:cubicBezTo>
                  <a:cubicBezTo>
                    <a:pt x="922533" y="256863"/>
                    <a:pt x="906266" y="241915"/>
                    <a:pt x="896815" y="223012"/>
                  </a:cubicBezTo>
                  <a:cubicBezTo>
                    <a:pt x="888525" y="206433"/>
                    <a:pt x="892337" y="183365"/>
                    <a:pt x="879230" y="170258"/>
                  </a:cubicBezTo>
                  <a:cubicBezTo>
                    <a:pt x="849342" y="140370"/>
                    <a:pt x="773723" y="99920"/>
                    <a:pt x="773723" y="99920"/>
                  </a:cubicBezTo>
                  <a:cubicBezTo>
                    <a:pt x="762000" y="82335"/>
                    <a:pt x="753497" y="62110"/>
                    <a:pt x="738553" y="47166"/>
                  </a:cubicBezTo>
                  <a:cubicBezTo>
                    <a:pt x="648692" y="-42695"/>
                    <a:pt x="524247" y="22094"/>
                    <a:pt x="404446" y="29582"/>
                  </a:cubicBezTo>
                  <a:cubicBezTo>
                    <a:pt x="380434" y="53594"/>
                    <a:pt x="345199" y="84229"/>
                    <a:pt x="334107" y="117505"/>
                  </a:cubicBezTo>
                  <a:cubicBezTo>
                    <a:pt x="322832" y="151329"/>
                    <a:pt x="322384" y="187843"/>
                    <a:pt x="316523" y="223012"/>
                  </a:cubicBezTo>
                  <a:cubicBezTo>
                    <a:pt x="310661" y="305074"/>
                    <a:pt x="311142" y="387836"/>
                    <a:pt x="298938" y="469197"/>
                  </a:cubicBezTo>
                  <a:cubicBezTo>
                    <a:pt x="293439" y="505859"/>
                    <a:pt x="263769" y="574705"/>
                    <a:pt x="263769" y="574705"/>
                  </a:cubicBezTo>
                  <a:cubicBezTo>
                    <a:pt x="269630" y="633320"/>
                    <a:pt x="281353" y="691643"/>
                    <a:pt x="281353" y="750551"/>
                  </a:cubicBezTo>
                  <a:cubicBezTo>
                    <a:pt x="281353" y="973033"/>
                    <a:pt x="280671" y="946029"/>
                    <a:pt x="228600" y="1102243"/>
                  </a:cubicBezTo>
                  <a:lnTo>
                    <a:pt x="193430" y="1207751"/>
                  </a:lnTo>
                  <a:cubicBezTo>
                    <a:pt x="174856" y="1263475"/>
                    <a:pt x="179638" y="1264556"/>
                    <a:pt x="140676" y="1313258"/>
                  </a:cubicBezTo>
                  <a:cubicBezTo>
                    <a:pt x="112037" y="1349057"/>
                    <a:pt x="91928" y="1357481"/>
                    <a:pt x="52753" y="1383597"/>
                  </a:cubicBezTo>
                  <a:cubicBezTo>
                    <a:pt x="34971" y="1410270"/>
                    <a:pt x="0" y="1452702"/>
                    <a:pt x="0" y="1489105"/>
                  </a:cubicBezTo>
                  <a:cubicBezTo>
                    <a:pt x="0" y="1518993"/>
                    <a:pt x="2755" y="1551078"/>
                    <a:pt x="17584" y="1577028"/>
                  </a:cubicBezTo>
                  <a:cubicBezTo>
                    <a:pt x="37741" y="1612303"/>
                    <a:pt x="92405" y="1614438"/>
                    <a:pt x="123092" y="1629782"/>
                  </a:cubicBezTo>
                  <a:cubicBezTo>
                    <a:pt x="141995" y="1639233"/>
                    <a:pt x="156533" y="1656368"/>
                    <a:pt x="175846" y="1664951"/>
                  </a:cubicBezTo>
                  <a:cubicBezTo>
                    <a:pt x="285176" y="1713542"/>
                    <a:pt x="327194" y="1704704"/>
                    <a:pt x="457200" y="1717705"/>
                  </a:cubicBezTo>
                  <a:cubicBezTo>
                    <a:pt x="613062" y="1769659"/>
                    <a:pt x="525862" y="1748780"/>
                    <a:pt x="720969" y="1770458"/>
                  </a:cubicBezTo>
                  <a:cubicBezTo>
                    <a:pt x="756138" y="1782181"/>
                    <a:pt x="790124" y="1798358"/>
                    <a:pt x="826476" y="1805628"/>
                  </a:cubicBezTo>
                  <a:cubicBezTo>
                    <a:pt x="955042" y="1831340"/>
                    <a:pt x="884812" y="1818985"/>
                    <a:pt x="1037492" y="1840797"/>
                  </a:cubicBezTo>
                  <a:lnTo>
                    <a:pt x="1143000" y="1875966"/>
                  </a:lnTo>
                  <a:lnTo>
                    <a:pt x="1195753" y="1893551"/>
                  </a:lnTo>
                  <a:cubicBezTo>
                    <a:pt x="1207476" y="1905274"/>
                    <a:pt x="1216094" y="1921306"/>
                    <a:pt x="1230923" y="1928720"/>
                  </a:cubicBezTo>
                  <a:cubicBezTo>
                    <a:pt x="1264081" y="1945299"/>
                    <a:pt x="1336430" y="1963889"/>
                    <a:pt x="1336430" y="1963889"/>
                  </a:cubicBezTo>
                  <a:cubicBezTo>
                    <a:pt x="1348153" y="1975612"/>
                    <a:pt x="1356771" y="1991644"/>
                    <a:pt x="1371600" y="1999058"/>
                  </a:cubicBezTo>
                  <a:cubicBezTo>
                    <a:pt x="1453475" y="2039995"/>
                    <a:pt x="1615822" y="2003267"/>
                    <a:pt x="1670538" y="1999058"/>
                  </a:cubicBezTo>
                  <a:cubicBezTo>
                    <a:pt x="1699846" y="1969750"/>
                    <a:pt x="1735470" y="1945621"/>
                    <a:pt x="1758461" y="1911135"/>
                  </a:cubicBezTo>
                  <a:cubicBezTo>
                    <a:pt x="1802827" y="1844587"/>
                    <a:pt x="1778686" y="1873326"/>
                    <a:pt x="1828800" y="1823212"/>
                  </a:cubicBezTo>
                  <a:lnTo>
                    <a:pt x="1863969" y="1717705"/>
                  </a:lnTo>
                  <a:cubicBezTo>
                    <a:pt x="1869830" y="1700120"/>
                    <a:pt x="1868446" y="1678058"/>
                    <a:pt x="1881553" y="1664951"/>
                  </a:cubicBezTo>
                  <a:cubicBezTo>
                    <a:pt x="1966836" y="1579668"/>
                    <a:pt x="1924303" y="1613005"/>
                    <a:pt x="2004646" y="1559443"/>
                  </a:cubicBezTo>
                  <a:cubicBezTo>
                    <a:pt x="2016369" y="1524274"/>
                    <a:pt x="2008969" y="1474499"/>
                    <a:pt x="2039815" y="1453935"/>
                  </a:cubicBezTo>
                  <a:cubicBezTo>
                    <a:pt x="2160746" y="1373315"/>
                    <a:pt x="2105224" y="1396964"/>
                    <a:pt x="2198076" y="1366012"/>
                  </a:cubicBezTo>
                  <a:cubicBezTo>
                    <a:pt x="2262259" y="1301830"/>
                    <a:pt x="2230315" y="1269296"/>
                    <a:pt x="2233246" y="1225335"/>
                  </a:cubicBezTo>
                  <a:close/>
                </a:path>
              </a:pathLst>
            </a:custGeom>
            <a:solidFill>
              <a:srgbClr val="1D53FF">
                <a:alpha val="49804"/>
              </a:srgbClr>
            </a:solidFill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8" name="Freeform: Shape 2937">
              <a:extLst>
                <a:ext uri="{FF2B5EF4-FFF2-40B4-BE49-F238E27FC236}">
                  <a16:creationId xmlns:a16="http://schemas.microsoft.com/office/drawing/2014/main" id="{9BC850E6-7F27-CC0E-A638-112C61C80F13}"/>
                </a:ext>
              </a:extLst>
            </p:cNvPr>
            <p:cNvSpPr/>
            <p:nvPr/>
          </p:nvSpPr>
          <p:spPr>
            <a:xfrm>
              <a:off x="4765431" y="5292969"/>
              <a:ext cx="2391507" cy="1916723"/>
            </a:xfrm>
            <a:custGeom>
              <a:avLst/>
              <a:gdLst>
                <a:gd name="connsiteX0" fmla="*/ 1055077 w 2391507"/>
                <a:gd name="connsiteY0" fmla="*/ 1916723 h 1916723"/>
                <a:gd name="connsiteX1" fmla="*/ 791307 w 2391507"/>
                <a:gd name="connsiteY1" fmla="*/ 1723293 h 1916723"/>
                <a:gd name="connsiteX2" fmla="*/ 738554 w 2391507"/>
                <a:gd name="connsiteY2" fmla="*/ 1688123 h 1916723"/>
                <a:gd name="connsiteX3" fmla="*/ 650631 w 2391507"/>
                <a:gd name="connsiteY3" fmla="*/ 1617785 h 1916723"/>
                <a:gd name="connsiteX4" fmla="*/ 597877 w 2391507"/>
                <a:gd name="connsiteY4" fmla="*/ 1600200 h 1916723"/>
                <a:gd name="connsiteX5" fmla="*/ 562707 w 2391507"/>
                <a:gd name="connsiteY5" fmla="*/ 1565031 h 1916723"/>
                <a:gd name="connsiteX6" fmla="*/ 509954 w 2391507"/>
                <a:gd name="connsiteY6" fmla="*/ 1547446 h 1916723"/>
                <a:gd name="connsiteX7" fmla="*/ 474784 w 2391507"/>
                <a:gd name="connsiteY7" fmla="*/ 1494693 h 1916723"/>
                <a:gd name="connsiteX8" fmla="*/ 439615 w 2391507"/>
                <a:gd name="connsiteY8" fmla="*/ 1266093 h 1916723"/>
                <a:gd name="connsiteX9" fmla="*/ 422031 w 2391507"/>
                <a:gd name="connsiteY9" fmla="*/ 1213339 h 1916723"/>
                <a:gd name="connsiteX10" fmla="*/ 369277 w 2391507"/>
                <a:gd name="connsiteY10" fmla="*/ 1178169 h 1916723"/>
                <a:gd name="connsiteX11" fmla="*/ 281354 w 2391507"/>
                <a:gd name="connsiteY11" fmla="*/ 1125416 h 1916723"/>
                <a:gd name="connsiteX12" fmla="*/ 228600 w 2391507"/>
                <a:gd name="connsiteY12" fmla="*/ 1037493 h 1916723"/>
                <a:gd name="connsiteX13" fmla="*/ 158261 w 2391507"/>
                <a:gd name="connsiteY13" fmla="*/ 967154 h 1916723"/>
                <a:gd name="connsiteX14" fmla="*/ 105507 w 2391507"/>
                <a:gd name="connsiteY14" fmla="*/ 879231 h 1916723"/>
                <a:gd name="connsiteX15" fmla="*/ 87923 w 2391507"/>
                <a:gd name="connsiteY15" fmla="*/ 826477 h 1916723"/>
                <a:gd name="connsiteX16" fmla="*/ 52754 w 2391507"/>
                <a:gd name="connsiteY16" fmla="*/ 773723 h 1916723"/>
                <a:gd name="connsiteX17" fmla="*/ 17584 w 2391507"/>
                <a:gd name="connsiteY17" fmla="*/ 668216 h 1916723"/>
                <a:gd name="connsiteX18" fmla="*/ 0 w 2391507"/>
                <a:gd name="connsiteY18" fmla="*/ 615462 h 1916723"/>
                <a:gd name="connsiteX19" fmla="*/ 17584 w 2391507"/>
                <a:gd name="connsiteY19" fmla="*/ 545123 h 1916723"/>
                <a:gd name="connsiteX20" fmla="*/ 105507 w 2391507"/>
                <a:gd name="connsiteY20" fmla="*/ 492369 h 1916723"/>
                <a:gd name="connsiteX21" fmla="*/ 175846 w 2391507"/>
                <a:gd name="connsiteY21" fmla="*/ 474785 h 1916723"/>
                <a:gd name="connsiteX22" fmla="*/ 281354 w 2391507"/>
                <a:gd name="connsiteY22" fmla="*/ 439616 h 1916723"/>
                <a:gd name="connsiteX23" fmla="*/ 334107 w 2391507"/>
                <a:gd name="connsiteY23" fmla="*/ 422031 h 1916723"/>
                <a:gd name="connsiteX24" fmla="*/ 386861 w 2391507"/>
                <a:gd name="connsiteY24" fmla="*/ 404446 h 1916723"/>
                <a:gd name="connsiteX25" fmla="*/ 474784 w 2391507"/>
                <a:gd name="connsiteY25" fmla="*/ 351693 h 1916723"/>
                <a:gd name="connsiteX26" fmla="*/ 580292 w 2391507"/>
                <a:gd name="connsiteY26" fmla="*/ 263769 h 1916723"/>
                <a:gd name="connsiteX27" fmla="*/ 615461 w 2391507"/>
                <a:gd name="connsiteY27" fmla="*/ 140677 h 1916723"/>
                <a:gd name="connsiteX28" fmla="*/ 633046 w 2391507"/>
                <a:gd name="connsiteY28" fmla="*/ 35169 h 1916723"/>
                <a:gd name="connsiteX29" fmla="*/ 685800 w 2391507"/>
                <a:gd name="connsiteY29" fmla="*/ 0 h 1916723"/>
                <a:gd name="connsiteX30" fmla="*/ 1143000 w 2391507"/>
                <a:gd name="connsiteY30" fmla="*/ 35169 h 1916723"/>
                <a:gd name="connsiteX31" fmla="*/ 1213338 w 2391507"/>
                <a:gd name="connsiteY31" fmla="*/ 52754 h 1916723"/>
                <a:gd name="connsiteX32" fmla="*/ 1512277 w 2391507"/>
                <a:gd name="connsiteY32" fmla="*/ 70339 h 1916723"/>
                <a:gd name="connsiteX33" fmla="*/ 1617784 w 2391507"/>
                <a:gd name="connsiteY33" fmla="*/ 105508 h 1916723"/>
                <a:gd name="connsiteX34" fmla="*/ 1723292 w 2391507"/>
                <a:gd name="connsiteY34" fmla="*/ 158262 h 1916723"/>
                <a:gd name="connsiteX35" fmla="*/ 1776046 w 2391507"/>
                <a:gd name="connsiteY35" fmla="*/ 228600 h 1916723"/>
                <a:gd name="connsiteX36" fmla="*/ 1811215 w 2391507"/>
                <a:gd name="connsiteY36" fmla="*/ 281354 h 1916723"/>
                <a:gd name="connsiteX37" fmla="*/ 1863969 w 2391507"/>
                <a:gd name="connsiteY37" fmla="*/ 316523 h 1916723"/>
                <a:gd name="connsiteX38" fmla="*/ 1951892 w 2391507"/>
                <a:gd name="connsiteY38" fmla="*/ 439616 h 1916723"/>
                <a:gd name="connsiteX39" fmla="*/ 1987061 w 2391507"/>
                <a:gd name="connsiteY39" fmla="*/ 492369 h 1916723"/>
                <a:gd name="connsiteX40" fmla="*/ 2092569 w 2391507"/>
                <a:gd name="connsiteY40" fmla="*/ 527539 h 1916723"/>
                <a:gd name="connsiteX41" fmla="*/ 2233246 w 2391507"/>
                <a:gd name="connsiteY41" fmla="*/ 562708 h 1916723"/>
                <a:gd name="connsiteX42" fmla="*/ 2286000 w 2391507"/>
                <a:gd name="connsiteY42" fmla="*/ 580293 h 1916723"/>
                <a:gd name="connsiteX43" fmla="*/ 2391507 w 2391507"/>
                <a:gd name="connsiteY43" fmla="*/ 720969 h 1916723"/>
                <a:gd name="connsiteX44" fmla="*/ 2373923 w 2391507"/>
                <a:gd name="connsiteY44" fmla="*/ 791308 h 1916723"/>
                <a:gd name="connsiteX45" fmla="*/ 2321169 w 2391507"/>
                <a:gd name="connsiteY45" fmla="*/ 808893 h 1916723"/>
                <a:gd name="connsiteX46" fmla="*/ 2145323 w 2391507"/>
                <a:gd name="connsiteY46" fmla="*/ 826477 h 1916723"/>
                <a:gd name="connsiteX47" fmla="*/ 2022231 w 2391507"/>
                <a:gd name="connsiteY47" fmla="*/ 879231 h 1916723"/>
                <a:gd name="connsiteX48" fmla="*/ 1987061 w 2391507"/>
                <a:gd name="connsiteY48" fmla="*/ 984739 h 1916723"/>
                <a:gd name="connsiteX49" fmla="*/ 1969477 w 2391507"/>
                <a:gd name="connsiteY49" fmla="*/ 1125416 h 1916723"/>
                <a:gd name="connsiteX50" fmla="*/ 1934307 w 2391507"/>
                <a:gd name="connsiteY50" fmla="*/ 1160585 h 1916723"/>
                <a:gd name="connsiteX51" fmla="*/ 1881554 w 2391507"/>
                <a:gd name="connsiteY51" fmla="*/ 1195754 h 1916723"/>
                <a:gd name="connsiteX52" fmla="*/ 1846384 w 2391507"/>
                <a:gd name="connsiteY52" fmla="*/ 1230923 h 1916723"/>
                <a:gd name="connsiteX53" fmla="*/ 1740877 w 2391507"/>
                <a:gd name="connsiteY53" fmla="*/ 1301262 h 1916723"/>
                <a:gd name="connsiteX54" fmla="*/ 1688123 w 2391507"/>
                <a:gd name="connsiteY54" fmla="*/ 1336431 h 1916723"/>
                <a:gd name="connsiteX55" fmla="*/ 1582615 w 2391507"/>
                <a:gd name="connsiteY55" fmla="*/ 1371600 h 1916723"/>
                <a:gd name="connsiteX56" fmla="*/ 1547446 w 2391507"/>
                <a:gd name="connsiteY56" fmla="*/ 1424354 h 1916723"/>
                <a:gd name="connsiteX57" fmla="*/ 1494692 w 2391507"/>
                <a:gd name="connsiteY57" fmla="*/ 1459523 h 1916723"/>
                <a:gd name="connsiteX58" fmla="*/ 1406769 w 2391507"/>
                <a:gd name="connsiteY58" fmla="*/ 1529862 h 1916723"/>
                <a:gd name="connsiteX59" fmla="*/ 1371600 w 2391507"/>
                <a:gd name="connsiteY59" fmla="*/ 1582616 h 1916723"/>
                <a:gd name="connsiteX60" fmla="*/ 1266092 w 2391507"/>
                <a:gd name="connsiteY60" fmla="*/ 1635369 h 1916723"/>
                <a:gd name="connsiteX61" fmla="*/ 1160584 w 2391507"/>
                <a:gd name="connsiteY61" fmla="*/ 1705708 h 1916723"/>
                <a:gd name="connsiteX62" fmla="*/ 1072661 w 2391507"/>
                <a:gd name="connsiteY62" fmla="*/ 1793631 h 1916723"/>
                <a:gd name="connsiteX63" fmla="*/ 984738 w 2391507"/>
                <a:gd name="connsiteY63" fmla="*/ 1863969 h 1916723"/>
                <a:gd name="connsiteX64" fmla="*/ 931984 w 2391507"/>
                <a:gd name="connsiteY64" fmla="*/ 1846385 h 1916723"/>
                <a:gd name="connsiteX65" fmla="*/ 844061 w 2391507"/>
                <a:gd name="connsiteY65" fmla="*/ 1758462 h 1916723"/>
                <a:gd name="connsiteX66" fmla="*/ 668215 w 2391507"/>
                <a:gd name="connsiteY66" fmla="*/ 1705708 h 1916723"/>
                <a:gd name="connsiteX67" fmla="*/ 562707 w 2391507"/>
                <a:gd name="connsiteY67" fmla="*/ 1652954 h 1916723"/>
                <a:gd name="connsiteX68" fmla="*/ 509954 w 2391507"/>
                <a:gd name="connsiteY68" fmla="*/ 1494693 h 1916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391507" h="1916723">
                  <a:moveTo>
                    <a:pt x="1055077" y="1916723"/>
                  </a:moveTo>
                  <a:cubicBezTo>
                    <a:pt x="829821" y="1729011"/>
                    <a:pt x="930923" y="1769830"/>
                    <a:pt x="791307" y="1723293"/>
                  </a:cubicBezTo>
                  <a:cubicBezTo>
                    <a:pt x="773723" y="1711570"/>
                    <a:pt x="755057" y="1701325"/>
                    <a:pt x="738554" y="1688123"/>
                  </a:cubicBezTo>
                  <a:cubicBezTo>
                    <a:pt x="684040" y="1644511"/>
                    <a:pt x="722788" y="1653864"/>
                    <a:pt x="650631" y="1617785"/>
                  </a:cubicBezTo>
                  <a:cubicBezTo>
                    <a:pt x="634052" y="1609495"/>
                    <a:pt x="615462" y="1606062"/>
                    <a:pt x="597877" y="1600200"/>
                  </a:cubicBezTo>
                  <a:cubicBezTo>
                    <a:pt x="586154" y="1588477"/>
                    <a:pt x="576923" y="1573561"/>
                    <a:pt x="562707" y="1565031"/>
                  </a:cubicBezTo>
                  <a:cubicBezTo>
                    <a:pt x="546813" y="1555494"/>
                    <a:pt x="524428" y="1559025"/>
                    <a:pt x="509954" y="1547446"/>
                  </a:cubicBezTo>
                  <a:cubicBezTo>
                    <a:pt x="493451" y="1534244"/>
                    <a:pt x="486507" y="1512277"/>
                    <a:pt x="474784" y="1494693"/>
                  </a:cubicBezTo>
                  <a:cubicBezTo>
                    <a:pt x="460611" y="1367129"/>
                    <a:pt x="467306" y="1363011"/>
                    <a:pt x="439615" y="1266093"/>
                  </a:cubicBezTo>
                  <a:cubicBezTo>
                    <a:pt x="434523" y="1248270"/>
                    <a:pt x="433610" y="1227813"/>
                    <a:pt x="422031" y="1213339"/>
                  </a:cubicBezTo>
                  <a:cubicBezTo>
                    <a:pt x="408829" y="1196836"/>
                    <a:pt x="385780" y="1191371"/>
                    <a:pt x="369277" y="1178169"/>
                  </a:cubicBezTo>
                  <a:cubicBezTo>
                    <a:pt x="300313" y="1122998"/>
                    <a:pt x="372964" y="1155952"/>
                    <a:pt x="281354" y="1125416"/>
                  </a:cubicBezTo>
                  <a:cubicBezTo>
                    <a:pt x="151403" y="995465"/>
                    <a:pt x="342738" y="1197285"/>
                    <a:pt x="228600" y="1037493"/>
                  </a:cubicBezTo>
                  <a:cubicBezTo>
                    <a:pt x="209327" y="1010511"/>
                    <a:pt x="158261" y="967154"/>
                    <a:pt x="158261" y="967154"/>
                  </a:cubicBezTo>
                  <a:cubicBezTo>
                    <a:pt x="108449" y="817711"/>
                    <a:pt x="177921" y="999921"/>
                    <a:pt x="105507" y="879231"/>
                  </a:cubicBezTo>
                  <a:cubicBezTo>
                    <a:pt x="95970" y="863337"/>
                    <a:pt x="96212" y="843056"/>
                    <a:pt x="87923" y="826477"/>
                  </a:cubicBezTo>
                  <a:cubicBezTo>
                    <a:pt x="78472" y="807574"/>
                    <a:pt x="61337" y="793036"/>
                    <a:pt x="52754" y="773723"/>
                  </a:cubicBezTo>
                  <a:cubicBezTo>
                    <a:pt x="37698" y="739847"/>
                    <a:pt x="29307" y="703385"/>
                    <a:pt x="17584" y="668216"/>
                  </a:cubicBezTo>
                  <a:lnTo>
                    <a:pt x="0" y="615462"/>
                  </a:lnTo>
                  <a:cubicBezTo>
                    <a:pt x="5861" y="592016"/>
                    <a:pt x="6776" y="566739"/>
                    <a:pt x="17584" y="545123"/>
                  </a:cubicBezTo>
                  <a:cubicBezTo>
                    <a:pt x="35997" y="508298"/>
                    <a:pt x="70414" y="502395"/>
                    <a:pt x="105507" y="492369"/>
                  </a:cubicBezTo>
                  <a:cubicBezTo>
                    <a:pt x="128745" y="485730"/>
                    <a:pt x="152697" y="481729"/>
                    <a:pt x="175846" y="474785"/>
                  </a:cubicBezTo>
                  <a:cubicBezTo>
                    <a:pt x="211354" y="464133"/>
                    <a:pt x="246185" y="451339"/>
                    <a:pt x="281354" y="439616"/>
                  </a:cubicBezTo>
                  <a:lnTo>
                    <a:pt x="334107" y="422031"/>
                  </a:lnTo>
                  <a:lnTo>
                    <a:pt x="386861" y="404446"/>
                  </a:lnTo>
                  <a:cubicBezTo>
                    <a:pt x="455558" y="335751"/>
                    <a:pt x="383473" y="397349"/>
                    <a:pt x="474784" y="351693"/>
                  </a:cubicBezTo>
                  <a:cubicBezTo>
                    <a:pt x="523746" y="327212"/>
                    <a:pt x="541403" y="302658"/>
                    <a:pt x="580292" y="263769"/>
                  </a:cubicBezTo>
                  <a:cubicBezTo>
                    <a:pt x="597055" y="213483"/>
                    <a:pt x="604419" y="195887"/>
                    <a:pt x="615461" y="140677"/>
                  </a:cubicBezTo>
                  <a:cubicBezTo>
                    <a:pt x="622453" y="105715"/>
                    <a:pt x="617101" y="67059"/>
                    <a:pt x="633046" y="35169"/>
                  </a:cubicBezTo>
                  <a:cubicBezTo>
                    <a:pt x="642498" y="16266"/>
                    <a:pt x="668215" y="11723"/>
                    <a:pt x="685800" y="0"/>
                  </a:cubicBezTo>
                  <a:cubicBezTo>
                    <a:pt x="796777" y="6936"/>
                    <a:pt x="1017317" y="17214"/>
                    <a:pt x="1143000" y="35169"/>
                  </a:cubicBezTo>
                  <a:cubicBezTo>
                    <a:pt x="1166925" y="38587"/>
                    <a:pt x="1189279" y="50463"/>
                    <a:pt x="1213338" y="52754"/>
                  </a:cubicBezTo>
                  <a:cubicBezTo>
                    <a:pt x="1312707" y="62218"/>
                    <a:pt x="1412631" y="64477"/>
                    <a:pt x="1512277" y="70339"/>
                  </a:cubicBezTo>
                  <a:cubicBezTo>
                    <a:pt x="1547446" y="82062"/>
                    <a:pt x="1586939" y="84945"/>
                    <a:pt x="1617784" y="105508"/>
                  </a:cubicBezTo>
                  <a:cubicBezTo>
                    <a:pt x="1685961" y="150959"/>
                    <a:pt x="1650488" y="133994"/>
                    <a:pt x="1723292" y="158262"/>
                  </a:cubicBezTo>
                  <a:cubicBezTo>
                    <a:pt x="1740877" y="181708"/>
                    <a:pt x="1759011" y="204751"/>
                    <a:pt x="1776046" y="228600"/>
                  </a:cubicBezTo>
                  <a:cubicBezTo>
                    <a:pt x="1788330" y="245797"/>
                    <a:pt x="1796271" y="266410"/>
                    <a:pt x="1811215" y="281354"/>
                  </a:cubicBezTo>
                  <a:cubicBezTo>
                    <a:pt x="1826159" y="296298"/>
                    <a:pt x="1846384" y="304800"/>
                    <a:pt x="1863969" y="316523"/>
                  </a:cubicBezTo>
                  <a:cubicBezTo>
                    <a:pt x="1905000" y="439616"/>
                    <a:pt x="1863969" y="410308"/>
                    <a:pt x="1951892" y="439616"/>
                  </a:cubicBezTo>
                  <a:cubicBezTo>
                    <a:pt x="1963615" y="457200"/>
                    <a:pt x="1969140" y="481168"/>
                    <a:pt x="1987061" y="492369"/>
                  </a:cubicBezTo>
                  <a:cubicBezTo>
                    <a:pt x="2018498" y="512017"/>
                    <a:pt x="2057400" y="515816"/>
                    <a:pt x="2092569" y="527539"/>
                  </a:cubicBezTo>
                  <a:cubicBezTo>
                    <a:pt x="2213148" y="567732"/>
                    <a:pt x="2063503" y="520271"/>
                    <a:pt x="2233246" y="562708"/>
                  </a:cubicBezTo>
                  <a:cubicBezTo>
                    <a:pt x="2251228" y="567204"/>
                    <a:pt x="2268415" y="574431"/>
                    <a:pt x="2286000" y="580293"/>
                  </a:cubicBezTo>
                  <a:cubicBezTo>
                    <a:pt x="2387030" y="681323"/>
                    <a:pt x="2360816" y="628896"/>
                    <a:pt x="2391507" y="720969"/>
                  </a:cubicBezTo>
                  <a:cubicBezTo>
                    <a:pt x="2385646" y="744415"/>
                    <a:pt x="2389020" y="772436"/>
                    <a:pt x="2373923" y="791308"/>
                  </a:cubicBezTo>
                  <a:cubicBezTo>
                    <a:pt x="2362344" y="805782"/>
                    <a:pt x="2339489" y="806075"/>
                    <a:pt x="2321169" y="808893"/>
                  </a:cubicBezTo>
                  <a:cubicBezTo>
                    <a:pt x="2262946" y="817850"/>
                    <a:pt x="2203938" y="820616"/>
                    <a:pt x="2145323" y="826477"/>
                  </a:cubicBezTo>
                  <a:cubicBezTo>
                    <a:pt x="2112087" y="834786"/>
                    <a:pt x="2044719" y="843249"/>
                    <a:pt x="2022231" y="879231"/>
                  </a:cubicBezTo>
                  <a:cubicBezTo>
                    <a:pt x="2002583" y="910668"/>
                    <a:pt x="1987061" y="984739"/>
                    <a:pt x="1987061" y="984739"/>
                  </a:cubicBezTo>
                  <a:cubicBezTo>
                    <a:pt x="1981200" y="1031631"/>
                    <a:pt x="1983056" y="1080152"/>
                    <a:pt x="1969477" y="1125416"/>
                  </a:cubicBezTo>
                  <a:cubicBezTo>
                    <a:pt x="1964713" y="1141296"/>
                    <a:pt x="1947253" y="1150228"/>
                    <a:pt x="1934307" y="1160585"/>
                  </a:cubicBezTo>
                  <a:cubicBezTo>
                    <a:pt x="1917804" y="1173787"/>
                    <a:pt x="1898057" y="1182552"/>
                    <a:pt x="1881554" y="1195754"/>
                  </a:cubicBezTo>
                  <a:cubicBezTo>
                    <a:pt x="1868608" y="1206111"/>
                    <a:pt x="1859647" y="1220976"/>
                    <a:pt x="1846384" y="1230923"/>
                  </a:cubicBezTo>
                  <a:cubicBezTo>
                    <a:pt x="1812570" y="1256284"/>
                    <a:pt x="1776046" y="1277816"/>
                    <a:pt x="1740877" y="1301262"/>
                  </a:cubicBezTo>
                  <a:cubicBezTo>
                    <a:pt x="1723292" y="1312985"/>
                    <a:pt x="1708173" y="1329748"/>
                    <a:pt x="1688123" y="1336431"/>
                  </a:cubicBezTo>
                  <a:lnTo>
                    <a:pt x="1582615" y="1371600"/>
                  </a:lnTo>
                  <a:cubicBezTo>
                    <a:pt x="1570892" y="1389185"/>
                    <a:pt x="1562390" y="1409410"/>
                    <a:pt x="1547446" y="1424354"/>
                  </a:cubicBezTo>
                  <a:cubicBezTo>
                    <a:pt x="1532502" y="1439298"/>
                    <a:pt x="1511195" y="1446321"/>
                    <a:pt x="1494692" y="1459523"/>
                  </a:cubicBezTo>
                  <a:cubicBezTo>
                    <a:pt x="1369409" y="1559750"/>
                    <a:pt x="1569140" y="1421616"/>
                    <a:pt x="1406769" y="1529862"/>
                  </a:cubicBezTo>
                  <a:cubicBezTo>
                    <a:pt x="1395046" y="1547447"/>
                    <a:pt x="1386544" y="1567672"/>
                    <a:pt x="1371600" y="1582616"/>
                  </a:cubicBezTo>
                  <a:cubicBezTo>
                    <a:pt x="1337512" y="1616704"/>
                    <a:pt x="1308998" y="1621067"/>
                    <a:pt x="1266092" y="1635369"/>
                  </a:cubicBezTo>
                  <a:cubicBezTo>
                    <a:pt x="1230923" y="1658815"/>
                    <a:pt x="1184030" y="1670539"/>
                    <a:pt x="1160584" y="1705708"/>
                  </a:cubicBezTo>
                  <a:cubicBezTo>
                    <a:pt x="1113692" y="1776047"/>
                    <a:pt x="1143000" y="1746739"/>
                    <a:pt x="1072661" y="1793631"/>
                  </a:cubicBezTo>
                  <a:cubicBezTo>
                    <a:pt x="1045656" y="1834139"/>
                    <a:pt x="1041364" y="1863969"/>
                    <a:pt x="984738" y="1863969"/>
                  </a:cubicBezTo>
                  <a:cubicBezTo>
                    <a:pt x="966202" y="1863969"/>
                    <a:pt x="949569" y="1852246"/>
                    <a:pt x="931984" y="1846385"/>
                  </a:cubicBezTo>
                  <a:cubicBezTo>
                    <a:pt x="900722" y="1799492"/>
                    <a:pt x="898770" y="1781909"/>
                    <a:pt x="844061" y="1758462"/>
                  </a:cubicBezTo>
                  <a:cubicBezTo>
                    <a:pt x="775254" y="1728973"/>
                    <a:pt x="739134" y="1752987"/>
                    <a:pt x="668215" y="1705708"/>
                  </a:cubicBezTo>
                  <a:cubicBezTo>
                    <a:pt x="600038" y="1660257"/>
                    <a:pt x="635511" y="1677222"/>
                    <a:pt x="562707" y="1652954"/>
                  </a:cubicBezTo>
                  <a:cubicBezTo>
                    <a:pt x="485086" y="1575332"/>
                    <a:pt x="509954" y="1625068"/>
                    <a:pt x="509954" y="1494693"/>
                  </a:cubicBezTo>
                </a:path>
              </a:pathLst>
            </a:custGeom>
            <a:solidFill>
              <a:srgbClr val="00D600">
                <a:alpha val="49804"/>
              </a:srgbClr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9" name="Freeform: Shape 2938">
              <a:extLst>
                <a:ext uri="{FF2B5EF4-FFF2-40B4-BE49-F238E27FC236}">
                  <a16:creationId xmlns:a16="http://schemas.microsoft.com/office/drawing/2014/main" id="{6E64674D-DC64-C4F8-AB5F-00F0E68D4298}"/>
                </a:ext>
              </a:extLst>
            </p:cNvPr>
            <p:cNvSpPr/>
            <p:nvPr/>
          </p:nvSpPr>
          <p:spPr>
            <a:xfrm>
              <a:off x="7508580" y="3376246"/>
              <a:ext cx="2622517" cy="1637085"/>
            </a:xfrm>
            <a:custGeom>
              <a:avLst/>
              <a:gdLst>
                <a:gd name="connsiteX0" fmla="*/ 2215712 w 2622517"/>
                <a:gd name="connsiteY0" fmla="*/ 1143000 h 1637085"/>
                <a:gd name="connsiteX1" fmla="*/ 2162958 w 2622517"/>
                <a:gd name="connsiteY1" fmla="*/ 1283677 h 1637085"/>
                <a:gd name="connsiteX2" fmla="*/ 2127789 w 2622517"/>
                <a:gd name="connsiteY2" fmla="*/ 1477108 h 1637085"/>
                <a:gd name="connsiteX3" fmla="*/ 2092620 w 2622517"/>
                <a:gd name="connsiteY3" fmla="*/ 1529862 h 1637085"/>
                <a:gd name="connsiteX4" fmla="*/ 2039866 w 2622517"/>
                <a:gd name="connsiteY4" fmla="*/ 1547446 h 1637085"/>
                <a:gd name="connsiteX5" fmla="*/ 1899189 w 2622517"/>
                <a:gd name="connsiteY5" fmla="*/ 1582616 h 1637085"/>
                <a:gd name="connsiteX6" fmla="*/ 1371651 w 2622517"/>
                <a:gd name="connsiteY6" fmla="*/ 1600200 h 1637085"/>
                <a:gd name="connsiteX7" fmla="*/ 896866 w 2622517"/>
                <a:gd name="connsiteY7" fmla="*/ 1617785 h 1637085"/>
                <a:gd name="connsiteX8" fmla="*/ 597928 w 2622517"/>
                <a:gd name="connsiteY8" fmla="*/ 1617785 h 1637085"/>
                <a:gd name="connsiteX9" fmla="*/ 527589 w 2622517"/>
                <a:gd name="connsiteY9" fmla="*/ 1600200 h 1637085"/>
                <a:gd name="connsiteX10" fmla="*/ 175897 w 2622517"/>
                <a:gd name="connsiteY10" fmla="*/ 1582616 h 1637085"/>
                <a:gd name="connsiteX11" fmla="*/ 51 w 2622517"/>
                <a:gd name="connsiteY11" fmla="*/ 1512277 h 1637085"/>
                <a:gd name="connsiteX12" fmla="*/ 52805 w 2622517"/>
                <a:gd name="connsiteY12" fmla="*/ 1354016 h 1637085"/>
                <a:gd name="connsiteX13" fmla="*/ 158312 w 2622517"/>
                <a:gd name="connsiteY13" fmla="*/ 1318846 h 1637085"/>
                <a:gd name="connsiteX14" fmla="*/ 246235 w 2622517"/>
                <a:gd name="connsiteY14" fmla="*/ 1248508 h 1637085"/>
                <a:gd name="connsiteX15" fmla="*/ 316574 w 2622517"/>
                <a:gd name="connsiteY15" fmla="*/ 1178169 h 1637085"/>
                <a:gd name="connsiteX16" fmla="*/ 369328 w 2622517"/>
                <a:gd name="connsiteY16" fmla="*/ 1143000 h 1637085"/>
                <a:gd name="connsiteX17" fmla="*/ 474835 w 2622517"/>
                <a:gd name="connsiteY17" fmla="*/ 1037492 h 1637085"/>
                <a:gd name="connsiteX18" fmla="*/ 545174 w 2622517"/>
                <a:gd name="connsiteY18" fmla="*/ 949569 h 1637085"/>
                <a:gd name="connsiteX19" fmla="*/ 580343 w 2622517"/>
                <a:gd name="connsiteY19" fmla="*/ 756139 h 1637085"/>
                <a:gd name="connsiteX20" fmla="*/ 597928 w 2622517"/>
                <a:gd name="connsiteY20" fmla="*/ 703385 h 1637085"/>
                <a:gd name="connsiteX21" fmla="*/ 668266 w 2622517"/>
                <a:gd name="connsiteY21" fmla="*/ 597877 h 1637085"/>
                <a:gd name="connsiteX22" fmla="*/ 738605 w 2622517"/>
                <a:gd name="connsiteY22" fmla="*/ 509954 h 1637085"/>
                <a:gd name="connsiteX23" fmla="*/ 756189 w 2622517"/>
                <a:gd name="connsiteY23" fmla="*/ 457200 h 1637085"/>
                <a:gd name="connsiteX24" fmla="*/ 914451 w 2622517"/>
                <a:gd name="connsiteY24" fmla="*/ 369277 h 1637085"/>
                <a:gd name="connsiteX25" fmla="*/ 967205 w 2622517"/>
                <a:gd name="connsiteY25" fmla="*/ 334108 h 1637085"/>
                <a:gd name="connsiteX26" fmla="*/ 1072712 w 2622517"/>
                <a:gd name="connsiteY26" fmla="*/ 298939 h 1637085"/>
                <a:gd name="connsiteX27" fmla="*/ 1125466 w 2622517"/>
                <a:gd name="connsiteY27" fmla="*/ 281354 h 1637085"/>
                <a:gd name="connsiteX28" fmla="*/ 1178220 w 2622517"/>
                <a:gd name="connsiteY28" fmla="*/ 246185 h 1637085"/>
                <a:gd name="connsiteX29" fmla="*/ 1283728 w 2622517"/>
                <a:gd name="connsiteY29" fmla="*/ 105508 h 1637085"/>
                <a:gd name="connsiteX30" fmla="*/ 1336482 w 2622517"/>
                <a:gd name="connsiteY30" fmla="*/ 70339 h 1637085"/>
                <a:gd name="connsiteX31" fmla="*/ 1371651 w 2622517"/>
                <a:gd name="connsiteY31" fmla="*/ 35169 h 1637085"/>
                <a:gd name="connsiteX32" fmla="*/ 1477158 w 2622517"/>
                <a:gd name="connsiteY32" fmla="*/ 0 h 1637085"/>
                <a:gd name="connsiteX33" fmla="*/ 1951943 w 2622517"/>
                <a:gd name="connsiteY33" fmla="*/ 17585 h 1637085"/>
                <a:gd name="connsiteX34" fmla="*/ 2022282 w 2622517"/>
                <a:gd name="connsiteY34" fmla="*/ 35169 h 1637085"/>
                <a:gd name="connsiteX35" fmla="*/ 2110205 w 2622517"/>
                <a:gd name="connsiteY35" fmla="*/ 70339 h 1637085"/>
                <a:gd name="connsiteX36" fmla="*/ 2162958 w 2622517"/>
                <a:gd name="connsiteY36" fmla="*/ 87923 h 1637085"/>
                <a:gd name="connsiteX37" fmla="*/ 2198128 w 2622517"/>
                <a:gd name="connsiteY37" fmla="*/ 193431 h 1637085"/>
                <a:gd name="connsiteX38" fmla="*/ 2215712 w 2622517"/>
                <a:gd name="connsiteY38" fmla="*/ 246185 h 1637085"/>
                <a:gd name="connsiteX39" fmla="*/ 2250882 w 2622517"/>
                <a:gd name="connsiteY39" fmla="*/ 298939 h 1637085"/>
                <a:gd name="connsiteX40" fmla="*/ 2268466 w 2622517"/>
                <a:gd name="connsiteY40" fmla="*/ 351692 h 1637085"/>
                <a:gd name="connsiteX41" fmla="*/ 2391558 w 2622517"/>
                <a:gd name="connsiteY41" fmla="*/ 457200 h 1637085"/>
                <a:gd name="connsiteX42" fmla="*/ 2409143 w 2622517"/>
                <a:gd name="connsiteY42" fmla="*/ 509954 h 1637085"/>
                <a:gd name="connsiteX43" fmla="*/ 2497066 w 2622517"/>
                <a:gd name="connsiteY43" fmla="*/ 615462 h 1637085"/>
                <a:gd name="connsiteX44" fmla="*/ 2514651 w 2622517"/>
                <a:gd name="connsiteY44" fmla="*/ 668216 h 1637085"/>
                <a:gd name="connsiteX45" fmla="*/ 2584989 w 2622517"/>
                <a:gd name="connsiteY45" fmla="*/ 756139 h 1637085"/>
                <a:gd name="connsiteX46" fmla="*/ 2620158 w 2622517"/>
                <a:gd name="connsiteY46" fmla="*/ 861646 h 1637085"/>
                <a:gd name="connsiteX47" fmla="*/ 2602574 w 2622517"/>
                <a:gd name="connsiteY47" fmla="*/ 914400 h 1637085"/>
                <a:gd name="connsiteX48" fmla="*/ 2497066 w 2622517"/>
                <a:gd name="connsiteY48" fmla="*/ 967154 h 1637085"/>
                <a:gd name="connsiteX49" fmla="*/ 2391558 w 2622517"/>
                <a:gd name="connsiteY49" fmla="*/ 1037492 h 1637085"/>
                <a:gd name="connsiteX50" fmla="*/ 2356389 w 2622517"/>
                <a:gd name="connsiteY50" fmla="*/ 1072662 h 1637085"/>
                <a:gd name="connsiteX51" fmla="*/ 2303635 w 2622517"/>
                <a:gd name="connsiteY51" fmla="*/ 1090246 h 1637085"/>
                <a:gd name="connsiteX52" fmla="*/ 2215712 w 2622517"/>
                <a:gd name="connsiteY52" fmla="*/ 1266092 h 1637085"/>
                <a:gd name="connsiteX53" fmla="*/ 2180543 w 2622517"/>
                <a:gd name="connsiteY53" fmla="*/ 1301262 h 1637085"/>
                <a:gd name="connsiteX54" fmla="*/ 2092620 w 2622517"/>
                <a:gd name="connsiteY54" fmla="*/ 1424354 h 1637085"/>
                <a:gd name="connsiteX55" fmla="*/ 2022282 w 2622517"/>
                <a:gd name="connsiteY55" fmla="*/ 1565031 h 163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22517" h="1637085">
                  <a:moveTo>
                    <a:pt x="2215712" y="1143000"/>
                  </a:moveTo>
                  <a:cubicBezTo>
                    <a:pt x="2208869" y="1160107"/>
                    <a:pt x="2169849" y="1252669"/>
                    <a:pt x="2162958" y="1283677"/>
                  </a:cubicBezTo>
                  <a:cubicBezTo>
                    <a:pt x="2159365" y="1299847"/>
                    <a:pt x="2136520" y="1453826"/>
                    <a:pt x="2127789" y="1477108"/>
                  </a:cubicBezTo>
                  <a:cubicBezTo>
                    <a:pt x="2120368" y="1496896"/>
                    <a:pt x="2109123" y="1516660"/>
                    <a:pt x="2092620" y="1529862"/>
                  </a:cubicBezTo>
                  <a:cubicBezTo>
                    <a:pt x="2078146" y="1541441"/>
                    <a:pt x="2057749" y="1542569"/>
                    <a:pt x="2039866" y="1547446"/>
                  </a:cubicBezTo>
                  <a:cubicBezTo>
                    <a:pt x="1993234" y="1560164"/>
                    <a:pt x="1947498" y="1581006"/>
                    <a:pt x="1899189" y="1582616"/>
                  </a:cubicBezTo>
                  <a:lnTo>
                    <a:pt x="1371651" y="1600200"/>
                  </a:lnTo>
                  <a:lnTo>
                    <a:pt x="896866" y="1617785"/>
                  </a:lnTo>
                  <a:cubicBezTo>
                    <a:pt x="745327" y="1643041"/>
                    <a:pt x="794489" y="1643993"/>
                    <a:pt x="597928" y="1617785"/>
                  </a:cubicBezTo>
                  <a:cubicBezTo>
                    <a:pt x="573972" y="1614591"/>
                    <a:pt x="551673" y="1602207"/>
                    <a:pt x="527589" y="1600200"/>
                  </a:cubicBezTo>
                  <a:cubicBezTo>
                    <a:pt x="410617" y="1590452"/>
                    <a:pt x="293128" y="1588477"/>
                    <a:pt x="175897" y="1582616"/>
                  </a:cubicBezTo>
                  <a:cubicBezTo>
                    <a:pt x="97629" y="1573919"/>
                    <a:pt x="51" y="1611567"/>
                    <a:pt x="51" y="1512277"/>
                  </a:cubicBezTo>
                  <a:cubicBezTo>
                    <a:pt x="51" y="1463328"/>
                    <a:pt x="-3702" y="1382269"/>
                    <a:pt x="52805" y="1354016"/>
                  </a:cubicBezTo>
                  <a:cubicBezTo>
                    <a:pt x="85963" y="1337437"/>
                    <a:pt x="158312" y="1318846"/>
                    <a:pt x="158312" y="1318846"/>
                  </a:cubicBezTo>
                  <a:cubicBezTo>
                    <a:pt x="278049" y="1199113"/>
                    <a:pt x="90938" y="1381621"/>
                    <a:pt x="246235" y="1248508"/>
                  </a:cubicBezTo>
                  <a:cubicBezTo>
                    <a:pt x="271410" y="1226929"/>
                    <a:pt x="288985" y="1196562"/>
                    <a:pt x="316574" y="1178169"/>
                  </a:cubicBezTo>
                  <a:cubicBezTo>
                    <a:pt x="334159" y="1166446"/>
                    <a:pt x="353532" y="1157041"/>
                    <a:pt x="369328" y="1143000"/>
                  </a:cubicBezTo>
                  <a:cubicBezTo>
                    <a:pt x="406502" y="1109957"/>
                    <a:pt x="447245" y="1078875"/>
                    <a:pt x="474835" y="1037492"/>
                  </a:cubicBezTo>
                  <a:cubicBezTo>
                    <a:pt x="519202" y="970945"/>
                    <a:pt x="495061" y="999683"/>
                    <a:pt x="545174" y="949569"/>
                  </a:cubicBezTo>
                  <a:cubicBezTo>
                    <a:pt x="553014" y="902526"/>
                    <a:pt x="568052" y="805301"/>
                    <a:pt x="580343" y="756139"/>
                  </a:cubicBezTo>
                  <a:cubicBezTo>
                    <a:pt x="584839" y="738157"/>
                    <a:pt x="588926" y="719588"/>
                    <a:pt x="597928" y="703385"/>
                  </a:cubicBezTo>
                  <a:cubicBezTo>
                    <a:pt x="618455" y="666436"/>
                    <a:pt x="644820" y="633046"/>
                    <a:pt x="668266" y="597877"/>
                  </a:cubicBezTo>
                  <a:cubicBezTo>
                    <a:pt x="712631" y="531328"/>
                    <a:pt x="688491" y="560067"/>
                    <a:pt x="738605" y="509954"/>
                  </a:cubicBezTo>
                  <a:cubicBezTo>
                    <a:pt x="744466" y="492369"/>
                    <a:pt x="743082" y="470307"/>
                    <a:pt x="756189" y="457200"/>
                  </a:cubicBezTo>
                  <a:cubicBezTo>
                    <a:pt x="867074" y="346315"/>
                    <a:pt x="826003" y="413501"/>
                    <a:pt x="914451" y="369277"/>
                  </a:cubicBezTo>
                  <a:cubicBezTo>
                    <a:pt x="933354" y="359826"/>
                    <a:pt x="947892" y="342691"/>
                    <a:pt x="967205" y="334108"/>
                  </a:cubicBezTo>
                  <a:cubicBezTo>
                    <a:pt x="1001081" y="319052"/>
                    <a:pt x="1037543" y="310662"/>
                    <a:pt x="1072712" y="298939"/>
                  </a:cubicBezTo>
                  <a:cubicBezTo>
                    <a:pt x="1090297" y="293077"/>
                    <a:pt x="1110043" y="291636"/>
                    <a:pt x="1125466" y="281354"/>
                  </a:cubicBezTo>
                  <a:lnTo>
                    <a:pt x="1178220" y="246185"/>
                  </a:lnTo>
                  <a:cubicBezTo>
                    <a:pt x="1210369" y="197960"/>
                    <a:pt x="1237256" y="142685"/>
                    <a:pt x="1283728" y="105508"/>
                  </a:cubicBezTo>
                  <a:cubicBezTo>
                    <a:pt x="1300231" y="92306"/>
                    <a:pt x="1319979" y="83541"/>
                    <a:pt x="1336482" y="70339"/>
                  </a:cubicBezTo>
                  <a:cubicBezTo>
                    <a:pt x="1349428" y="59982"/>
                    <a:pt x="1356822" y="42583"/>
                    <a:pt x="1371651" y="35169"/>
                  </a:cubicBezTo>
                  <a:cubicBezTo>
                    <a:pt x="1404809" y="18590"/>
                    <a:pt x="1477158" y="0"/>
                    <a:pt x="1477158" y="0"/>
                  </a:cubicBezTo>
                  <a:cubicBezTo>
                    <a:pt x="1635420" y="5862"/>
                    <a:pt x="1793901" y="7389"/>
                    <a:pt x="1951943" y="17585"/>
                  </a:cubicBezTo>
                  <a:cubicBezTo>
                    <a:pt x="1976061" y="19141"/>
                    <a:pt x="1999354" y="27526"/>
                    <a:pt x="2022282" y="35169"/>
                  </a:cubicBezTo>
                  <a:cubicBezTo>
                    <a:pt x="2052228" y="45151"/>
                    <a:pt x="2080649" y="59256"/>
                    <a:pt x="2110205" y="70339"/>
                  </a:cubicBezTo>
                  <a:cubicBezTo>
                    <a:pt x="2127560" y="76847"/>
                    <a:pt x="2145374" y="82062"/>
                    <a:pt x="2162958" y="87923"/>
                  </a:cubicBezTo>
                  <a:lnTo>
                    <a:pt x="2198128" y="193431"/>
                  </a:lnTo>
                  <a:cubicBezTo>
                    <a:pt x="2203990" y="211016"/>
                    <a:pt x="2205430" y="230762"/>
                    <a:pt x="2215712" y="246185"/>
                  </a:cubicBezTo>
                  <a:lnTo>
                    <a:pt x="2250882" y="298939"/>
                  </a:lnTo>
                  <a:cubicBezTo>
                    <a:pt x="2256743" y="316523"/>
                    <a:pt x="2257692" y="336609"/>
                    <a:pt x="2268466" y="351692"/>
                  </a:cubicBezTo>
                  <a:cubicBezTo>
                    <a:pt x="2307231" y="405962"/>
                    <a:pt x="2340865" y="423404"/>
                    <a:pt x="2391558" y="457200"/>
                  </a:cubicBezTo>
                  <a:cubicBezTo>
                    <a:pt x="2397420" y="474785"/>
                    <a:pt x="2398861" y="494531"/>
                    <a:pt x="2409143" y="509954"/>
                  </a:cubicBezTo>
                  <a:cubicBezTo>
                    <a:pt x="2486924" y="626625"/>
                    <a:pt x="2439533" y="500397"/>
                    <a:pt x="2497066" y="615462"/>
                  </a:cubicBezTo>
                  <a:cubicBezTo>
                    <a:pt x="2505356" y="632041"/>
                    <a:pt x="2506361" y="651637"/>
                    <a:pt x="2514651" y="668216"/>
                  </a:cubicBezTo>
                  <a:cubicBezTo>
                    <a:pt x="2536833" y="712579"/>
                    <a:pt x="2552279" y="723428"/>
                    <a:pt x="2584989" y="756139"/>
                  </a:cubicBezTo>
                  <a:cubicBezTo>
                    <a:pt x="2596712" y="791308"/>
                    <a:pt x="2631881" y="826477"/>
                    <a:pt x="2620158" y="861646"/>
                  </a:cubicBezTo>
                  <a:cubicBezTo>
                    <a:pt x="2614297" y="879231"/>
                    <a:pt x="2614153" y="899926"/>
                    <a:pt x="2602574" y="914400"/>
                  </a:cubicBezTo>
                  <a:cubicBezTo>
                    <a:pt x="2565105" y="961237"/>
                    <a:pt x="2542937" y="941670"/>
                    <a:pt x="2497066" y="967154"/>
                  </a:cubicBezTo>
                  <a:cubicBezTo>
                    <a:pt x="2460117" y="987681"/>
                    <a:pt x="2421446" y="1007603"/>
                    <a:pt x="2391558" y="1037492"/>
                  </a:cubicBezTo>
                  <a:cubicBezTo>
                    <a:pt x="2379835" y="1049215"/>
                    <a:pt x="2370605" y="1064132"/>
                    <a:pt x="2356389" y="1072662"/>
                  </a:cubicBezTo>
                  <a:cubicBezTo>
                    <a:pt x="2340495" y="1082199"/>
                    <a:pt x="2321220" y="1084385"/>
                    <a:pt x="2303635" y="1090246"/>
                  </a:cubicBezTo>
                  <a:cubicBezTo>
                    <a:pt x="2220127" y="1173757"/>
                    <a:pt x="2313337" y="1070842"/>
                    <a:pt x="2215712" y="1266092"/>
                  </a:cubicBezTo>
                  <a:cubicBezTo>
                    <a:pt x="2208298" y="1280921"/>
                    <a:pt x="2191157" y="1288526"/>
                    <a:pt x="2180543" y="1301262"/>
                  </a:cubicBezTo>
                  <a:cubicBezTo>
                    <a:pt x="2174355" y="1308688"/>
                    <a:pt x="2101322" y="1404773"/>
                    <a:pt x="2092620" y="1424354"/>
                  </a:cubicBezTo>
                  <a:cubicBezTo>
                    <a:pt x="2027962" y="1569837"/>
                    <a:pt x="2094508" y="1492805"/>
                    <a:pt x="2022282" y="1565031"/>
                  </a:cubicBezTo>
                </a:path>
              </a:pathLst>
            </a:custGeom>
            <a:solidFill>
              <a:srgbClr val="00CCFF">
                <a:alpha val="50000"/>
              </a:srgbClr>
            </a:solidFill>
            <a:ln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0" name="Oval 2939">
              <a:extLst>
                <a:ext uri="{FF2B5EF4-FFF2-40B4-BE49-F238E27FC236}">
                  <a16:creationId xmlns:a16="http://schemas.microsoft.com/office/drawing/2014/main" id="{A100FC06-A554-A276-254F-E70BC0ECFBD3}"/>
                </a:ext>
              </a:extLst>
            </p:cNvPr>
            <p:cNvSpPr/>
            <p:nvPr/>
          </p:nvSpPr>
          <p:spPr>
            <a:xfrm>
              <a:off x="4186369" y="2825758"/>
              <a:ext cx="500552" cy="498217"/>
            </a:xfrm>
            <a:prstGeom prst="ellipse">
              <a:avLst/>
            </a:prstGeom>
            <a:solidFill>
              <a:srgbClr val="FFD85D"/>
            </a:solidFill>
            <a:ln w="12700">
              <a:solidFill>
                <a:schemeClr val="tx1">
                  <a:alpha val="77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2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41" name="Oval 2940">
              <a:extLst>
                <a:ext uri="{FF2B5EF4-FFF2-40B4-BE49-F238E27FC236}">
                  <a16:creationId xmlns:a16="http://schemas.microsoft.com/office/drawing/2014/main" id="{147796DB-089A-8ED5-08F7-BEFE1B704AAF}"/>
                </a:ext>
              </a:extLst>
            </p:cNvPr>
            <p:cNvSpPr/>
            <p:nvPr/>
          </p:nvSpPr>
          <p:spPr>
            <a:xfrm>
              <a:off x="5616033" y="6046181"/>
              <a:ext cx="500552" cy="498217"/>
            </a:xfrm>
            <a:prstGeom prst="ellipse">
              <a:avLst/>
            </a:prstGeom>
            <a:solidFill>
              <a:srgbClr val="33D422"/>
            </a:solidFill>
            <a:ln w="12700">
              <a:solidFill>
                <a:schemeClr val="tx1">
                  <a:alpha val="77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2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42" name="Oval 2941">
              <a:extLst>
                <a:ext uri="{FF2B5EF4-FFF2-40B4-BE49-F238E27FC236}">
                  <a16:creationId xmlns:a16="http://schemas.microsoft.com/office/drawing/2014/main" id="{0B9B932F-30C5-7D08-BE2A-C70EC1158E14}"/>
                </a:ext>
              </a:extLst>
            </p:cNvPr>
            <p:cNvSpPr/>
            <p:nvPr/>
          </p:nvSpPr>
          <p:spPr>
            <a:xfrm>
              <a:off x="7166645" y="2429493"/>
              <a:ext cx="500552" cy="498217"/>
            </a:xfrm>
            <a:prstGeom prst="ellipse">
              <a:avLst/>
            </a:prstGeom>
            <a:solidFill>
              <a:srgbClr val="FA3E2A"/>
            </a:solidFill>
            <a:ln w="12700">
              <a:solidFill>
                <a:schemeClr val="tx1">
                  <a:alpha val="77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2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43" name="Oval 2942">
              <a:extLst>
                <a:ext uri="{FF2B5EF4-FFF2-40B4-BE49-F238E27FC236}">
                  <a16:creationId xmlns:a16="http://schemas.microsoft.com/office/drawing/2014/main" id="{36463CD3-8F35-3632-BDA0-19B5BB076726}"/>
                </a:ext>
              </a:extLst>
            </p:cNvPr>
            <p:cNvSpPr/>
            <p:nvPr/>
          </p:nvSpPr>
          <p:spPr>
            <a:xfrm>
              <a:off x="8507965" y="4114361"/>
              <a:ext cx="500552" cy="498217"/>
            </a:xfrm>
            <a:prstGeom prst="ellipse">
              <a:avLst/>
            </a:prstGeom>
            <a:solidFill>
              <a:srgbClr val="26CFE6"/>
            </a:solidFill>
            <a:ln w="12700">
              <a:solidFill>
                <a:schemeClr val="tx1">
                  <a:alpha val="77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2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44" name="Oval 2943">
              <a:extLst>
                <a:ext uri="{FF2B5EF4-FFF2-40B4-BE49-F238E27FC236}">
                  <a16:creationId xmlns:a16="http://schemas.microsoft.com/office/drawing/2014/main" id="{972D8777-0DD8-E9A1-8702-68D53D704B0D}"/>
                </a:ext>
              </a:extLst>
            </p:cNvPr>
            <p:cNvSpPr/>
            <p:nvPr/>
          </p:nvSpPr>
          <p:spPr>
            <a:xfrm>
              <a:off x="2727501" y="5083745"/>
              <a:ext cx="500552" cy="498217"/>
            </a:xfrm>
            <a:prstGeom prst="ellipse">
              <a:avLst/>
            </a:prstGeom>
            <a:solidFill>
              <a:srgbClr val="688AEA"/>
            </a:solidFill>
            <a:ln w="12700">
              <a:solidFill>
                <a:schemeClr val="tx1">
                  <a:alpha val="77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29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45" name="Straight Connector 2944">
              <a:extLst>
                <a:ext uri="{FF2B5EF4-FFF2-40B4-BE49-F238E27FC236}">
                  <a16:creationId xmlns:a16="http://schemas.microsoft.com/office/drawing/2014/main" id="{744CE55E-60B3-6693-E480-3DE119F3E540}"/>
                </a:ext>
              </a:extLst>
            </p:cNvPr>
            <p:cNvCxnSpPr>
              <a:cxnSpLocks/>
              <a:stCxn id="2940" idx="3"/>
              <a:endCxn id="2944" idx="7"/>
            </p:cNvCxnSpPr>
            <p:nvPr/>
          </p:nvCxnSpPr>
          <p:spPr>
            <a:xfrm flipH="1">
              <a:off x="3154749" y="3251013"/>
              <a:ext cx="1104924" cy="1905694"/>
            </a:xfrm>
            <a:prstGeom prst="line">
              <a:avLst/>
            </a:prstGeom>
            <a:ln w="31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6" name="Straight Connector 2945">
              <a:extLst>
                <a:ext uri="{FF2B5EF4-FFF2-40B4-BE49-F238E27FC236}">
                  <a16:creationId xmlns:a16="http://schemas.microsoft.com/office/drawing/2014/main" id="{2CE6E602-22C7-5BB9-29EF-834A5A90D0CA}"/>
                </a:ext>
              </a:extLst>
            </p:cNvPr>
            <p:cNvCxnSpPr>
              <a:cxnSpLocks/>
              <a:stCxn id="2940" idx="5"/>
              <a:endCxn id="2941" idx="1"/>
            </p:cNvCxnSpPr>
            <p:nvPr/>
          </p:nvCxnSpPr>
          <p:spPr>
            <a:xfrm>
              <a:off x="4613617" y="3251013"/>
              <a:ext cx="1075720" cy="2868130"/>
            </a:xfrm>
            <a:prstGeom prst="line">
              <a:avLst/>
            </a:prstGeom>
            <a:ln w="31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7" name="Straight Connector 2946">
              <a:extLst>
                <a:ext uri="{FF2B5EF4-FFF2-40B4-BE49-F238E27FC236}">
                  <a16:creationId xmlns:a16="http://schemas.microsoft.com/office/drawing/2014/main" id="{3205325B-6293-55F8-B603-E85B7E1F117A}"/>
                </a:ext>
              </a:extLst>
            </p:cNvPr>
            <p:cNvCxnSpPr>
              <a:cxnSpLocks/>
              <a:stCxn id="2942" idx="3"/>
              <a:endCxn id="2941" idx="0"/>
            </p:cNvCxnSpPr>
            <p:nvPr/>
          </p:nvCxnSpPr>
          <p:spPr>
            <a:xfrm flipH="1">
              <a:off x="5866309" y="2854748"/>
              <a:ext cx="1373640" cy="3191433"/>
            </a:xfrm>
            <a:prstGeom prst="line">
              <a:avLst/>
            </a:prstGeom>
            <a:ln w="31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8" name="Straight Connector 2947">
              <a:extLst>
                <a:ext uri="{FF2B5EF4-FFF2-40B4-BE49-F238E27FC236}">
                  <a16:creationId xmlns:a16="http://schemas.microsoft.com/office/drawing/2014/main" id="{47C0D5D6-0855-CC78-1648-FFB1A1E285D3}"/>
                </a:ext>
              </a:extLst>
            </p:cNvPr>
            <p:cNvCxnSpPr>
              <a:cxnSpLocks/>
              <a:stCxn id="2943" idx="2"/>
              <a:endCxn id="2941" idx="7"/>
            </p:cNvCxnSpPr>
            <p:nvPr/>
          </p:nvCxnSpPr>
          <p:spPr>
            <a:xfrm flipH="1">
              <a:off x="6043281" y="4363470"/>
              <a:ext cx="2464684" cy="1755673"/>
            </a:xfrm>
            <a:prstGeom prst="line">
              <a:avLst/>
            </a:prstGeom>
            <a:ln w="31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9" name="Straight Connector 2948">
              <a:extLst>
                <a:ext uri="{FF2B5EF4-FFF2-40B4-BE49-F238E27FC236}">
                  <a16:creationId xmlns:a16="http://schemas.microsoft.com/office/drawing/2014/main" id="{D5769192-7216-CB0C-0DBE-BFDD8C41CF6E}"/>
                </a:ext>
              </a:extLst>
            </p:cNvPr>
            <p:cNvCxnSpPr>
              <a:cxnSpLocks/>
              <a:stCxn id="2943" idx="1"/>
              <a:endCxn id="2942" idx="5"/>
            </p:cNvCxnSpPr>
            <p:nvPr/>
          </p:nvCxnSpPr>
          <p:spPr>
            <a:xfrm flipH="1" flipV="1">
              <a:off x="7593893" y="2854748"/>
              <a:ext cx="987376" cy="1332575"/>
            </a:xfrm>
            <a:prstGeom prst="line">
              <a:avLst/>
            </a:prstGeom>
            <a:ln w="31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0" name="Straight Connector 2949">
              <a:extLst>
                <a:ext uri="{FF2B5EF4-FFF2-40B4-BE49-F238E27FC236}">
                  <a16:creationId xmlns:a16="http://schemas.microsoft.com/office/drawing/2014/main" id="{0774C223-99DA-9FF3-01DF-D24ACD9E521B}"/>
                </a:ext>
              </a:extLst>
            </p:cNvPr>
            <p:cNvCxnSpPr>
              <a:cxnSpLocks/>
              <a:stCxn id="2943" idx="2"/>
              <a:endCxn id="2940" idx="5"/>
            </p:cNvCxnSpPr>
            <p:nvPr/>
          </p:nvCxnSpPr>
          <p:spPr>
            <a:xfrm flipH="1" flipV="1">
              <a:off x="4613617" y="3251013"/>
              <a:ext cx="3894348" cy="1112457"/>
            </a:xfrm>
            <a:prstGeom prst="line">
              <a:avLst/>
            </a:prstGeom>
            <a:ln w="31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1" name="Straight Connector 2950">
              <a:extLst>
                <a:ext uri="{FF2B5EF4-FFF2-40B4-BE49-F238E27FC236}">
                  <a16:creationId xmlns:a16="http://schemas.microsoft.com/office/drawing/2014/main" id="{0BE2AD8E-F8C0-57D4-8E15-EC1CA9A168E5}"/>
                </a:ext>
              </a:extLst>
            </p:cNvPr>
            <p:cNvCxnSpPr>
              <a:cxnSpLocks/>
              <a:endCxn id="2944" idx="7"/>
            </p:cNvCxnSpPr>
            <p:nvPr/>
          </p:nvCxnSpPr>
          <p:spPr>
            <a:xfrm flipH="1">
              <a:off x="3154749" y="4363470"/>
              <a:ext cx="5353216" cy="793237"/>
            </a:xfrm>
            <a:prstGeom prst="line">
              <a:avLst/>
            </a:prstGeom>
            <a:ln w="31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2" name="Straight Connector 2951">
              <a:extLst>
                <a:ext uri="{FF2B5EF4-FFF2-40B4-BE49-F238E27FC236}">
                  <a16:creationId xmlns:a16="http://schemas.microsoft.com/office/drawing/2014/main" id="{07E3199B-5EE8-7498-8ECD-4DD839E6DA51}"/>
                </a:ext>
              </a:extLst>
            </p:cNvPr>
            <p:cNvCxnSpPr>
              <a:cxnSpLocks/>
              <a:stCxn id="2941" idx="2"/>
              <a:endCxn id="2944" idx="6"/>
            </p:cNvCxnSpPr>
            <p:nvPr/>
          </p:nvCxnSpPr>
          <p:spPr>
            <a:xfrm flipH="1" flipV="1">
              <a:off x="3228053" y="5332854"/>
              <a:ext cx="2387980" cy="962436"/>
            </a:xfrm>
            <a:prstGeom prst="line">
              <a:avLst/>
            </a:prstGeom>
            <a:ln w="31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3" name="Straight Connector 2952">
              <a:extLst>
                <a:ext uri="{FF2B5EF4-FFF2-40B4-BE49-F238E27FC236}">
                  <a16:creationId xmlns:a16="http://schemas.microsoft.com/office/drawing/2014/main" id="{875FFA3D-41DC-6EE2-DC69-E143DFD19FA7}"/>
                </a:ext>
              </a:extLst>
            </p:cNvPr>
            <p:cNvCxnSpPr>
              <a:cxnSpLocks/>
              <a:stCxn id="2942" idx="2"/>
              <a:endCxn id="2940" idx="6"/>
            </p:cNvCxnSpPr>
            <p:nvPr/>
          </p:nvCxnSpPr>
          <p:spPr>
            <a:xfrm flipH="1">
              <a:off x="4686921" y="2678602"/>
              <a:ext cx="2479724" cy="396265"/>
            </a:xfrm>
            <a:prstGeom prst="line">
              <a:avLst/>
            </a:prstGeom>
            <a:ln w="31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54" name="Text Box 5">
            <a:extLst>
              <a:ext uri="{FF2B5EF4-FFF2-40B4-BE49-F238E27FC236}">
                <a16:creationId xmlns:a16="http://schemas.microsoft.com/office/drawing/2014/main" id="{0F6A85EE-8828-4E4B-8133-AEA5D807A178}"/>
              </a:ext>
            </a:extLst>
          </p:cNvPr>
          <p:cNvSpPr txBox="1">
            <a:spLocks noChangeArrowheads="1"/>
          </p:cNvSpPr>
          <p:nvPr/>
        </p:nvSpPr>
        <p:spPr bwMode="auto">
          <a:xfrm rot="2776678">
            <a:off x="2010731" y="1360044"/>
            <a:ext cx="411167" cy="309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302" tIns="43551" rIns="69302" bIns="3465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fr-FR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2955" name="TextBox 1">
            <a:extLst>
              <a:ext uri="{FF2B5EF4-FFF2-40B4-BE49-F238E27FC236}">
                <a16:creationId xmlns:a16="http://schemas.microsoft.com/office/drawing/2014/main" id="{BDB5C13E-616E-2BEB-A4D0-AEDF38017B53}"/>
              </a:ext>
            </a:extLst>
          </p:cNvPr>
          <p:cNvSpPr txBox="1"/>
          <p:nvPr/>
        </p:nvSpPr>
        <p:spPr>
          <a:xfrm>
            <a:off x="2041063" y="37060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 1</a:t>
            </a:r>
          </a:p>
        </p:txBody>
      </p:sp>
      <p:sp>
        <p:nvSpPr>
          <p:cNvPr id="2956" name="TextBox 1">
            <a:extLst>
              <a:ext uri="{FF2B5EF4-FFF2-40B4-BE49-F238E27FC236}">
                <a16:creationId xmlns:a16="http://schemas.microsoft.com/office/drawing/2014/main" id="{A68C442B-9859-4995-39F0-56A7E1C0D063}"/>
              </a:ext>
            </a:extLst>
          </p:cNvPr>
          <p:cNvSpPr txBox="1"/>
          <p:nvPr/>
        </p:nvSpPr>
        <p:spPr>
          <a:xfrm>
            <a:off x="2521014" y="69846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 2</a:t>
            </a:r>
          </a:p>
        </p:txBody>
      </p:sp>
      <p:sp>
        <p:nvSpPr>
          <p:cNvPr id="2957" name="TextBox 1">
            <a:extLst>
              <a:ext uri="{FF2B5EF4-FFF2-40B4-BE49-F238E27FC236}">
                <a16:creationId xmlns:a16="http://schemas.microsoft.com/office/drawing/2014/main" id="{15A4167B-3BEB-F1B4-1684-475427D8A6DE}"/>
              </a:ext>
            </a:extLst>
          </p:cNvPr>
          <p:cNvSpPr txBox="1"/>
          <p:nvPr/>
        </p:nvSpPr>
        <p:spPr>
          <a:xfrm>
            <a:off x="3306192" y="149137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view v</a:t>
            </a:r>
          </a:p>
        </p:txBody>
      </p:sp>
      <p:sp>
        <p:nvSpPr>
          <p:cNvPr id="2958" name="Rectangle: Rounded Corners 2957">
            <a:extLst>
              <a:ext uri="{FF2B5EF4-FFF2-40B4-BE49-F238E27FC236}">
                <a16:creationId xmlns:a16="http://schemas.microsoft.com/office/drawing/2014/main" id="{AC400851-0D2F-C8C6-92FF-2990D7349BA8}"/>
              </a:ext>
            </a:extLst>
          </p:cNvPr>
          <p:cNvSpPr/>
          <p:nvPr/>
        </p:nvSpPr>
        <p:spPr>
          <a:xfrm>
            <a:off x="17599837" y="102336"/>
            <a:ext cx="4480253" cy="10398493"/>
          </a:xfrm>
          <a:prstGeom prst="roundRect">
            <a:avLst>
              <a:gd name="adj" fmla="val 10740"/>
            </a:avLst>
          </a:prstGeom>
          <a:noFill/>
          <a:ln w="44450">
            <a:solidFill>
              <a:srgbClr val="C0C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59" name="Rectangle: Rounded Corners 2958">
            <a:extLst>
              <a:ext uri="{FF2B5EF4-FFF2-40B4-BE49-F238E27FC236}">
                <a16:creationId xmlns:a16="http://schemas.microsoft.com/office/drawing/2014/main" id="{0EFEE551-0B6F-ED55-B8C8-115FE49DAE2C}"/>
              </a:ext>
            </a:extLst>
          </p:cNvPr>
          <p:cNvSpPr/>
          <p:nvPr/>
        </p:nvSpPr>
        <p:spPr>
          <a:xfrm>
            <a:off x="17882168" y="3696221"/>
            <a:ext cx="720355" cy="351172"/>
          </a:xfrm>
          <a:prstGeom prst="roundRect">
            <a:avLst/>
          </a:prstGeom>
          <a:solidFill>
            <a:srgbClr val="165BCC"/>
          </a:solidFill>
          <a:ln>
            <a:solidFill>
              <a:srgbClr val="2E5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</a:t>
            </a:r>
          </a:p>
        </p:txBody>
      </p:sp>
      <p:sp>
        <p:nvSpPr>
          <p:cNvPr id="2960" name="Rectangle: Rounded Corners 2959">
            <a:extLst>
              <a:ext uri="{FF2B5EF4-FFF2-40B4-BE49-F238E27FC236}">
                <a16:creationId xmlns:a16="http://schemas.microsoft.com/office/drawing/2014/main" id="{0A8A4343-1293-EA4B-6B12-2AE8BF5B8C60}"/>
              </a:ext>
            </a:extLst>
          </p:cNvPr>
          <p:cNvSpPr/>
          <p:nvPr/>
        </p:nvSpPr>
        <p:spPr>
          <a:xfrm>
            <a:off x="17882168" y="4142472"/>
            <a:ext cx="720355" cy="351172"/>
          </a:xfrm>
          <a:prstGeom prst="roundRect">
            <a:avLst/>
          </a:prstGeom>
          <a:solidFill>
            <a:srgbClr val="165BCC"/>
          </a:solidFill>
          <a:ln>
            <a:solidFill>
              <a:srgbClr val="2E5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abs</a:t>
            </a:r>
          </a:p>
        </p:txBody>
      </p:sp>
      <p:sp>
        <p:nvSpPr>
          <p:cNvPr id="2961" name="Rectangle: Rounded Corners 2960">
            <a:extLst>
              <a:ext uri="{FF2B5EF4-FFF2-40B4-BE49-F238E27FC236}">
                <a16:creationId xmlns:a16="http://schemas.microsoft.com/office/drawing/2014/main" id="{5F5FEDA6-E073-9F2B-16CB-5A976C64B9FD}"/>
              </a:ext>
            </a:extLst>
          </p:cNvPr>
          <p:cNvSpPr/>
          <p:nvPr/>
        </p:nvSpPr>
        <p:spPr>
          <a:xfrm>
            <a:off x="17882168" y="4599340"/>
            <a:ext cx="720355" cy="351172"/>
          </a:xfrm>
          <a:prstGeom prst="roundRect">
            <a:avLst/>
          </a:prstGeom>
          <a:solidFill>
            <a:srgbClr val="165BCC"/>
          </a:solidFill>
          <a:ln>
            <a:solidFill>
              <a:srgbClr val="2E5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</a:p>
        </p:txBody>
      </p:sp>
      <p:sp>
        <p:nvSpPr>
          <p:cNvPr id="2962" name="Rectangle: Rounded Corners 2961">
            <a:extLst>
              <a:ext uri="{FF2B5EF4-FFF2-40B4-BE49-F238E27FC236}">
                <a16:creationId xmlns:a16="http://schemas.microsoft.com/office/drawing/2014/main" id="{FD5289EF-40B6-32C1-825F-C7F3BE6378AF}"/>
              </a:ext>
            </a:extLst>
          </p:cNvPr>
          <p:cNvSpPr/>
          <p:nvPr/>
        </p:nvSpPr>
        <p:spPr>
          <a:xfrm>
            <a:off x="17901131" y="6910241"/>
            <a:ext cx="720355" cy="351172"/>
          </a:xfrm>
          <a:prstGeom prst="roundRect">
            <a:avLst/>
          </a:prstGeom>
          <a:solidFill>
            <a:srgbClr val="165BCC"/>
          </a:solidFill>
          <a:ln>
            <a:solidFill>
              <a:srgbClr val="2E5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med</a:t>
            </a:r>
          </a:p>
        </p:txBody>
      </p:sp>
      <p:sp>
        <p:nvSpPr>
          <p:cNvPr id="2963" name="Rectangle: Rounded Corners 2962">
            <a:extLst>
              <a:ext uri="{FF2B5EF4-FFF2-40B4-BE49-F238E27FC236}">
                <a16:creationId xmlns:a16="http://schemas.microsoft.com/office/drawing/2014/main" id="{364C1CAC-61FD-EA6A-DBC5-27BA57BF29F2}"/>
              </a:ext>
            </a:extLst>
          </p:cNvPr>
          <p:cNvSpPr/>
          <p:nvPr/>
        </p:nvSpPr>
        <p:spPr>
          <a:xfrm>
            <a:off x="17880658" y="6422716"/>
            <a:ext cx="744514" cy="362950"/>
          </a:xfrm>
          <a:prstGeom prst="roundRect">
            <a:avLst/>
          </a:prstGeom>
          <a:solidFill>
            <a:srgbClr val="165BCC"/>
          </a:solidFill>
          <a:ln>
            <a:solidFill>
              <a:srgbClr val="2E5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</a:p>
        </p:txBody>
      </p:sp>
      <p:sp>
        <p:nvSpPr>
          <p:cNvPr id="2964" name="Rectangle: Rounded Corners 2963">
            <a:extLst>
              <a:ext uri="{FF2B5EF4-FFF2-40B4-BE49-F238E27FC236}">
                <a16:creationId xmlns:a16="http://schemas.microsoft.com/office/drawing/2014/main" id="{63CE5789-0349-3CF8-4144-518F00A28AAC}"/>
              </a:ext>
            </a:extLst>
          </p:cNvPr>
          <p:cNvSpPr/>
          <p:nvPr/>
        </p:nvSpPr>
        <p:spPr>
          <a:xfrm>
            <a:off x="18152700" y="8418963"/>
            <a:ext cx="283737" cy="305283"/>
          </a:xfrm>
          <a:prstGeom prst="roundRect">
            <a:avLst/>
          </a:prstGeom>
          <a:solidFill>
            <a:srgbClr val="165BCC"/>
          </a:solidFill>
          <a:ln>
            <a:solidFill>
              <a:srgbClr val="2E5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2965" name="Rectangle 2964">
            <a:extLst>
              <a:ext uri="{FF2B5EF4-FFF2-40B4-BE49-F238E27FC236}">
                <a16:creationId xmlns:a16="http://schemas.microsoft.com/office/drawing/2014/main" id="{ADCEF0BA-7216-1631-1166-9267729917C4}"/>
              </a:ext>
            </a:extLst>
          </p:cNvPr>
          <p:cNvSpPr/>
          <p:nvPr/>
        </p:nvSpPr>
        <p:spPr>
          <a:xfrm>
            <a:off x="17899168" y="499140"/>
            <a:ext cx="576109" cy="305283"/>
          </a:xfrm>
          <a:prstGeom prst="rect">
            <a:avLst/>
          </a:prstGeom>
          <a:gradFill>
            <a:gsLst>
              <a:gs pos="0">
                <a:srgbClr val="C5EEFF"/>
              </a:gs>
              <a:gs pos="53000">
                <a:srgbClr val="6EC3FF"/>
              </a:gs>
            </a:gsLst>
            <a:lin ang="5400000" scaled="1"/>
          </a:gradFill>
          <a:ln w="12700">
            <a:noFill/>
          </a:ln>
          <a:effectLst>
            <a:innerShdw blurRad="63500" dist="50800" dir="18900000">
              <a:schemeClr val="accent4">
                <a:lumMod val="20000"/>
                <a:lumOff val="80000"/>
                <a:alpha val="50000"/>
              </a:schemeClr>
            </a:innerShdw>
          </a:effectLst>
          <a:scene3d>
            <a:camera prst="obliqueTopRight"/>
            <a:lightRig rig="threePt" dir="t"/>
          </a:scene3d>
          <a:sp3d extrusionH="254000" contourW="12700">
            <a:extrusionClr>
              <a:srgbClr val="4E99D7"/>
            </a:extrusionClr>
            <a:contourClr>
              <a:srgbClr val="4E99D7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6" name="Rectangle 2965">
            <a:extLst>
              <a:ext uri="{FF2B5EF4-FFF2-40B4-BE49-F238E27FC236}">
                <a16:creationId xmlns:a16="http://schemas.microsoft.com/office/drawing/2014/main" id="{08FFABEF-626E-0601-FCB3-4926C7C10CF2}"/>
              </a:ext>
            </a:extLst>
          </p:cNvPr>
          <p:cNvSpPr/>
          <p:nvPr/>
        </p:nvSpPr>
        <p:spPr>
          <a:xfrm>
            <a:off x="17894667" y="934088"/>
            <a:ext cx="583753" cy="305283"/>
          </a:xfrm>
          <a:prstGeom prst="rect">
            <a:avLst/>
          </a:prstGeom>
          <a:gradFill>
            <a:gsLst>
              <a:gs pos="0">
                <a:srgbClr val="FA0202"/>
              </a:gs>
              <a:gs pos="53000">
                <a:srgbClr val="D10202"/>
              </a:gs>
            </a:gsLst>
            <a:lin ang="5400000" scaled="1"/>
          </a:gradFill>
          <a:ln w="12700">
            <a:noFill/>
          </a:ln>
          <a:effectLst>
            <a:innerShdw blurRad="63500" dist="50800" dir="18900000">
              <a:schemeClr val="accent4">
                <a:lumMod val="20000"/>
                <a:lumOff val="80000"/>
                <a:alpha val="50000"/>
              </a:schemeClr>
            </a:innerShdw>
          </a:effectLst>
          <a:scene3d>
            <a:camera prst="obliqueTopRight"/>
            <a:lightRig rig="threePt" dir="t"/>
          </a:scene3d>
          <a:sp3d extrusionH="254000" contourW="12700">
            <a:extrusionClr>
              <a:srgbClr val="D10202"/>
            </a:extrusionClr>
            <a:contourClr>
              <a:srgbClr val="D1020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7" name="Rectangle: Rounded Corners 2966">
            <a:extLst>
              <a:ext uri="{FF2B5EF4-FFF2-40B4-BE49-F238E27FC236}">
                <a16:creationId xmlns:a16="http://schemas.microsoft.com/office/drawing/2014/main" id="{F8E1C3BF-5AB4-49EA-EAEC-071BBD8E7E6A}"/>
              </a:ext>
            </a:extLst>
          </p:cNvPr>
          <p:cNvSpPr/>
          <p:nvPr/>
        </p:nvSpPr>
        <p:spPr>
          <a:xfrm>
            <a:off x="17919098" y="2779635"/>
            <a:ext cx="651416" cy="363688"/>
          </a:xfrm>
          <a:prstGeom prst="roundRect">
            <a:avLst/>
          </a:prstGeom>
          <a:solidFill>
            <a:srgbClr val="802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8" name="Rectangle: Rounded Corners 2967">
            <a:extLst>
              <a:ext uri="{FF2B5EF4-FFF2-40B4-BE49-F238E27FC236}">
                <a16:creationId xmlns:a16="http://schemas.microsoft.com/office/drawing/2014/main" id="{D5997D1D-76D2-FEE3-E2DD-8D6CCF2BB7A8}"/>
              </a:ext>
            </a:extLst>
          </p:cNvPr>
          <p:cNvSpPr/>
          <p:nvPr/>
        </p:nvSpPr>
        <p:spPr>
          <a:xfrm>
            <a:off x="17931397" y="3232144"/>
            <a:ext cx="630931" cy="362949"/>
          </a:xfrm>
          <a:prstGeom prst="roundRect">
            <a:avLst/>
          </a:prstGeom>
          <a:solidFill>
            <a:srgbClr val="165BCC"/>
          </a:solidFill>
          <a:ln>
            <a:solidFill>
              <a:srgbClr val="2E5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9" name="TextBox 2968">
            <a:extLst>
              <a:ext uri="{FF2B5EF4-FFF2-40B4-BE49-F238E27FC236}">
                <a16:creationId xmlns:a16="http://schemas.microsoft.com/office/drawing/2014/main" id="{44C9E4D1-5D21-5C84-4E3C-447302E11C79}"/>
              </a:ext>
            </a:extLst>
          </p:cNvPr>
          <p:cNvSpPr txBox="1"/>
          <p:nvPr/>
        </p:nvSpPr>
        <p:spPr>
          <a:xfrm>
            <a:off x="18697306" y="2635925"/>
            <a:ext cx="3286245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learnable mapping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predefined mapping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replication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absolute difference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average along z axis</a:t>
            </a:r>
          </a:p>
        </p:txBody>
      </p:sp>
      <p:sp>
        <p:nvSpPr>
          <p:cNvPr id="2970" name="Rectangle: Rounded Corners 2969">
            <a:extLst>
              <a:ext uri="{FF2B5EF4-FFF2-40B4-BE49-F238E27FC236}">
                <a16:creationId xmlns:a16="http://schemas.microsoft.com/office/drawing/2014/main" id="{18CAAC93-A12B-D2AE-C91D-E89730B91C3C}"/>
              </a:ext>
            </a:extLst>
          </p:cNvPr>
          <p:cNvSpPr/>
          <p:nvPr/>
        </p:nvSpPr>
        <p:spPr>
          <a:xfrm>
            <a:off x="17880658" y="5079283"/>
            <a:ext cx="744514" cy="362950"/>
          </a:xfrm>
          <a:prstGeom prst="roundRect">
            <a:avLst/>
          </a:prstGeom>
          <a:solidFill>
            <a:srgbClr val="165BCC"/>
          </a:solidFill>
          <a:ln>
            <a:solidFill>
              <a:srgbClr val="2E5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diff</a:t>
            </a:r>
          </a:p>
        </p:txBody>
      </p:sp>
      <p:sp>
        <p:nvSpPr>
          <p:cNvPr id="2971" name="TextBox 2970">
            <a:extLst>
              <a:ext uri="{FF2B5EF4-FFF2-40B4-BE49-F238E27FC236}">
                <a16:creationId xmlns:a16="http://schemas.microsoft.com/office/drawing/2014/main" id="{011ED23A-8F8D-0801-01B5-0B937BEAC754}"/>
              </a:ext>
            </a:extLst>
          </p:cNvPr>
          <p:cNvSpPr txBox="1"/>
          <p:nvPr/>
        </p:nvSpPr>
        <p:spPr>
          <a:xfrm>
            <a:off x="18793845" y="7349867"/>
            <a:ext cx="3286245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concatenation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total frobenius distance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transpose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elementwise subtraction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elementwise addition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loss function</a:t>
            </a:r>
          </a:p>
        </p:txBody>
      </p:sp>
      <p:sp>
        <p:nvSpPr>
          <p:cNvPr id="2972" name="Rectangle: Rounded Corners 2971">
            <a:extLst>
              <a:ext uri="{FF2B5EF4-FFF2-40B4-BE49-F238E27FC236}">
                <a16:creationId xmlns:a16="http://schemas.microsoft.com/office/drawing/2014/main" id="{FA87B531-BDB2-54E8-0FBE-2B082F30F040}"/>
              </a:ext>
            </a:extLst>
          </p:cNvPr>
          <p:cNvSpPr/>
          <p:nvPr/>
        </p:nvSpPr>
        <p:spPr>
          <a:xfrm>
            <a:off x="17922539" y="7464115"/>
            <a:ext cx="744514" cy="362950"/>
          </a:xfrm>
          <a:prstGeom prst="roundRect">
            <a:avLst/>
          </a:prstGeom>
          <a:solidFill>
            <a:srgbClr val="165BCC"/>
          </a:solidFill>
          <a:ln>
            <a:solidFill>
              <a:srgbClr val="2E5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</a:p>
        </p:txBody>
      </p:sp>
      <p:sp>
        <p:nvSpPr>
          <p:cNvPr id="2973" name="Rectangle: Rounded Corners 2972">
            <a:extLst>
              <a:ext uri="{FF2B5EF4-FFF2-40B4-BE49-F238E27FC236}">
                <a16:creationId xmlns:a16="http://schemas.microsoft.com/office/drawing/2014/main" id="{26C7D983-724B-0140-D295-4A871A33FAD7}"/>
              </a:ext>
            </a:extLst>
          </p:cNvPr>
          <p:cNvSpPr/>
          <p:nvPr/>
        </p:nvSpPr>
        <p:spPr>
          <a:xfrm>
            <a:off x="17876972" y="5944680"/>
            <a:ext cx="744514" cy="362950"/>
          </a:xfrm>
          <a:prstGeom prst="roundRect">
            <a:avLst/>
          </a:prstGeom>
          <a:solidFill>
            <a:srgbClr val="165BCC"/>
          </a:solidFill>
          <a:ln>
            <a:solidFill>
              <a:srgbClr val="2E5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</a:p>
        </p:txBody>
      </p:sp>
      <p:sp>
        <p:nvSpPr>
          <p:cNvPr id="2974" name="Oval 2973">
            <a:extLst>
              <a:ext uri="{FF2B5EF4-FFF2-40B4-BE49-F238E27FC236}">
                <a16:creationId xmlns:a16="http://schemas.microsoft.com/office/drawing/2014/main" id="{54F26E97-36C1-18AF-46A7-3066292858E0}"/>
              </a:ext>
            </a:extLst>
          </p:cNvPr>
          <p:cNvSpPr/>
          <p:nvPr/>
        </p:nvSpPr>
        <p:spPr>
          <a:xfrm>
            <a:off x="18131483" y="9340294"/>
            <a:ext cx="330637" cy="328363"/>
          </a:xfrm>
          <a:prstGeom prst="ellipse">
            <a:avLst/>
          </a:prstGeom>
          <a:solidFill>
            <a:srgbClr val="165BCC"/>
          </a:solidFill>
          <a:ln>
            <a:solidFill>
              <a:srgbClr val="2E5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975" name="Oval 2974">
            <a:extLst>
              <a:ext uri="{FF2B5EF4-FFF2-40B4-BE49-F238E27FC236}">
                <a16:creationId xmlns:a16="http://schemas.microsoft.com/office/drawing/2014/main" id="{45FF0273-8891-D9E8-C56A-EF308A72015C}"/>
              </a:ext>
            </a:extLst>
          </p:cNvPr>
          <p:cNvSpPr/>
          <p:nvPr/>
        </p:nvSpPr>
        <p:spPr>
          <a:xfrm>
            <a:off x="18128024" y="8881502"/>
            <a:ext cx="330637" cy="328363"/>
          </a:xfrm>
          <a:prstGeom prst="ellipse">
            <a:avLst/>
          </a:prstGeom>
          <a:solidFill>
            <a:srgbClr val="165BCC"/>
          </a:solidFill>
          <a:ln>
            <a:solidFill>
              <a:srgbClr val="2E5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9144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976" name="Rectangle: Rounded Corners 2975">
            <a:extLst>
              <a:ext uri="{FF2B5EF4-FFF2-40B4-BE49-F238E27FC236}">
                <a16:creationId xmlns:a16="http://schemas.microsoft.com/office/drawing/2014/main" id="{BCB72113-555C-FFBE-794E-C24CABC9CE60}"/>
              </a:ext>
            </a:extLst>
          </p:cNvPr>
          <p:cNvSpPr/>
          <p:nvPr/>
        </p:nvSpPr>
        <p:spPr>
          <a:xfrm>
            <a:off x="17922539" y="7939760"/>
            <a:ext cx="744514" cy="362950"/>
          </a:xfrm>
          <a:prstGeom prst="roundRect">
            <a:avLst/>
          </a:prstGeom>
          <a:solidFill>
            <a:srgbClr val="165BCC"/>
          </a:solidFill>
          <a:ln>
            <a:solidFill>
              <a:srgbClr val="2E5A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frob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7" name="TextBox 2976">
            <a:extLst>
              <a:ext uri="{FF2B5EF4-FFF2-40B4-BE49-F238E27FC236}">
                <a16:creationId xmlns:a16="http://schemas.microsoft.com/office/drawing/2014/main" id="{9B20A319-7A63-44F0-487E-F748272AB2B2}"/>
              </a:ext>
            </a:extLst>
          </p:cNvPr>
          <p:cNvSpPr txBox="1"/>
          <p:nvPr/>
        </p:nvSpPr>
        <p:spPr>
          <a:xfrm>
            <a:off x="18639964" y="292270"/>
            <a:ext cx="3452192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hidden states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output (subject-level)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final output (population)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message passing</a:t>
            </a:r>
          </a:p>
        </p:txBody>
      </p:sp>
      <p:sp>
        <p:nvSpPr>
          <p:cNvPr id="2978" name="TextBox 2977">
            <a:extLst>
              <a:ext uri="{FF2B5EF4-FFF2-40B4-BE49-F238E27FC236}">
                <a16:creationId xmlns:a16="http://schemas.microsoft.com/office/drawing/2014/main" id="{C9403469-ED03-4F59-DC09-04F26A0CB4CD}"/>
              </a:ext>
            </a:extLst>
          </p:cNvPr>
          <p:cNvSpPr txBox="1"/>
          <p:nvPr/>
        </p:nvSpPr>
        <p:spPr>
          <a:xfrm>
            <a:off x="18720047" y="4925147"/>
            <a:ext cx="3286245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discrete difference along z axis (a[x+1] – a[x])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sum of all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sum along y axis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median along z axis</a:t>
            </a:r>
          </a:p>
        </p:txBody>
      </p:sp>
      <p:pic>
        <p:nvPicPr>
          <p:cNvPr id="2979" name="Picture 6">
            <a:extLst>
              <a:ext uri="{FF2B5EF4-FFF2-40B4-BE49-F238E27FC236}">
                <a16:creationId xmlns:a16="http://schemas.microsoft.com/office/drawing/2014/main" id="{9AE1CCB9-1161-A151-0CC6-E4734140B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430" y="3204682"/>
            <a:ext cx="567653" cy="3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80" name="Picture 6">
            <a:extLst>
              <a:ext uri="{FF2B5EF4-FFF2-40B4-BE49-F238E27FC236}">
                <a16:creationId xmlns:a16="http://schemas.microsoft.com/office/drawing/2014/main" id="{F8EB3328-5EAA-BBFA-6340-D68617985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297" y="3182956"/>
            <a:ext cx="567653" cy="3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81" name="Picture 6">
            <a:extLst>
              <a:ext uri="{FF2B5EF4-FFF2-40B4-BE49-F238E27FC236}">
                <a16:creationId xmlns:a16="http://schemas.microsoft.com/office/drawing/2014/main" id="{930E0B70-5687-B89F-F554-041D5E4B9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111" y="3176308"/>
            <a:ext cx="567653" cy="3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82" name="Picture 8">
            <a:extLst>
              <a:ext uri="{FF2B5EF4-FFF2-40B4-BE49-F238E27FC236}">
                <a16:creationId xmlns:a16="http://schemas.microsoft.com/office/drawing/2014/main" id="{61843DB3-65F0-9B99-EED4-9355A4FC6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298" y="2121709"/>
            <a:ext cx="426493" cy="33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83" name="Picture 10">
            <a:extLst>
              <a:ext uri="{FF2B5EF4-FFF2-40B4-BE49-F238E27FC236}">
                <a16:creationId xmlns:a16="http://schemas.microsoft.com/office/drawing/2014/main" id="{BA70CC6F-A216-208A-9B9F-121143CD3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300" y="844400"/>
            <a:ext cx="409524" cy="33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84" name="Picture 12">
            <a:extLst>
              <a:ext uri="{FF2B5EF4-FFF2-40B4-BE49-F238E27FC236}">
                <a16:creationId xmlns:a16="http://schemas.microsoft.com/office/drawing/2014/main" id="{4D2E20F7-A6A8-B6B9-F4EE-937DD4A5F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258" y="844125"/>
            <a:ext cx="416926" cy="33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85" name="Picture 14">
            <a:extLst>
              <a:ext uri="{FF2B5EF4-FFF2-40B4-BE49-F238E27FC236}">
                <a16:creationId xmlns:a16="http://schemas.microsoft.com/office/drawing/2014/main" id="{AFDE28C2-DEF3-7400-F887-15E51073A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2884" y="2120599"/>
            <a:ext cx="436221" cy="36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86" name="Picture 14">
            <a:extLst>
              <a:ext uri="{FF2B5EF4-FFF2-40B4-BE49-F238E27FC236}">
                <a16:creationId xmlns:a16="http://schemas.microsoft.com/office/drawing/2014/main" id="{614F9A5C-4FCE-1F99-E186-885A383B3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247" y="892308"/>
            <a:ext cx="436221" cy="36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87" name="Picture 20">
            <a:extLst>
              <a:ext uri="{FF2B5EF4-FFF2-40B4-BE49-F238E27FC236}">
                <a16:creationId xmlns:a16="http://schemas.microsoft.com/office/drawing/2014/main" id="{BD2A8CA5-15B8-F598-8B8E-31980590B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1301" y="7676484"/>
            <a:ext cx="607684" cy="38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88" name="Picture 22">
            <a:extLst>
              <a:ext uri="{FF2B5EF4-FFF2-40B4-BE49-F238E27FC236}">
                <a16:creationId xmlns:a16="http://schemas.microsoft.com/office/drawing/2014/main" id="{1398933E-FDF2-8A7E-6DEE-5C55D88B4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2226" y="8746645"/>
            <a:ext cx="434333" cy="16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89" name="Picture 24">
            <a:extLst>
              <a:ext uri="{FF2B5EF4-FFF2-40B4-BE49-F238E27FC236}">
                <a16:creationId xmlns:a16="http://schemas.microsoft.com/office/drawing/2014/main" id="{B1BA2688-1DE6-940F-B850-DB06E692D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0242" y="8743505"/>
            <a:ext cx="478839" cy="16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90" name="Picture 26">
            <a:extLst>
              <a:ext uri="{FF2B5EF4-FFF2-40B4-BE49-F238E27FC236}">
                <a16:creationId xmlns:a16="http://schemas.microsoft.com/office/drawing/2014/main" id="{EB1CB4EB-22B0-9C81-0275-EF6BA2122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4058" y="6077518"/>
            <a:ext cx="281380" cy="31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91" name="Picture 28">
            <a:extLst>
              <a:ext uri="{FF2B5EF4-FFF2-40B4-BE49-F238E27FC236}">
                <a16:creationId xmlns:a16="http://schemas.microsoft.com/office/drawing/2014/main" id="{16B42200-27C0-0D48-E8E2-F7354D95C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5562" y="6074728"/>
            <a:ext cx="276278" cy="32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92" name="Rectangle 2991">
            <a:extLst>
              <a:ext uri="{FF2B5EF4-FFF2-40B4-BE49-F238E27FC236}">
                <a16:creationId xmlns:a16="http://schemas.microsoft.com/office/drawing/2014/main" id="{D1B748CA-754F-6184-9D7B-A3FE6388ED88}"/>
              </a:ext>
            </a:extLst>
          </p:cNvPr>
          <p:cNvSpPr/>
          <p:nvPr/>
        </p:nvSpPr>
        <p:spPr>
          <a:xfrm>
            <a:off x="17894667" y="1389655"/>
            <a:ext cx="583753" cy="305283"/>
          </a:xfrm>
          <a:prstGeom prst="rect">
            <a:avLst/>
          </a:prstGeom>
          <a:gradFill>
            <a:gsLst>
              <a:gs pos="0">
                <a:srgbClr val="FFB073"/>
              </a:gs>
              <a:gs pos="53000">
                <a:srgbClr val="FF6901"/>
              </a:gs>
            </a:gsLst>
            <a:lin ang="5400000" scaled="1"/>
          </a:gradFill>
          <a:ln w="12700">
            <a:noFill/>
          </a:ln>
          <a:effectLst>
            <a:innerShdw blurRad="63500" dist="50800" dir="18900000">
              <a:schemeClr val="accent4">
                <a:lumMod val="20000"/>
                <a:lumOff val="80000"/>
                <a:alpha val="50000"/>
              </a:schemeClr>
            </a:innerShdw>
          </a:effectLst>
          <a:scene3d>
            <a:camera prst="obliqueTopRight"/>
            <a:lightRig rig="threePt" dir="t"/>
          </a:scene3d>
          <a:sp3d extrusionH="254000" contourW="12700">
            <a:extrusionClr>
              <a:srgbClr val="FF6901"/>
            </a:extrusionClr>
            <a:contourClr>
              <a:srgbClr val="FF690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3" name="Rectangle 2992">
            <a:extLst>
              <a:ext uri="{FF2B5EF4-FFF2-40B4-BE49-F238E27FC236}">
                <a16:creationId xmlns:a16="http://schemas.microsoft.com/office/drawing/2014/main" id="{00296B34-3183-A447-38B3-E76002177E0D}"/>
              </a:ext>
            </a:extLst>
          </p:cNvPr>
          <p:cNvSpPr/>
          <p:nvPr/>
        </p:nvSpPr>
        <p:spPr>
          <a:xfrm>
            <a:off x="17896557" y="1832635"/>
            <a:ext cx="583753" cy="305283"/>
          </a:xfrm>
          <a:prstGeom prst="rect">
            <a:avLst/>
          </a:prstGeom>
          <a:gradFill>
            <a:gsLst>
              <a:gs pos="0">
                <a:srgbClr val="03CA03"/>
              </a:gs>
              <a:gs pos="53000">
                <a:srgbClr val="016901"/>
              </a:gs>
            </a:gsLst>
            <a:lin ang="5400000" scaled="1"/>
          </a:gradFill>
          <a:ln w="12700">
            <a:noFill/>
          </a:ln>
          <a:effectLst>
            <a:innerShdw blurRad="63500" dist="50800" dir="18900000">
              <a:schemeClr val="accent4">
                <a:lumMod val="20000"/>
                <a:lumOff val="80000"/>
                <a:alpha val="50000"/>
              </a:schemeClr>
            </a:innerShdw>
          </a:effectLst>
          <a:scene3d>
            <a:camera prst="obliqueTopRight"/>
            <a:lightRig rig="threePt" dir="t"/>
          </a:scene3d>
          <a:sp3d extrusionH="254000" contourW="12700">
            <a:extrusionClr>
              <a:srgbClr val="03CA03"/>
            </a:extrusionClr>
            <a:contourClr>
              <a:srgbClr val="03CA0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4" name="Rectangle 2993">
            <a:extLst>
              <a:ext uri="{FF2B5EF4-FFF2-40B4-BE49-F238E27FC236}">
                <a16:creationId xmlns:a16="http://schemas.microsoft.com/office/drawing/2014/main" id="{546579C0-BE28-BE31-E3AC-9C3AF86C862C}"/>
              </a:ext>
            </a:extLst>
          </p:cNvPr>
          <p:cNvSpPr/>
          <p:nvPr/>
        </p:nvSpPr>
        <p:spPr>
          <a:xfrm>
            <a:off x="17896557" y="2306422"/>
            <a:ext cx="583753" cy="305283"/>
          </a:xfrm>
          <a:prstGeom prst="rect">
            <a:avLst/>
          </a:prstGeom>
          <a:gradFill>
            <a:gsLst>
              <a:gs pos="0">
                <a:srgbClr val="FEA8FE"/>
              </a:gs>
              <a:gs pos="53000">
                <a:srgbClr val="D802D8"/>
              </a:gs>
            </a:gsLst>
            <a:lin ang="5400000" scaled="1"/>
          </a:gradFill>
          <a:ln w="12700">
            <a:noFill/>
          </a:ln>
          <a:effectLst>
            <a:innerShdw blurRad="63500" dist="50800" dir="18900000">
              <a:schemeClr val="accent4">
                <a:lumMod val="20000"/>
                <a:lumOff val="80000"/>
                <a:alpha val="50000"/>
              </a:schemeClr>
            </a:innerShdw>
          </a:effectLst>
          <a:scene3d>
            <a:camera prst="obliqueTopRight"/>
            <a:lightRig rig="threePt" dir="t"/>
          </a:scene3d>
          <a:sp3d extrusionH="254000" contourW="12700">
            <a:extrusionClr>
              <a:srgbClr val="D802D8"/>
            </a:extrusionClr>
            <a:contourClr>
              <a:srgbClr val="D802D8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3181E283-B18E-5865-AAFA-3188A850FB49}"/>
              </a:ext>
            </a:extLst>
          </p:cNvPr>
          <p:cNvSpPr/>
          <p:nvPr/>
        </p:nvSpPr>
        <p:spPr>
          <a:xfrm>
            <a:off x="18128024" y="9791251"/>
            <a:ext cx="330637" cy="330637"/>
          </a:xfrm>
          <a:prstGeom prst="ellipse">
            <a:avLst/>
          </a:prstGeom>
          <a:solidFill>
            <a:srgbClr val="FFFF99"/>
          </a:solidFill>
          <a:ln>
            <a:solidFill>
              <a:srgbClr val="F0E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446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3563</TotalTime>
  <Words>166</Words>
  <Application>Microsoft Office PowerPoint</Application>
  <PresentationFormat>Custom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Oytun Demirbilek</dc:creator>
  <cp:lastModifiedBy>Oytun Demirbilek</cp:lastModifiedBy>
  <cp:revision>753</cp:revision>
  <dcterms:created xsi:type="dcterms:W3CDTF">2021-01-25T16:35:36Z</dcterms:created>
  <dcterms:modified xsi:type="dcterms:W3CDTF">2024-01-06T10:41:51Z</dcterms:modified>
</cp:coreProperties>
</file>