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56" r:id="rId6"/>
    <p:sldId id="265" r:id="rId7"/>
    <p:sldId id="261" r:id="rId8"/>
    <p:sldId id="262" r:id="rId9"/>
    <p:sldId id="264" r:id="rId10"/>
    <p:sldId id="263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9342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>
      <p:cViewPr varScale="1">
        <p:scale>
          <a:sx n="104" d="100"/>
          <a:sy n="104" d="100"/>
        </p:scale>
        <p:origin x="12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0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B7BFC58-39EA-A24B-BD1D-31CA7949DD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30B690C-E713-A941-983D-039B386DFF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AE94C8BF-9081-A84F-8BE7-0332E1795C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A80B151-1882-3640-9B37-30AA3FB37CC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A47DAA-BDAD-1F4E-BF1A-5F3DBB13AA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85E5C8-A028-ED4E-A61C-58C347779D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EA49A97-ADD1-854A-BFB3-8F0EE4795A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BE9CF8E-85C7-2741-A94C-4C25CF44025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5402DC3-B742-AD47-B15A-E5E89B8FAC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66130E1-3810-814A-8436-97D895577D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7E9EB35-372C-0C46-AC24-A8BDD8F85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9DD7B38A-C64A-B443-B59B-8F06936E3D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B699D9-74F3-4B45-9A81-4D7E8F34E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38151-D4A8-4949-A8B2-4FF7997C38D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2813A70-68B8-A74D-97ED-B1D9C367DF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79302EF-F689-7A40-8150-F428515A8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D1BDE2-4E59-A34D-9526-F3FB0D6E3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71D2E-C4C9-4C44-A568-876561A89A8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D54C252-3ECA-834D-AE62-183C866B99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FF168D8-588B-1641-B718-3F8AB9E39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3E86FF-B4F1-CF4C-BD15-0CD93061A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CDE36-768A-E74C-8C90-E5FD562CA64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7B0AED9-C887-614A-99EE-5FC94C1AA1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D6BD099-31D1-FF4E-8CC9-C5F2A667F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95BF26-268E-1A48-BCCD-C996A024D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25997-C957-3B41-B4F2-B43F394B58C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B53FBF5-B4C1-F246-8025-1ADC67058F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650F57F-B568-F448-AF64-8B98EA625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ECA250-C780-DA44-B040-4E6618B59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267F5-BA4B-704C-A01F-7F528012360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95D9059-CF67-F345-A95E-51BAC2D4C4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06500" y="687388"/>
            <a:ext cx="4522788" cy="3392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FB2AED-8DCA-2A4C-9CDA-876AE5745D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25513" y="4313238"/>
            <a:ext cx="5083175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23C035-F7D4-5F45-A94B-3FF1D93EF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4FAC5-972F-0748-A0A9-0F475E2AEAB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2961478-E109-1743-9AEE-0E935E6258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06500" y="687388"/>
            <a:ext cx="4522788" cy="3392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D158D77-C32C-ED49-A883-E8843B5395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25513" y="4313238"/>
            <a:ext cx="5083175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A277BE-1846-9645-9726-6C3BFC779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67ED1-82FA-F34F-AA81-85F049E1498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5CE1212-8A24-7349-BED4-3943ED8509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06500" y="687388"/>
            <a:ext cx="4522788" cy="3392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61482BD-FFDB-2840-B841-EF911FEBDF4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25513" y="4313238"/>
            <a:ext cx="5083175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35E73E-88A6-1A4A-B369-FB64EB084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9C816-B4AD-1740-BA26-349A725041B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FF4FDBE1-17AC-DC4C-A04C-2707A33A9C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7D23C77-2B24-184F-A442-BBEE96EF4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89E367-47DD-334E-B94D-9408DF85C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7A6FC-BC37-B64B-95A5-C0EE6417102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DC8AC71-1E8D-1B44-BD41-0B58D9CA2A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06500" y="687388"/>
            <a:ext cx="4522788" cy="3392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17B39F1-53D0-BB4F-95FD-00EAE00459A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25513" y="4313238"/>
            <a:ext cx="5083175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390DCF-1585-B043-846A-E8AB02033D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9462E-3E06-3448-A4E1-4C39485B42F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D357126-0E1F-D543-957B-91CF56CA5C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06500" y="687388"/>
            <a:ext cx="4522788" cy="3392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A9AA850-D514-2749-ACE3-A07B1BF6F5E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25513" y="4313238"/>
            <a:ext cx="5083175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6452E5-4389-B541-9E4F-B65E2E073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1F242-8E68-B243-9D25-B5AD242906B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570AD66-4242-CF4B-8B09-473DC45E85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06500" y="687388"/>
            <a:ext cx="4522788" cy="3392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298E931-90D3-704B-BAE6-6738D7BDC66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25513" y="4313238"/>
            <a:ext cx="5083175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6BBA4C-2848-3444-8467-6AA6A2F534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1DF77-BF9C-E842-B597-30418DEFF25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B4C2394-DB77-A74B-9C5E-E5578E2AC1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8F2611-E536-344A-9F33-ED83D9607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31773B-DE02-D341-9205-F050B25B2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2E158-FEFA-F04A-AFD6-A1D1E895A25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51F4565-9B12-9F43-8C1F-0838778818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06500" y="687388"/>
            <a:ext cx="4522788" cy="3392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39F312A-266D-854D-8868-78A855FE96C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25513" y="4313238"/>
            <a:ext cx="5083175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776918-D2AA-AC4C-85FE-4F281E9AB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14179-1039-6448-87B0-9B8D7B221F1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CD2C7B6-06D5-614B-B564-F6C302B3BC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B683AAD-9CF3-FD4B-B8F0-6B105F270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45C01C-7A09-C240-962E-57719D7E8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6DF29-C164-764B-BD51-7EBB5AC6C7C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0F84708-E2A0-FC49-9F47-C817D33E6D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35B7E63-B0DA-8B42-9FA4-CF54D94ED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FA6FD5-B14A-C943-BA3B-398102127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0A990-37E7-5549-9606-D4E28312141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B7757A4-8065-8A4E-822E-CC5BCDC95E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0BD6874-BD70-AD49-9062-0FA4F05A6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A60759-2DEA-FF4E-9533-2D924C843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10AD9-E0E7-8049-8322-BD2265057CB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B85793-C2F6-8143-AC36-A137251374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83F85A9-916B-D342-A15B-BEA4EF391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3AFD35-6246-C141-A1CB-C066D4190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9F09F-9C32-AF4C-B151-66B6C8F8FCC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2C75580-4E23-4A4B-8678-16C9CAA25F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8FA4353-C4D8-5545-B7F9-288EC001D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066CC7-7D19-9849-B0CD-FBB2DC20D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419674-3D32-0E49-933A-5AEB12F413A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1CE5B88-2030-2F48-9B50-8D53C3660B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32B34A9-E810-C24B-AC2A-9AE50EA4F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6D3D33-265F-784A-A575-67997D48D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A44FD-6FB9-054A-814F-752E522D498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790A4C3-2143-464D-A48E-6E7E5DEA34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91B5CD6-34AF-2344-8EFE-C6286AF6B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8FFCAB-5B27-374D-816F-0AD0D0A85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B52C2-5F31-174D-B7CD-D5A000043C6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2B96D7C-ED56-074D-B043-A6E41733D6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AEA5CA7-7F12-964D-AB51-BDE8F7145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CE3D9D-B21A-1347-BA83-722B107ED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F3672-2480-A64F-BE1E-7CDD27AEF4E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09E4E80E-E1F1-DD40-8B65-94CC6D7B89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E26B9CE-C572-DD41-8D48-B1D240F10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4B7F5E-36CB-6949-AB71-168AEBD04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2EB15-86A7-BB47-8B07-2003C1DBC9F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AF4D880-80CB-7943-8868-A945782A26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3C9C3FE-F0FA-E945-BC07-249C65A8D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A9DE49C-FA01-B144-B209-CF9C5CC38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F487E-5D75-604D-A5E9-6611D0A7B44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24E480B-7B76-7C48-A8B4-21E71BBF76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31B3555-CB78-2447-B881-85D136AE1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DC54-FAEE-7746-836A-80A4C69F7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DBA0D-2E2F-9E40-ADAB-2092DAAB3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56A4-E790-5E46-988D-CD077CCA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EC38-78C9-0F49-81FA-6A4335FE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C5AB-84C7-2F4E-B557-414B4FBF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37D37-A969-1845-B48A-16AD1D7F3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8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0E57-5C3F-8A40-A043-4B1EC0F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6A23E-3EBE-574A-A63A-5564D74E4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4422B-2641-A747-842D-E47AE878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B48F-437D-7141-BFB7-09AB7DE3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732D-4ACE-B849-8239-5452E21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6E7D9-7BEC-3F43-9775-ABCF4A970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03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B52C-080B-7D4F-8391-246779AA1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F86C8-F4B0-7840-86BA-77E454F1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B3F77-60BB-0A45-908C-15C5C8E5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8722-1820-2443-BC5A-7BBB3638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BC698-0BCD-4D44-9275-19C79866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DCD42-C61C-574E-AADB-45EA3ADFD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44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2207-9977-5F44-B6E1-015B0164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06C6-9FB8-DC47-AEC2-77B969A59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7772400" cy="2247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7A860-F81E-0747-BBC9-EAA9D3345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076700"/>
            <a:ext cx="7772400" cy="2247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27D4-DB85-1843-8312-76A7F795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22B16-9CF6-8248-A8EF-F8B16D6C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26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D9A7-8544-B041-898E-AC5C5547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04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439FF4D6-6EC2-2040-BD7E-E2D100152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32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998C-70AC-2746-BC59-A6FB145D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4C15-8983-A046-9048-47DA73E0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DE2F-6C5D-C64B-BB4C-0116F1CA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D320-1854-4440-8A76-2B866E4C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ECE4-B118-694A-9D2C-705094B0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7E3FA-518F-EC4F-A55B-A05910BAF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A74C-5609-314C-8AB4-E3A48253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1B2E-6E21-104D-8B0A-E1DC5F24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417E-6537-B746-82E6-CF129C8B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3619-6755-6E4F-9533-8ED656F4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353E-D735-2749-8785-E932EF8F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A121-DBB4-DF43-B79D-197B0150D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3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247C-1BB9-374C-962D-B03FE9BE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C968-4500-3345-AF4E-CE72AA8C8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19C0C-F82B-BA4F-8E4C-713D5615E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43EB3-0F2F-FF40-A20E-F3DCC92A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3C55C-6857-124F-9A4F-53488EF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0A9C1-7D1F-2D4A-B59A-1C2C13B3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8F506-7DAB-1844-A172-4C42A6C67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8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075C-7E37-DE47-A756-16FF18EA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8ABE6-AE77-7944-890A-3F0B3278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E2BAA-D57F-704D-800A-D2CC3CF4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92573-5FCF-A041-B056-6E963E861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988E4-EED5-7046-A7EA-E6C7ABC14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C0DDA-84F8-CC48-9F23-EA5DD36C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FEF11-CDC6-E141-A03C-A04F5A9E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ADA4E-FD04-B14E-9051-875E3F52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52193-A234-4F47-B82D-054E9678E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3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BCB8-8626-9E4B-ACB2-2F3A8559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2C81A-3B04-084F-95E8-C44136DE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4F16D-89B3-734F-AE59-228A5F6E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7F329-CA12-F04A-80FB-0F0ED668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581C-8FAD-B54E-A0DA-1876C5AA3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35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44D43-4EFB-DF47-9AE1-CE26B6ED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1B996-BDCE-7246-B232-5864772F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DA8A0-2ECF-8743-A173-545F2519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1A2B4-AD61-AA4A-8031-151E2069F7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16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55FD-B9A1-7E42-BAFD-934B9BFE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D828-E459-EB4C-95F1-CA8B666A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D42F-6B82-1A49-9DC9-1196F58FC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22519-1BEF-0C4A-8B79-4CF0AF99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4BFBD-85C4-0941-8EB0-B3EE87EB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F8011-81C7-0542-A8D8-25619D7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54D3F-3D71-C043-B308-A48E3A2C8C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5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D7A1-61C9-1947-8AA6-8A7750D3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DFD1F-913F-F949-BF92-54905F6A9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5EEA-45B6-584D-BBB3-172129B8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8FF8-3A41-7244-816F-EA57A6F9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330C-27ED-634E-B86C-151E0193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0C1E-B03D-004C-9DCD-D2C3305C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AE2D4-2080-2D48-B2F8-ECAC1F035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9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DCE5B5-7030-C14B-8641-83016E99C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C2BCD5E-F059-A841-8683-3C8B328E5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9C48CD-F75B-154A-BB18-456F26FE9C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August 20, 2000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28BDFD7-53D0-5143-808F-11B7B66206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r>
              <a:rPr lang="en-US" altLang="en-US"/>
              <a:t>DFT tutorial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74BE3B3-694B-834B-9B83-B5686FB393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anose="02020603050405020304" pitchFamily="18" charset="0"/>
              </a:defRPr>
            </a:lvl1pPr>
          </a:lstStyle>
          <a:p>
            <a:fld id="{7DD49F79-4897-144D-BEE3-FF5035521A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anose="030F0902030302020204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anose="030F0902030302020204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anose="030F0902030302020204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anose="030F09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anose="030F09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anose="030F09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anose="030F09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anose="030F09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«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EC66D0C-3189-B447-9140-F59B83D3BB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3600"/>
              <a:t>Plane-Wave Pseudopotential Density Functional Theory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999E15B-8986-9544-AB8A-992D08C2B5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altLang="en-US" sz="2000"/>
              <a:t>Bill Schneider</a:t>
            </a:r>
          </a:p>
          <a:p>
            <a:r>
              <a:rPr lang="en-US" altLang="en-US" sz="2000"/>
              <a:t>Chemistry Department</a:t>
            </a:r>
          </a:p>
          <a:p>
            <a:r>
              <a:rPr lang="en-US" altLang="en-US" sz="2000"/>
              <a:t>Ford Research Laboratory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1C2CC1A0-E05F-8748-BE7B-9BAC5192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3400"/>
            <a:ext cx="65087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6600">
                <a:latin typeface="AutoLogo" pitchFamily="2" charset="0"/>
              </a:rPr>
              <a:t>S</a:t>
            </a:r>
          </a:p>
        </p:txBody>
      </p:sp>
      <p:pic>
        <p:nvPicPr>
          <p:cNvPr id="4102" name="Picture 6" descr="frlgreen">
            <a:extLst>
              <a:ext uri="{FF2B5EF4-FFF2-40B4-BE49-F238E27FC236}">
                <a16:creationId xmlns:a16="http://schemas.microsoft.com/office/drawing/2014/main" id="{FDC59983-21ED-F14E-9712-6942A45E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34000"/>
            <a:ext cx="2139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C202EAD-A6F7-994C-AE31-6C59F658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DCCE409F-FE34-5540-87E1-B42D0824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B545303-8AF6-254C-8E44-B524DFA4A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A267C16D-5C60-3846-9FB0-F82BBA49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143000"/>
            <a:ext cx="2673350" cy="722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/>
              <a:t>Choose pseudopotentials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/>
              <a:t>Choose plane-wave cutoff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/>
              <a:t>Choose k-space integration density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CAC79717-2278-E445-B211-D6F2C9B55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2157413"/>
            <a:ext cx="3479800" cy="28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/>
              <a:t>Choose initial supercell size and “ion” positions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1CE4A823-FEFA-E84E-968D-87B8F0079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2757488"/>
            <a:ext cx="2540000" cy="28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/>
              <a:t>Construct initial electron density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A4301F3D-5EC1-EB42-8FD4-21C71F74E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3376613"/>
            <a:ext cx="1566862" cy="28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/>
              <a:t>Construct potential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1FF56666-F86A-B445-9E81-008821E9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3" y="3910013"/>
            <a:ext cx="2133600" cy="28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/>
              <a:t>Solve Kohn-Sham equations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2D4CEBA3-C29F-8B40-9725-5CEF65434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4519613"/>
            <a:ext cx="2459038" cy="28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/>
              <a:t>Determine new electron density</a:t>
            </a:r>
          </a:p>
        </p:txBody>
      </p:sp>
      <p:cxnSp>
        <p:nvCxnSpPr>
          <p:cNvPr id="12300" name="AutoShape 12">
            <a:extLst>
              <a:ext uri="{FF2B5EF4-FFF2-40B4-BE49-F238E27FC236}">
                <a16:creationId xmlns:a16="http://schemas.microsoft.com/office/drawing/2014/main" id="{1D93BFA8-8527-1442-9C94-C7B62CDB82C8}"/>
              </a:ext>
            </a:extLst>
          </p:cNvPr>
          <p:cNvCxnSpPr>
            <a:cxnSpLocks noChangeShapeType="1"/>
            <a:stCxn id="12298" idx="3"/>
            <a:endCxn id="12296" idx="3"/>
          </p:cNvCxnSpPr>
          <p:nvPr/>
        </p:nvCxnSpPr>
        <p:spPr bwMode="auto">
          <a:xfrm flipH="1" flipV="1">
            <a:off x="5194300" y="3519488"/>
            <a:ext cx="446088" cy="1143000"/>
          </a:xfrm>
          <a:prstGeom prst="bentConnector3">
            <a:avLst>
              <a:gd name="adj1" fmla="val -51245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Text Box 13">
            <a:extLst>
              <a:ext uri="{FF2B5EF4-FFF2-40B4-BE49-F238E27FC236}">
                <a16:creationId xmlns:a16="http://schemas.microsoft.com/office/drawing/2014/main" id="{DFCECF07-5406-1D4D-854D-7EAFC6ABE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962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Iterate to self-consistency</a:t>
            </a:r>
          </a:p>
        </p:txBody>
      </p:sp>
      <p:cxnSp>
        <p:nvCxnSpPr>
          <p:cNvPr id="12302" name="AutoShape 14">
            <a:extLst>
              <a:ext uri="{FF2B5EF4-FFF2-40B4-BE49-F238E27FC236}">
                <a16:creationId xmlns:a16="http://schemas.microsoft.com/office/drawing/2014/main" id="{4CF00A47-D6AA-E342-B542-4202875529E1}"/>
              </a:ext>
            </a:extLst>
          </p:cNvPr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4411663" y="1865313"/>
            <a:ext cx="0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3" name="AutoShape 15">
            <a:extLst>
              <a:ext uri="{FF2B5EF4-FFF2-40B4-BE49-F238E27FC236}">
                <a16:creationId xmlns:a16="http://schemas.microsoft.com/office/drawing/2014/main" id="{37C434AE-61B2-F547-8E4C-83D10A3C3371}"/>
              </a:ext>
            </a:extLst>
          </p:cNvPr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4411663" y="2441575"/>
            <a:ext cx="0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AutoShape 17">
            <a:extLst>
              <a:ext uri="{FF2B5EF4-FFF2-40B4-BE49-F238E27FC236}">
                <a16:creationId xmlns:a16="http://schemas.microsoft.com/office/drawing/2014/main" id="{B846E278-28B2-9F44-90FD-AB09B2EB82CC}"/>
              </a:ext>
            </a:extLst>
          </p:cNvPr>
          <p:cNvCxnSpPr>
            <a:cxnSpLocks noChangeShapeType="1"/>
            <a:stCxn id="12295" idx="2"/>
            <a:endCxn id="12296" idx="0"/>
          </p:cNvCxnSpPr>
          <p:nvPr/>
        </p:nvCxnSpPr>
        <p:spPr bwMode="auto">
          <a:xfrm>
            <a:off x="4411663" y="3041650"/>
            <a:ext cx="0" cy="334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AutoShape 18">
            <a:extLst>
              <a:ext uri="{FF2B5EF4-FFF2-40B4-BE49-F238E27FC236}">
                <a16:creationId xmlns:a16="http://schemas.microsoft.com/office/drawing/2014/main" id="{3C56E70A-1D88-EB4A-8A80-847478E767C9}"/>
              </a:ext>
            </a:extLst>
          </p:cNvPr>
          <p:cNvCxnSpPr>
            <a:cxnSpLocks noChangeShapeType="1"/>
            <a:stCxn id="12296" idx="2"/>
            <a:endCxn id="12297" idx="0"/>
          </p:cNvCxnSpPr>
          <p:nvPr/>
        </p:nvCxnSpPr>
        <p:spPr bwMode="auto">
          <a:xfrm>
            <a:off x="4411663" y="3660775"/>
            <a:ext cx="0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7" name="AutoShape 19">
            <a:extLst>
              <a:ext uri="{FF2B5EF4-FFF2-40B4-BE49-F238E27FC236}">
                <a16:creationId xmlns:a16="http://schemas.microsoft.com/office/drawing/2014/main" id="{4008DD6B-447B-224E-BFEF-3E5DE1E8F872}"/>
              </a:ext>
            </a:extLst>
          </p:cNvPr>
          <p:cNvCxnSpPr>
            <a:cxnSpLocks noChangeShapeType="1"/>
            <a:stCxn id="12297" idx="2"/>
            <a:endCxn id="12298" idx="0"/>
          </p:cNvCxnSpPr>
          <p:nvPr/>
        </p:nvCxnSpPr>
        <p:spPr bwMode="auto">
          <a:xfrm>
            <a:off x="4411663" y="4194175"/>
            <a:ext cx="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8" name="Text Box 20">
            <a:extLst>
              <a:ext uri="{FF2B5EF4-FFF2-40B4-BE49-F238E27FC236}">
                <a16:creationId xmlns:a16="http://schemas.microsoft.com/office/drawing/2014/main" id="{41C76CDA-B336-6244-96FD-DC0275E37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3" y="5105400"/>
            <a:ext cx="229870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/>
              <a:t>Calculate forces and stresses</a:t>
            </a:r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D992E637-A187-F445-9065-9472BA193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5638800"/>
            <a:ext cx="32607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200"/>
              <a:t>Determine new ion positions (and supercell)</a:t>
            </a:r>
          </a:p>
        </p:txBody>
      </p:sp>
      <p:cxnSp>
        <p:nvCxnSpPr>
          <p:cNvPr id="12310" name="AutoShape 22">
            <a:extLst>
              <a:ext uri="{FF2B5EF4-FFF2-40B4-BE49-F238E27FC236}">
                <a16:creationId xmlns:a16="http://schemas.microsoft.com/office/drawing/2014/main" id="{EB3333B4-3065-D047-A828-5CB05B92FD2C}"/>
              </a:ext>
            </a:extLst>
          </p:cNvPr>
          <p:cNvCxnSpPr>
            <a:cxnSpLocks noChangeShapeType="1"/>
            <a:stCxn id="12309" idx="3"/>
            <a:endCxn id="12295" idx="3"/>
          </p:cNvCxnSpPr>
          <p:nvPr/>
        </p:nvCxnSpPr>
        <p:spPr bwMode="auto">
          <a:xfrm flipH="1" flipV="1">
            <a:off x="5681663" y="2900363"/>
            <a:ext cx="360362" cy="2881312"/>
          </a:xfrm>
          <a:prstGeom prst="bentConnector3">
            <a:avLst>
              <a:gd name="adj1" fmla="val -438329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2" name="AutoShape 24">
            <a:extLst>
              <a:ext uri="{FF2B5EF4-FFF2-40B4-BE49-F238E27FC236}">
                <a16:creationId xmlns:a16="http://schemas.microsoft.com/office/drawing/2014/main" id="{EECEAC70-166B-D548-A43A-B1DD23B13976}"/>
              </a:ext>
            </a:extLst>
          </p:cNvPr>
          <p:cNvCxnSpPr>
            <a:cxnSpLocks noChangeShapeType="1"/>
            <a:stCxn id="12298" idx="2"/>
            <a:endCxn id="12308" idx="0"/>
          </p:cNvCxnSpPr>
          <p:nvPr/>
        </p:nvCxnSpPr>
        <p:spPr bwMode="auto">
          <a:xfrm>
            <a:off x="4411663" y="4803775"/>
            <a:ext cx="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3" name="AutoShape 25">
            <a:extLst>
              <a:ext uri="{FF2B5EF4-FFF2-40B4-BE49-F238E27FC236}">
                <a16:creationId xmlns:a16="http://schemas.microsoft.com/office/drawing/2014/main" id="{FE1754CF-0769-4C4E-86AD-827CD8B40633}"/>
              </a:ext>
            </a:extLst>
          </p:cNvPr>
          <p:cNvCxnSpPr>
            <a:cxnSpLocks noChangeShapeType="1"/>
            <a:stCxn id="12308" idx="2"/>
            <a:endCxn id="12309" idx="0"/>
          </p:cNvCxnSpPr>
          <p:nvPr/>
        </p:nvCxnSpPr>
        <p:spPr bwMode="auto">
          <a:xfrm>
            <a:off x="4411663" y="5389563"/>
            <a:ext cx="0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4" name="Text Box 26">
            <a:extLst>
              <a:ext uri="{FF2B5EF4-FFF2-40B4-BE49-F238E27FC236}">
                <a16:creationId xmlns:a16="http://schemas.microsoft.com/office/drawing/2014/main" id="{21EA9169-8E49-C54B-8E9F-0AE5CE96F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76600"/>
            <a:ext cx="1062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FF0000"/>
                </a:solidFill>
              </a:rPr>
              <a:t>Electronic loop</a:t>
            </a:r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09E600D2-142D-4949-9DBF-69449DC2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667000"/>
            <a:ext cx="1085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chemeClr val="accent2"/>
                </a:solidFill>
              </a:rPr>
              <a:t>Structural loop</a:t>
            </a:r>
          </a:p>
        </p:txBody>
      </p:sp>
      <p:sp>
        <p:nvSpPr>
          <p:cNvPr id="12316" name="Text Box 28">
            <a:extLst>
              <a:ext uri="{FF2B5EF4-FFF2-40B4-BE49-F238E27FC236}">
                <a16:creationId xmlns:a16="http://schemas.microsoft.com/office/drawing/2014/main" id="{0A54098A-70BC-B34B-89B5-4E3D6EF2C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962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Iterate to energy-minimum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E724-F52F-B74C-924B-FEF79626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8D5F-AE0E-C74D-B236-695ACB2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C598B38-8A1D-194D-B307-B49C4C5DD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C96D839-20BF-1E4C-BD58-732B783DE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VASP (Hafner group, U. Vienna)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CASTEP (Payne group, Cambridge, and MSI)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CPMD (Parrinello group, Stuttgart, and IBM)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DACAPO (Nørskov group, Technical University Denmark)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Highly parallelized and efficient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Extensive pseudopotential libraries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Incl. ultrasoft PPs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Local and non-local exchange correlation potentials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Multiple electronic and structural relaxation algorithms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Car-Parrinello particularly efficient combination of these two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Varying analysis capabilities and levels of user friendliness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D421F-B434-134D-9AA9-BE6E6F7D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67BF-5171-5048-98A4-088E71DB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A4A715D-4480-4F43-A527-75629FA7C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at Ford Research Lab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C08A0C2-C4F9-C74D-BC09-21922CF54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Bulk materials properties:</a:t>
            </a:r>
          </a:p>
          <a:p>
            <a:r>
              <a:rPr lang="en-US" altLang="en-US"/>
              <a:t>Phase stability and microstructure of Al alloys</a:t>
            </a:r>
          </a:p>
          <a:p>
            <a:pPr lvl="1"/>
            <a:r>
              <a:rPr lang="en-US" altLang="en-US"/>
              <a:t>Wolverton, </a:t>
            </a:r>
            <a:r>
              <a:rPr lang="en-US" altLang="en-US" i="1"/>
              <a:t>Modelling Simul. Mater. Sci. Eng. </a:t>
            </a:r>
            <a:r>
              <a:rPr lang="en-US" altLang="en-US" b="1"/>
              <a:t>2000</a:t>
            </a:r>
            <a:r>
              <a:rPr lang="en-US" altLang="en-US"/>
              <a:t>, </a:t>
            </a:r>
            <a:r>
              <a:rPr lang="en-US" altLang="en-US" i="1"/>
              <a:t>8</a:t>
            </a:r>
            <a:r>
              <a:rPr lang="en-US" altLang="en-US"/>
              <a:t>, 323</a:t>
            </a:r>
          </a:p>
          <a:p>
            <a:r>
              <a:rPr lang="en-US" altLang="en-US"/>
              <a:t>Al and H siting and thermodynamics of bulk γ-aluminas</a:t>
            </a:r>
          </a:p>
          <a:p>
            <a:r>
              <a:rPr lang="en-US" altLang="en-US"/>
              <a:t>Ionic transport in mixed-valence oxides</a:t>
            </a:r>
          </a:p>
          <a:p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Surface chemical processes:</a:t>
            </a:r>
          </a:p>
          <a:p>
            <a:r>
              <a:rPr lang="en-US" altLang="en-US"/>
              <a:t>Water adsorption and dissociation on α-alumina (0001)</a:t>
            </a:r>
          </a:p>
          <a:p>
            <a:pPr lvl="1"/>
            <a:r>
              <a:rPr lang="en-US" altLang="en-US"/>
              <a:t>Car-Parrinello dynamics simulations, in collaboration with IBM</a:t>
            </a:r>
          </a:p>
          <a:p>
            <a:pPr lvl="1"/>
            <a:r>
              <a:rPr lang="en-US" altLang="en-US"/>
              <a:t>Hass et al., </a:t>
            </a:r>
            <a:r>
              <a:rPr lang="en-US" altLang="en-US" i="1"/>
              <a:t>Science</a:t>
            </a:r>
            <a:r>
              <a:rPr lang="en-US" altLang="en-US"/>
              <a:t> </a:t>
            </a:r>
            <a:r>
              <a:rPr lang="en-US" altLang="en-US" b="1"/>
              <a:t>1998</a:t>
            </a:r>
            <a:r>
              <a:rPr lang="en-US" altLang="en-US"/>
              <a:t>, </a:t>
            </a:r>
            <a:r>
              <a:rPr lang="en-US" altLang="en-US" i="1"/>
              <a:t>282</a:t>
            </a:r>
            <a:r>
              <a:rPr lang="en-US" altLang="en-US"/>
              <a:t>, 265</a:t>
            </a:r>
          </a:p>
          <a:p>
            <a:r>
              <a:rPr lang="en-US" altLang="en-US"/>
              <a:t>NO reactions on metal surfaces</a:t>
            </a:r>
          </a:p>
          <a:p>
            <a:r>
              <a:rPr lang="en-US" altLang="en-US"/>
              <a:t>NO</a:t>
            </a:r>
            <a:r>
              <a:rPr lang="en-US" altLang="en-US" baseline="-25000"/>
              <a:t>x</a:t>
            </a:r>
            <a:r>
              <a:rPr lang="en-US" altLang="en-US"/>
              <a:t>/SO</a:t>
            </a:r>
            <a:r>
              <a:rPr lang="en-US" altLang="en-US" baseline="-25000"/>
              <a:t>x</a:t>
            </a:r>
            <a:r>
              <a:rPr lang="en-US" altLang="en-US"/>
              <a:t> storage on base metal oxides</a:t>
            </a:r>
          </a:p>
          <a:p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13BE-0FAD-664B-9CEA-3118E16E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F2E1-E972-124D-9101-9207953B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DFE4016-0C9E-D143-A838-D22ED8603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Metal Oxide Adsorbents for Automotive Catalysis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35A08A1-C5CC-F441-AC65-DF293AE4D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648200"/>
          </a:xfrm>
        </p:spPr>
        <p:txBody>
          <a:bodyPr/>
          <a:lstStyle/>
          <a:p>
            <a:r>
              <a:rPr lang="en-US" altLang="en-US" sz="1800"/>
              <a:t>Overall objective</a:t>
            </a:r>
          </a:p>
          <a:p>
            <a:pPr lvl="1"/>
            <a:r>
              <a:rPr lang="en-US" altLang="en-US" sz="1600"/>
              <a:t>To understand the </a:t>
            </a:r>
            <a:r>
              <a:rPr lang="en-US" altLang="en-US" sz="1600">
                <a:solidFill>
                  <a:srgbClr val="FF0033"/>
                </a:solidFill>
              </a:rPr>
              <a:t>intermediates</a:t>
            </a:r>
            <a:r>
              <a:rPr lang="en-US" altLang="en-US" sz="1600"/>
              <a:t>, the </a:t>
            </a:r>
            <a:r>
              <a:rPr lang="en-US" altLang="en-US" sz="1600">
                <a:solidFill>
                  <a:srgbClr val="FF0033"/>
                </a:solidFill>
              </a:rPr>
              <a:t>thermodynamics</a:t>
            </a:r>
            <a:r>
              <a:rPr lang="en-US" altLang="en-US" sz="1600"/>
              <a:t>, and the </a:t>
            </a:r>
            <a:r>
              <a:rPr lang="en-US" altLang="en-US" sz="1600">
                <a:solidFill>
                  <a:srgbClr val="FF0033"/>
                </a:solidFill>
              </a:rPr>
              <a:t>kinetics</a:t>
            </a:r>
            <a:r>
              <a:rPr lang="en-US" altLang="en-US" sz="1600"/>
              <a:t> of adsorption, oxidation, and bulk accommodation of NO</a:t>
            </a:r>
            <a:r>
              <a:rPr lang="en-US" altLang="en-US" sz="1600" baseline="-25000"/>
              <a:t>x</a:t>
            </a:r>
            <a:r>
              <a:rPr lang="en-US" altLang="en-US" sz="1600"/>
              <a:t> and SO</a:t>
            </a:r>
            <a:r>
              <a:rPr lang="en-US" altLang="en-US" sz="1600" baseline="-25000"/>
              <a:t>x</a:t>
            </a:r>
            <a:r>
              <a:rPr lang="en-US" altLang="en-US" sz="1600"/>
              <a:t> on metal oxides of potential interest for automotive catalysis</a:t>
            </a:r>
          </a:p>
          <a:p>
            <a:pPr lvl="1"/>
            <a:endParaRPr lang="en-US" altLang="en-US" sz="1600"/>
          </a:p>
          <a:p>
            <a:r>
              <a:rPr lang="en-US" altLang="en-US" sz="1800"/>
              <a:t>Work to-date</a:t>
            </a:r>
          </a:p>
          <a:p>
            <a:pPr lvl="1"/>
            <a:r>
              <a:rPr lang="en-US" altLang="en-US" sz="1600"/>
              <a:t>Initial stages of adsorption and oxidation of SO</a:t>
            </a:r>
            <a:r>
              <a:rPr lang="en-US" altLang="en-US" sz="1600" baseline="-25000"/>
              <a:t>x</a:t>
            </a:r>
            <a:r>
              <a:rPr lang="en-US" altLang="en-US" sz="1600"/>
              <a:t> on basal planes, steps, and at point defects on the representative oxides MgO and BaO</a:t>
            </a:r>
          </a:p>
          <a:p>
            <a:pPr lvl="1"/>
            <a:endParaRPr lang="en-US" altLang="en-US" sz="1600"/>
          </a:p>
          <a:p>
            <a:r>
              <a:rPr lang="en-US" altLang="en-US" sz="1800"/>
              <a:t>Approach</a:t>
            </a:r>
          </a:p>
          <a:p>
            <a:pPr lvl="1"/>
            <a:r>
              <a:rPr lang="en-US" altLang="en-US" sz="1600"/>
              <a:t>Periodic supercell, plane-wave simulations</a:t>
            </a:r>
          </a:p>
          <a:p>
            <a:pPr lvl="1"/>
            <a:r>
              <a:rPr lang="en-US" altLang="en-US" sz="1600"/>
              <a:t>(Mostly) local density functional theory</a:t>
            </a:r>
          </a:p>
          <a:p>
            <a:pPr lvl="1"/>
            <a:r>
              <a:rPr lang="en-US" altLang="en-US" sz="1600"/>
              <a:t>(Mostly) ultrasoft pseudopotentials</a:t>
            </a:r>
          </a:p>
          <a:p>
            <a:pPr lvl="1"/>
            <a:r>
              <a:rPr lang="en-US" altLang="en-US" sz="1600"/>
              <a:t>VASP (and some CPMD)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51D79A0-26FB-E745-893A-D2B9368EE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MO (M = Mg, Ba) Bulk Structures</a:t>
            </a:r>
          </a:p>
        </p:txBody>
      </p:sp>
      <p:sp>
        <p:nvSpPr>
          <p:cNvPr id="20558" name="Rectangle 78">
            <a:extLst>
              <a:ext uri="{FF2B5EF4-FFF2-40B4-BE49-F238E27FC236}">
                <a16:creationId xmlns:a16="http://schemas.microsoft.com/office/drawing/2014/main" id="{8931839B-1BB9-DF46-9D12-55FD9F632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5867400" cy="1600200"/>
          </a:xfrm>
        </p:spPr>
        <p:txBody>
          <a:bodyPr/>
          <a:lstStyle/>
          <a:p>
            <a:r>
              <a:rPr lang="en-US" altLang="en-US" sz="1400"/>
              <a:t>Simple cubic lattice, 64 atoms/supercell (4 x 4 x 4)</a:t>
            </a:r>
          </a:p>
          <a:p>
            <a:r>
              <a:rPr lang="en-US" altLang="en-US" sz="1400"/>
              <a:t>2x2x2 k-point integration (1 symmetry unique point)</a:t>
            </a:r>
          </a:p>
          <a:p>
            <a:r>
              <a:rPr lang="en-US" altLang="en-US" sz="1400"/>
              <a:t>270 eV kinetic energy cutoff</a:t>
            </a:r>
          </a:p>
          <a:p>
            <a:r>
              <a:rPr lang="en-US" altLang="en-US" sz="1400"/>
              <a:t>~10000 plane waves</a:t>
            </a:r>
          </a:p>
          <a:p>
            <a:r>
              <a:rPr lang="en-US" altLang="en-US" sz="1400"/>
              <a:t>~&lt; 1000 s/point, 8 node SP2</a:t>
            </a:r>
          </a:p>
          <a:p>
            <a:endParaRPr lang="en-US" altLang="en-US" sz="1400"/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DA32720A-E5C5-D441-B08A-3C0DAD60A12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371600"/>
            <a:ext cx="1006475" cy="990600"/>
            <a:chOff x="672" y="1488"/>
            <a:chExt cx="807" cy="912"/>
          </a:xfrm>
        </p:grpSpPr>
        <p:grpSp>
          <p:nvGrpSpPr>
            <p:cNvPr id="20484" name="Group 4">
              <a:extLst>
                <a:ext uri="{FF2B5EF4-FFF2-40B4-BE49-F238E27FC236}">
                  <a16:creationId xmlns:a16="http://schemas.microsoft.com/office/drawing/2014/main" id="{7F084E99-FC35-ED40-968D-7B96277F3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190"/>
              <a:ext cx="807" cy="140"/>
              <a:chOff x="672" y="2190"/>
              <a:chExt cx="807" cy="140"/>
            </a:xfrm>
          </p:grpSpPr>
          <p:sp>
            <p:nvSpPr>
              <p:cNvPr id="20485" name="Line 5">
                <a:extLst>
                  <a:ext uri="{FF2B5EF4-FFF2-40B4-BE49-F238E27FC236}">
                    <a16:creationId xmlns:a16="http://schemas.microsoft.com/office/drawing/2014/main" id="{BD1A002D-0A29-C041-B43C-B67CB5218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330"/>
                <a:ext cx="7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" name="Line 6">
                <a:extLst>
                  <a:ext uri="{FF2B5EF4-FFF2-40B4-BE49-F238E27FC236}">
                    <a16:creationId xmlns:a16="http://schemas.microsoft.com/office/drawing/2014/main" id="{23B66C90-9628-AA44-9D9E-F15453E09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" y="2260"/>
                <a:ext cx="7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" name="Line 7">
                <a:extLst>
                  <a:ext uri="{FF2B5EF4-FFF2-40B4-BE49-F238E27FC236}">
                    <a16:creationId xmlns:a16="http://schemas.microsoft.com/office/drawing/2014/main" id="{E129CC90-A585-414A-9284-0EA73B7F2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" y="2190"/>
                <a:ext cx="7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8" name="Group 8">
              <a:extLst>
                <a:ext uri="{FF2B5EF4-FFF2-40B4-BE49-F238E27FC236}">
                  <a16:creationId xmlns:a16="http://schemas.microsoft.com/office/drawing/2014/main" id="{45CA9EA5-E460-3F4A-BB64-D97840F179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874"/>
              <a:ext cx="807" cy="140"/>
              <a:chOff x="672" y="1874"/>
              <a:chExt cx="807" cy="140"/>
            </a:xfrm>
          </p:grpSpPr>
          <p:sp>
            <p:nvSpPr>
              <p:cNvPr id="20489" name="Line 9">
                <a:extLst>
                  <a:ext uri="{FF2B5EF4-FFF2-40B4-BE49-F238E27FC236}">
                    <a16:creationId xmlns:a16="http://schemas.microsoft.com/office/drawing/2014/main" id="{110A7456-C271-B249-9A3E-759D182BB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014"/>
                <a:ext cx="7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" name="Line 10">
                <a:extLst>
                  <a:ext uri="{FF2B5EF4-FFF2-40B4-BE49-F238E27FC236}">
                    <a16:creationId xmlns:a16="http://schemas.microsoft.com/office/drawing/2014/main" id="{4F37DA89-DAAB-7247-BD19-142E3003A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" y="1944"/>
                <a:ext cx="7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" name="Line 11">
                <a:extLst>
                  <a:ext uri="{FF2B5EF4-FFF2-40B4-BE49-F238E27FC236}">
                    <a16:creationId xmlns:a16="http://schemas.microsoft.com/office/drawing/2014/main" id="{6410F557-3056-3B47-BC4C-51D3F4654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" y="1874"/>
                <a:ext cx="7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92" name="Group 12">
              <a:extLst>
                <a:ext uri="{FF2B5EF4-FFF2-40B4-BE49-F238E27FC236}">
                  <a16:creationId xmlns:a16="http://schemas.microsoft.com/office/drawing/2014/main" id="{5F93C0F1-4E10-2348-A5F4-08EB4FD85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558"/>
              <a:ext cx="807" cy="140"/>
              <a:chOff x="672" y="1558"/>
              <a:chExt cx="807" cy="140"/>
            </a:xfrm>
          </p:grpSpPr>
          <p:sp>
            <p:nvSpPr>
              <p:cNvPr id="20493" name="Line 13">
                <a:extLst>
                  <a:ext uri="{FF2B5EF4-FFF2-40B4-BE49-F238E27FC236}">
                    <a16:creationId xmlns:a16="http://schemas.microsoft.com/office/drawing/2014/main" id="{3120F48C-CB6E-CA42-8831-A81D83B0B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98"/>
                <a:ext cx="7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4" name="Line 14">
                <a:extLst>
                  <a:ext uri="{FF2B5EF4-FFF2-40B4-BE49-F238E27FC236}">
                    <a16:creationId xmlns:a16="http://schemas.microsoft.com/office/drawing/2014/main" id="{8C2C68ED-9EEE-0442-8B9A-CC5A53C5C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" y="1628"/>
                <a:ext cx="7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5" name="Line 15">
                <a:extLst>
                  <a:ext uri="{FF2B5EF4-FFF2-40B4-BE49-F238E27FC236}">
                    <a16:creationId xmlns:a16="http://schemas.microsoft.com/office/drawing/2014/main" id="{2F80C506-5C3B-B244-A056-129F597E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" y="1558"/>
                <a:ext cx="7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809C7244-F039-A845-BC28-0D44074C2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" y="1663"/>
              <a:ext cx="0" cy="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7">
              <a:extLst>
                <a:ext uri="{FF2B5EF4-FFF2-40B4-BE49-F238E27FC236}">
                  <a16:creationId xmlns:a16="http://schemas.microsoft.com/office/drawing/2014/main" id="{FF9F45CA-F3C5-B045-8E0D-23B4A8BFB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1558"/>
              <a:ext cx="0" cy="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8">
              <a:extLst>
                <a:ext uri="{FF2B5EF4-FFF2-40B4-BE49-F238E27FC236}">
                  <a16:creationId xmlns:a16="http://schemas.microsoft.com/office/drawing/2014/main" id="{ADB4D825-A21A-D240-AEDB-56A098614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" y="1488"/>
              <a:ext cx="0" cy="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9">
              <a:extLst>
                <a:ext uri="{FF2B5EF4-FFF2-40B4-BE49-F238E27FC236}">
                  <a16:creationId xmlns:a16="http://schemas.microsoft.com/office/drawing/2014/main" id="{62FEB163-6ABA-6447-9835-29A3A5198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" y="1663"/>
              <a:ext cx="0" cy="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20">
              <a:extLst>
                <a:ext uri="{FF2B5EF4-FFF2-40B4-BE49-F238E27FC236}">
                  <a16:creationId xmlns:a16="http://schemas.microsoft.com/office/drawing/2014/main" id="{7307E5F5-FB5E-D34B-87B3-B9F2B2372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1558"/>
              <a:ext cx="0" cy="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1">
              <a:extLst>
                <a:ext uri="{FF2B5EF4-FFF2-40B4-BE49-F238E27FC236}">
                  <a16:creationId xmlns:a16="http://schemas.microsoft.com/office/drawing/2014/main" id="{87B9A587-A156-9140-9922-C2851C8FD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3" y="1488"/>
              <a:ext cx="0" cy="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2">
              <a:extLst>
                <a:ext uri="{FF2B5EF4-FFF2-40B4-BE49-F238E27FC236}">
                  <a16:creationId xmlns:a16="http://schemas.microsoft.com/office/drawing/2014/main" id="{60CD3CA8-CEC8-D343-91BB-D6B31FB6D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663"/>
              <a:ext cx="0" cy="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3">
              <a:extLst>
                <a:ext uri="{FF2B5EF4-FFF2-40B4-BE49-F238E27FC236}">
                  <a16:creationId xmlns:a16="http://schemas.microsoft.com/office/drawing/2014/main" id="{7C215202-2762-AC40-9F26-A2BAAB43E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4" y="1558"/>
              <a:ext cx="0" cy="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4">
              <a:extLst>
                <a:ext uri="{FF2B5EF4-FFF2-40B4-BE49-F238E27FC236}">
                  <a16:creationId xmlns:a16="http://schemas.microsoft.com/office/drawing/2014/main" id="{4988AA10-6BCA-3447-B050-9897FE1BC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" y="1488"/>
              <a:ext cx="0" cy="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5">
              <a:extLst>
                <a:ext uri="{FF2B5EF4-FFF2-40B4-BE49-F238E27FC236}">
                  <a16:creationId xmlns:a16="http://schemas.microsoft.com/office/drawing/2014/main" id="{64CF97C0-C2D3-E941-B170-BC548D77B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488"/>
              <a:ext cx="14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6">
              <a:extLst>
                <a:ext uri="{FF2B5EF4-FFF2-40B4-BE49-F238E27FC236}">
                  <a16:creationId xmlns:a16="http://schemas.microsoft.com/office/drawing/2014/main" id="{2BB17604-9E8D-3249-BD59-5E0D287BB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804"/>
              <a:ext cx="14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7">
              <a:extLst>
                <a:ext uri="{FF2B5EF4-FFF2-40B4-BE49-F238E27FC236}">
                  <a16:creationId xmlns:a16="http://schemas.microsoft.com/office/drawing/2014/main" id="{D8EDFF5C-29CA-F449-9F25-A940D8EDE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119"/>
              <a:ext cx="14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8">
              <a:extLst>
                <a:ext uri="{FF2B5EF4-FFF2-40B4-BE49-F238E27FC236}">
                  <a16:creationId xmlns:a16="http://schemas.microsoft.com/office/drawing/2014/main" id="{29E05D7D-1DE5-6A45-8F03-9279E624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8" y="1488"/>
              <a:ext cx="14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29">
              <a:extLst>
                <a:ext uri="{FF2B5EF4-FFF2-40B4-BE49-F238E27FC236}">
                  <a16:creationId xmlns:a16="http://schemas.microsoft.com/office/drawing/2014/main" id="{FCC71EDA-865C-D14D-968A-68AD8081F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8" y="1804"/>
              <a:ext cx="14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30">
              <a:extLst>
                <a:ext uri="{FF2B5EF4-FFF2-40B4-BE49-F238E27FC236}">
                  <a16:creationId xmlns:a16="http://schemas.microsoft.com/office/drawing/2014/main" id="{978BA827-45E9-D84E-94A1-B37727886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8" y="2119"/>
              <a:ext cx="14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31">
              <a:extLst>
                <a:ext uri="{FF2B5EF4-FFF2-40B4-BE49-F238E27FC236}">
                  <a16:creationId xmlns:a16="http://schemas.microsoft.com/office/drawing/2014/main" id="{46B79D60-3CA6-6143-81F5-BA6F3A287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4" y="1488"/>
              <a:ext cx="14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32">
              <a:extLst>
                <a:ext uri="{FF2B5EF4-FFF2-40B4-BE49-F238E27FC236}">
                  <a16:creationId xmlns:a16="http://schemas.microsoft.com/office/drawing/2014/main" id="{686F0C0E-6572-BD40-9F12-340DF8828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4" y="1804"/>
              <a:ext cx="14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33">
              <a:extLst>
                <a:ext uri="{FF2B5EF4-FFF2-40B4-BE49-F238E27FC236}">
                  <a16:creationId xmlns:a16="http://schemas.microsoft.com/office/drawing/2014/main" id="{6BE365EA-4788-554C-921B-38B726057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4" y="2119"/>
              <a:ext cx="14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Oval 34">
              <a:extLst>
                <a:ext uri="{FF2B5EF4-FFF2-40B4-BE49-F238E27FC236}">
                  <a16:creationId xmlns:a16="http://schemas.microsoft.com/office/drawing/2014/main" id="{2189E2F8-8C8A-104C-B3DB-DD6E8C5FD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2316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35">
              <a:extLst>
                <a:ext uri="{FF2B5EF4-FFF2-40B4-BE49-F238E27FC236}">
                  <a16:creationId xmlns:a16="http://schemas.microsoft.com/office/drawing/2014/main" id="{6348E472-716F-4248-97C3-19784505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2316"/>
              <a:ext cx="28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Oval 36">
              <a:extLst>
                <a:ext uri="{FF2B5EF4-FFF2-40B4-BE49-F238E27FC236}">
                  <a16:creationId xmlns:a16="http://schemas.microsoft.com/office/drawing/2014/main" id="{469E32C4-0A49-B54D-A68D-000111075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176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37">
              <a:extLst>
                <a:ext uri="{FF2B5EF4-FFF2-40B4-BE49-F238E27FC236}">
                  <a16:creationId xmlns:a16="http://schemas.microsoft.com/office/drawing/2014/main" id="{BBC56319-121F-A147-A954-F54646B1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76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38">
              <a:extLst>
                <a:ext uri="{FF2B5EF4-FFF2-40B4-BE49-F238E27FC236}">
                  <a16:creationId xmlns:a16="http://schemas.microsoft.com/office/drawing/2014/main" id="{C562C4AF-825B-2143-92CA-C1A9A428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1930"/>
              <a:ext cx="27" cy="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Oval 39">
              <a:extLst>
                <a:ext uri="{FF2B5EF4-FFF2-40B4-BE49-F238E27FC236}">
                  <a16:creationId xmlns:a16="http://schemas.microsoft.com/office/drawing/2014/main" id="{89A4CC2A-A9C6-EF42-A62E-311E6E81F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1930"/>
              <a:ext cx="27" cy="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Oval 40">
              <a:extLst>
                <a:ext uri="{FF2B5EF4-FFF2-40B4-BE49-F238E27FC236}">
                  <a16:creationId xmlns:a16="http://schemas.microsoft.com/office/drawing/2014/main" id="{ABB397A9-8F52-B447-83FF-301A4CD22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1685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Oval 41">
              <a:extLst>
                <a:ext uri="{FF2B5EF4-FFF2-40B4-BE49-F238E27FC236}">
                  <a16:creationId xmlns:a16="http://schemas.microsoft.com/office/drawing/2014/main" id="{50FEC0B9-B334-A343-975B-31EC349C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1685"/>
              <a:ext cx="28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Oval 42">
              <a:extLst>
                <a:ext uri="{FF2B5EF4-FFF2-40B4-BE49-F238E27FC236}">
                  <a16:creationId xmlns:a16="http://schemas.microsoft.com/office/drawing/2014/main" id="{7096C55A-F301-A742-AB94-F8D4F6347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545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Oval 43">
              <a:extLst>
                <a:ext uri="{FF2B5EF4-FFF2-40B4-BE49-F238E27FC236}">
                  <a16:creationId xmlns:a16="http://schemas.microsoft.com/office/drawing/2014/main" id="{0CCEC0F4-2B05-074A-A5C5-DFEB1236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45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Oval 44">
              <a:extLst>
                <a:ext uri="{FF2B5EF4-FFF2-40B4-BE49-F238E27FC236}">
                  <a16:creationId xmlns:a16="http://schemas.microsoft.com/office/drawing/2014/main" id="{EA614CD4-A131-354E-AC68-481A57634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2246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Oval 45">
              <a:extLst>
                <a:ext uri="{FF2B5EF4-FFF2-40B4-BE49-F238E27FC236}">
                  <a16:creationId xmlns:a16="http://schemas.microsoft.com/office/drawing/2014/main" id="{7BDF0FCB-D407-D140-ADF5-D69B7E68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2001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Oval 46">
              <a:extLst>
                <a:ext uri="{FF2B5EF4-FFF2-40B4-BE49-F238E27FC236}">
                  <a16:creationId xmlns:a16="http://schemas.microsoft.com/office/drawing/2014/main" id="{D0547D84-7577-A941-8C45-9B362026A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1860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Oval 47">
              <a:extLst>
                <a:ext uri="{FF2B5EF4-FFF2-40B4-BE49-F238E27FC236}">
                  <a16:creationId xmlns:a16="http://schemas.microsoft.com/office/drawing/2014/main" id="{6F61CAA6-8D84-7C40-88F7-3628CE4C5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1615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Oval 48">
              <a:extLst>
                <a:ext uri="{FF2B5EF4-FFF2-40B4-BE49-F238E27FC236}">
                  <a16:creationId xmlns:a16="http://schemas.microsoft.com/office/drawing/2014/main" id="{857B2C5C-7F22-C240-8B5B-FD56BA60E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242"/>
              <a:ext cx="27" cy="28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Oval 49">
              <a:extLst>
                <a:ext uri="{FF2B5EF4-FFF2-40B4-BE49-F238E27FC236}">
                  <a16:creationId xmlns:a16="http://schemas.microsoft.com/office/drawing/2014/main" id="{E41E3207-7D55-EB43-87ED-8FF00FAD7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2316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0">
              <a:extLst>
                <a:ext uri="{FF2B5EF4-FFF2-40B4-BE49-F238E27FC236}">
                  <a16:creationId xmlns:a16="http://schemas.microsoft.com/office/drawing/2014/main" id="{01233F32-18D3-464F-A072-7895387A7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2242"/>
              <a:ext cx="27" cy="28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1">
              <a:extLst>
                <a:ext uri="{FF2B5EF4-FFF2-40B4-BE49-F238E27FC236}">
                  <a16:creationId xmlns:a16="http://schemas.microsoft.com/office/drawing/2014/main" id="{6BDDAF40-164F-5240-A202-995315548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1997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Oval 52">
              <a:extLst>
                <a:ext uri="{FF2B5EF4-FFF2-40B4-BE49-F238E27FC236}">
                  <a16:creationId xmlns:a16="http://schemas.microsoft.com/office/drawing/2014/main" id="{B4889A81-11DC-1441-ABA4-F8B4CD84A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1997"/>
              <a:ext cx="28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Oval 53">
              <a:extLst>
                <a:ext uri="{FF2B5EF4-FFF2-40B4-BE49-F238E27FC236}">
                  <a16:creationId xmlns:a16="http://schemas.microsoft.com/office/drawing/2014/main" id="{76C4850A-1904-3045-8DE5-26963980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857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Oval 54">
              <a:extLst>
                <a:ext uri="{FF2B5EF4-FFF2-40B4-BE49-F238E27FC236}">
                  <a16:creationId xmlns:a16="http://schemas.microsoft.com/office/drawing/2014/main" id="{078E9F29-E2C1-DD44-B786-588428C81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57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Oval 55">
              <a:extLst>
                <a:ext uri="{FF2B5EF4-FFF2-40B4-BE49-F238E27FC236}">
                  <a16:creationId xmlns:a16="http://schemas.microsoft.com/office/drawing/2014/main" id="{A3A8CA2F-0A04-9248-BF4F-B9D9BA8CB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1611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56">
              <a:extLst>
                <a:ext uri="{FF2B5EF4-FFF2-40B4-BE49-F238E27FC236}">
                  <a16:creationId xmlns:a16="http://schemas.microsoft.com/office/drawing/2014/main" id="{EDE2E2AB-9F72-A142-BBAF-490ABC2E5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1611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Oval 57">
              <a:extLst>
                <a:ext uri="{FF2B5EF4-FFF2-40B4-BE49-F238E27FC236}">
                  <a16:creationId xmlns:a16="http://schemas.microsoft.com/office/drawing/2014/main" id="{84AB3E05-B173-034D-90A1-DADE5770B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2172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Oval 58">
              <a:extLst>
                <a:ext uri="{FF2B5EF4-FFF2-40B4-BE49-F238E27FC236}">
                  <a16:creationId xmlns:a16="http://schemas.microsoft.com/office/drawing/2014/main" id="{255853E6-9C1E-EC45-80A3-C27813B8C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1927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Oval 59">
              <a:extLst>
                <a:ext uri="{FF2B5EF4-FFF2-40B4-BE49-F238E27FC236}">
                  <a16:creationId xmlns:a16="http://schemas.microsoft.com/office/drawing/2014/main" id="{D879C07E-C7A8-7940-B0EB-913CECDEF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1541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Oval 60">
              <a:extLst>
                <a:ext uri="{FF2B5EF4-FFF2-40B4-BE49-F238E27FC236}">
                  <a16:creationId xmlns:a16="http://schemas.microsoft.com/office/drawing/2014/main" id="{A045CFCE-2547-2148-98CB-F63D7BB28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1681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1" name="Line 61">
            <a:extLst>
              <a:ext uri="{FF2B5EF4-FFF2-40B4-BE49-F238E27FC236}">
                <a16:creationId xmlns:a16="http://schemas.microsoft.com/office/drawing/2014/main" id="{C08A1C07-62C7-554A-A34F-7576F476D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275" y="246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2" name="Rectangle 62">
            <a:extLst>
              <a:ext uri="{FF2B5EF4-FFF2-40B4-BE49-F238E27FC236}">
                <a16:creationId xmlns:a16="http://schemas.microsoft.com/office/drawing/2014/main" id="{340E1A65-F276-5746-8516-A3C9A412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2438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a</a:t>
            </a:r>
          </a:p>
        </p:txBody>
      </p:sp>
      <p:graphicFrame>
        <p:nvGraphicFramePr>
          <p:cNvPr id="20543" name="Object 63">
            <a:extLst>
              <a:ext uri="{FF2B5EF4-FFF2-40B4-BE49-F238E27FC236}">
                <a16:creationId xmlns:a16="http://schemas.microsoft.com/office/drawing/2014/main" id="{99754B64-EB09-274F-8D54-C7A8CDE07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898775"/>
          <a:ext cx="304800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Chart" r:id="rId4" imgW="5549900" imgH="4343400" progId="Excel.Chart.8">
                  <p:embed/>
                </p:oleObj>
              </mc:Choice>
              <mc:Fallback>
                <p:oleObj name="Chart" r:id="rId4" imgW="5549900" imgH="4343400" progId="Excel.Chart.8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8775"/>
                        <a:ext cx="3048000" cy="25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4" name="Rectangle 64">
            <a:extLst>
              <a:ext uri="{FF2B5EF4-FFF2-40B4-BE49-F238E27FC236}">
                <a16:creationId xmlns:a16="http://schemas.microsoft.com/office/drawing/2014/main" id="{41C02B66-580B-B948-BD53-06D3EE3B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08325"/>
            <a:ext cx="935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experiment</a:t>
            </a:r>
            <a:r>
              <a:rPr lang="en-US" altLang="en-US" sz="1000">
                <a:latin typeface="Arial" panose="020B0604020202020204" pitchFamily="34" charset="0"/>
                <a:sym typeface="Symbol" pitchFamily="2" charset="2"/>
              </a:rPr>
              <a:t>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0545" name="Text Box 65">
            <a:extLst>
              <a:ext uri="{FF2B5EF4-FFF2-40B4-BE49-F238E27FC236}">
                <a16:creationId xmlns:a16="http://schemas.microsoft.com/office/drawing/2014/main" id="{1DF7913F-3365-EF4C-9329-6BE524C96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MgO</a:t>
            </a:r>
          </a:p>
        </p:txBody>
      </p:sp>
      <p:sp>
        <p:nvSpPr>
          <p:cNvPr id="20546" name="Text Box 66">
            <a:extLst>
              <a:ext uri="{FF2B5EF4-FFF2-40B4-BE49-F238E27FC236}">
                <a16:creationId xmlns:a16="http://schemas.microsoft.com/office/drawing/2014/main" id="{ED8D99C3-E7DF-8A4F-814E-C04B87E83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67055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547" name="Text Box 67">
            <a:extLst>
              <a:ext uri="{FF2B5EF4-FFF2-40B4-BE49-F238E27FC236}">
                <a16:creationId xmlns:a16="http://schemas.microsoft.com/office/drawing/2014/main" id="{9746D9FF-7E5A-1E46-805A-8D096F1B7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41950"/>
            <a:ext cx="1981200" cy="11112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Arial" panose="020B0604020202020204" pitchFamily="34" charset="0"/>
              </a:rPr>
              <a:t>Exp’t	4.212 </a:t>
            </a: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LDA Vasp	4.182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GGA Vasp	4.255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LDA CPMD	4.240</a:t>
            </a:r>
          </a:p>
        </p:txBody>
      </p:sp>
      <p:graphicFrame>
        <p:nvGraphicFramePr>
          <p:cNvPr id="20548" name="Object 68">
            <a:extLst>
              <a:ext uri="{FF2B5EF4-FFF2-40B4-BE49-F238E27FC236}">
                <a16:creationId xmlns:a16="http://schemas.microsoft.com/office/drawing/2014/main" id="{8A16D912-E942-534B-A10C-29B811BD3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895600"/>
          <a:ext cx="32004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Chart" r:id="rId6" imgW="5092700" imgH="4267200" progId="Excel.Chart.8">
                  <p:embed/>
                </p:oleObj>
              </mc:Choice>
              <mc:Fallback>
                <p:oleObj name="Chart" r:id="rId6" imgW="5092700" imgH="4267200" progId="Excel.Chart.8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32004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9" name="Rectangle 69">
            <a:extLst>
              <a:ext uri="{FF2B5EF4-FFF2-40B4-BE49-F238E27FC236}">
                <a16:creationId xmlns:a16="http://schemas.microsoft.com/office/drawing/2014/main" id="{1DAFCB96-0E36-314B-9052-2AE45855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057525"/>
            <a:ext cx="9350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experiment</a:t>
            </a:r>
            <a:r>
              <a:rPr lang="en-US" altLang="en-US" sz="1000">
                <a:latin typeface="Arial" panose="020B0604020202020204" pitchFamily="34" charset="0"/>
                <a:sym typeface="Symbol" pitchFamily="2" charset="2"/>
              </a:rPr>
              <a:t>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0550" name="Text Box 70">
            <a:extLst>
              <a:ext uri="{FF2B5EF4-FFF2-40B4-BE49-F238E27FC236}">
                <a16:creationId xmlns:a16="http://schemas.microsoft.com/office/drawing/2014/main" id="{580627DD-7A46-914A-8DA9-7AF487175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64188"/>
            <a:ext cx="1981200" cy="8366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Arial" panose="020B0604020202020204" pitchFamily="34" charset="0"/>
              </a:rPr>
              <a:t>Exp’t	5.522 </a:t>
            </a: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LDA Vasp	5.538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GGA Vasp	5.661</a:t>
            </a:r>
          </a:p>
        </p:txBody>
      </p:sp>
      <p:sp>
        <p:nvSpPr>
          <p:cNvPr id="20551" name="Text Box 71">
            <a:extLst>
              <a:ext uri="{FF2B5EF4-FFF2-40B4-BE49-F238E27FC236}">
                <a16:creationId xmlns:a16="http://schemas.microsoft.com/office/drawing/2014/main" id="{671A0FDD-5E3C-C546-A303-737801216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102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BaO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D44B367-05C6-4047-BD55-ED993A040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MO (001) Surface Models</a:t>
            </a:r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B8391784-E4D7-AE48-8AA9-9182BC2DD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48148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94FE48C8-A513-9D4D-A51F-C00FAEF18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84725"/>
            <a:ext cx="70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0.004 Å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A87E495-B70B-2745-9A9A-1105444F5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336925"/>
            <a:ext cx="625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0.01 Å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DBD08B47-1333-E948-8B39-2D44B954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699125"/>
            <a:ext cx="70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4.212 Å</a:t>
            </a:r>
          </a:p>
        </p:txBody>
      </p:sp>
      <p:grpSp>
        <p:nvGrpSpPr>
          <p:cNvPr id="23559" name="Group 7">
            <a:extLst>
              <a:ext uri="{FF2B5EF4-FFF2-40B4-BE49-F238E27FC236}">
                <a16:creationId xmlns:a16="http://schemas.microsoft.com/office/drawing/2014/main" id="{95E40BDC-7BB5-1C4B-A0CA-47983F04EFFD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3717925"/>
            <a:ext cx="2593975" cy="1849438"/>
            <a:chOff x="624" y="1440"/>
            <a:chExt cx="1634" cy="1165"/>
          </a:xfrm>
        </p:grpSpPr>
        <p:sp>
          <p:nvSpPr>
            <p:cNvPr id="23560" name="Oval 8" descr="Trellis">
              <a:extLst>
                <a:ext uri="{FF2B5EF4-FFF2-40B4-BE49-F238E27FC236}">
                  <a16:creationId xmlns:a16="http://schemas.microsoft.com/office/drawing/2014/main" id="{1D471CE4-9C68-444B-A463-BD0D0995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322"/>
              <a:ext cx="154" cy="154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Oval 9" descr="Trellis">
              <a:extLst>
                <a:ext uri="{FF2B5EF4-FFF2-40B4-BE49-F238E27FC236}">
                  <a16:creationId xmlns:a16="http://schemas.microsoft.com/office/drawing/2014/main" id="{B4352D40-A39A-D840-88A1-088D1D33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322"/>
              <a:ext cx="154" cy="154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Freeform 10">
              <a:extLst>
                <a:ext uri="{FF2B5EF4-FFF2-40B4-BE49-F238E27FC236}">
                  <a16:creationId xmlns:a16="http://schemas.microsoft.com/office/drawing/2014/main" id="{62BF4D58-111C-554E-99B9-077BB707F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2002"/>
              <a:ext cx="19" cy="320"/>
            </a:xfrm>
            <a:custGeom>
              <a:avLst/>
              <a:gdLst>
                <a:gd name="T0" fmla="*/ 16 w 19"/>
                <a:gd name="T1" fmla="*/ 320 h 320"/>
                <a:gd name="T2" fmla="*/ 0 w 19"/>
                <a:gd name="T3" fmla="*/ 320 h 320"/>
                <a:gd name="T4" fmla="*/ 3 w 19"/>
                <a:gd name="T5" fmla="*/ 0 h 320"/>
                <a:gd name="T6" fmla="*/ 19 w 19"/>
                <a:gd name="T7" fmla="*/ 0 h 320"/>
                <a:gd name="T8" fmla="*/ 16 w 19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0">
                  <a:moveTo>
                    <a:pt x="16" y="320"/>
                  </a:moveTo>
                  <a:lnTo>
                    <a:pt x="0" y="320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6" y="32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Arc 11" descr="Trellis">
              <a:extLst>
                <a:ext uri="{FF2B5EF4-FFF2-40B4-BE49-F238E27FC236}">
                  <a16:creationId xmlns:a16="http://schemas.microsoft.com/office/drawing/2014/main" id="{C4A5A7C7-EE1F-7A47-8C04-56F520657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2283"/>
              <a:ext cx="16" cy="39"/>
            </a:xfrm>
            <a:custGeom>
              <a:avLst/>
              <a:gdLst>
                <a:gd name="G0" fmla="+- 4340 0 0"/>
                <a:gd name="G1" fmla="+- 0 0 0"/>
                <a:gd name="G2" fmla="+- 21600 0 0"/>
                <a:gd name="T0" fmla="*/ 8680 w 8680"/>
                <a:gd name="T1" fmla="*/ 21159 h 21600"/>
                <a:gd name="T2" fmla="*/ 0 w 8680"/>
                <a:gd name="T3" fmla="*/ 21159 h 21600"/>
                <a:gd name="T4" fmla="*/ 4340 w 868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80" h="21600" fill="none" extrusionOk="0">
                  <a:moveTo>
                    <a:pt x="8680" y="21159"/>
                  </a:moveTo>
                  <a:cubicBezTo>
                    <a:pt x="7251" y="21452"/>
                    <a:pt x="5797" y="21600"/>
                    <a:pt x="4340" y="21600"/>
                  </a:cubicBezTo>
                  <a:cubicBezTo>
                    <a:pt x="2882" y="21600"/>
                    <a:pt x="1428" y="21452"/>
                    <a:pt x="-1" y="21159"/>
                  </a:cubicBezTo>
                </a:path>
                <a:path w="8680" h="21600" stroke="0" extrusionOk="0">
                  <a:moveTo>
                    <a:pt x="8680" y="21159"/>
                  </a:moveTo>
                  <a:cubicBezTo>
                    <a:pt x="7251" y="21452"/>
                    <a:pt x="5797" y="21600"/>
                    <a:pt x="4340" y="21600"/>
                  </a:cubicBezTo>
                  <a:cubicBezTo>
                    <a:pt x="2882" y="21600"/>
                    <a:pt x="1428" y="21452"/>
                    <a:pt x="-1" y="21159"/>
                  </a:cubicBezTo>
                  <a:lnTo>
                    <a:pt x="434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12">
              <a:extLst>
                <a:ext uri="{FF2B5EF4-FFF2-40B4-BE49-F238E27FC236}">
                  <a16:creationId xmlns:a16="http://schemas.microsoft.com/office/drawing/2014/main" id="{23C467FA-6469-DA48-9A76-A606AD02B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2" y="2002"/>
              <a:ext cx="3" cy="3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Arc 13" descr="Trellis">
              <a:extLst>
                <a:ext uri="{FF2B5EF4-FFF2-40B4-BE49-F238E27FC236}">
                  <a16:creationId xmlns:a16="http://schemas.microsoft.com/office/drawing/2014/main" id="{0BA1B38C-CC55-0040-AA10-0E0D81054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2283"/>
              <a:ext cx="16" cy="39"/>
            </a:xfrm>
            <a:custGeom>
              <a:avLst/>
              <a:gdLst>
                <a:gd name="G0" fmla="+- 4340 0 0"/>
                <a:gd name="G1" fmla="+- 0 0 0"/>
                <a:gd name="G2" fmla="+- 21600 0 0"/>
                <a:gd name="T0" fmla="*/ 8680 w 8680"/>
                <a:gd name="T1" fmla="*/ 21159 h 21600"/>
                <a:gd name="T2" fmla="*/ 0 w 8680"/>
                <a:gd name="T3" fmla="*/ 21159 h 21600"/>
                <a:gd name="T4" fmla="*/ 4340 w 868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80" h="21600" fill="none" extrusionOk="0">
                  <a:moveTo>
                    <a:pt x="8680" y="21159"/>
                  </a:moveTo>
                  <a:cubicBezTo>
                    <a:pt x="7251" y="21452"/>
                    <a:pt x="5797" y="21600"/>
                    <a:pt x="4340" y="21600"/>
                  </a:cubicBezTo>
                  <a:cubicBezTo>
                    <a:pt x="2882" y="21600"/>
                    <a:pt x="1428" y="21452"/>
                    <a:pt x="-1" y="21159"/>
                  </a:cubicBezTo>
                </a:path>
                <a:path w="8680" h="21600" stroke="0" extrusionOk="0">
                  <a:moveTo>
                    <a:pt x="8680" y="21159"/>
                  </a:moveTo>
                  <a:cubicBezTo>
                    <a:pt x="7251" y="21452"/>
                    <a:pt x="5797" y="21600"/>
                    <a:pt x="4340" y="21600"/>
                  </a:cubicBezTo>
                  <a:cubicBezTo>
                    <a:pt x="2882" y="21600"/>
                    <a:pt x="1428" y="21452"/>
                    <a:pt x="-1" y="21159"/>
                  </a:cubicBezTo>
                  <a:lnTo>
                    <a:pt x="434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Freeform 14">
              <a:extLst>
                <a:ext uri="{FF2B5EF4-FFF2-40B4-BE49-F238E27FC236}">
                  <a16:creationId xmlns:a16="http://schemas.microsoft.com/office/drawing/2014/main" id="{D8D6EF5E-6CB7-5D4A-85DA-5D803F667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2002"/>
              <a:ext cx="19" cy="320"/>
            </a:xfrm>
            <a:custGeom>
              <a:avLst/>
              <a:gdLst>
                <a:gd name="T0" fmla="*/ 0 w 6"/>
                <a:gd name="T1" fmla="*/ 102 h 102"/>
                <a:gd name="T2" fmla="*/ 1 w 6"/>
                <a:gd name="T3" fmla="*/ 0 h 102"/>
                <a:gd name="T4" fmla="*/ 6 w 6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2">
                  <a:moveTo>
                    <a:pt x="0" y="102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Rectangle 15">
              <a:extLst>
                <a:ext uri="{FF2B5EF4-FFF2-40B4-BE49-F238E27FC236}">
                  <a16:creationId xmlns:a16="http://schemas.microsoft.com/office/drawing/2014/main" id="{7294B55F-3C86-A348-87CC-BFA5CB7A2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394"/>
              <a:ext cx="319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Arc 16" descr="Trellis">
              <a:extLst>
                <a:ext uri="{FF2B5EF4-FFF2-40B4-BE49-F238E27FC236}">
                  <a16:creationId xmlns:a16="http://schemas.microsoft.com/office/drawing/2014/main" id="{4F9D488D-DD5C-0B48-8F23-52EDF41AE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2398"/>
              <a:ext cx="27" cy="6"/>
            </a:xfrm>
            <a:custGeom>
              <a:avLst/>
              <a:gdLst>
                <a:gd name="G0" fmla="+- 0 0 0"/>
                <a:gd name="G1" fmla="+- 1626 0 0"/>
                <a:gd name="G2" fmla="+- 21600 0 0"/>
                <a:gd name="T0" fmla="*/ 21539 w 21600"/>
                <a:gd name="T1" fmla="*/ 0 h 4850"/>
                <a:gd name="T2" fmla="*/ 21358 w 21600"/>
                <a:gd name="T3" fmla="*/ 4850 h 4850"/>
                <a:gd name="T4" fmla="*/ 0 w 21600"/>
                <a:gd name="T5" fmla="*/ 1626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850" fill="none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</a:path>
                <a:path w="21600" h="4850" stroke="0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  <a:lnTo>
                    <a:pt x="0" y="162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>
              <a:extLst>
                <a:ext uri="{FF2B5EF4-FFF2-40B4-BE49-F238E27FC236}">
                  <a16:creationId xmlns:a16="http://schemas.microsoft.com/office/drawing/2014/main" id="{8E64A778-0FFC-C941-87C4-0F1BA5AF9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394"/>
              <a:ext cx="319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Arc 18" descr="Trellis">
              <a:extLst>
                <a:ext uri="{FF2B5EF4-FFF2-40B4-BE49-F238E27FC236}">
                  <a16:creationId xmlns:a16="http://schemas.microsoft.com/office/drawing/2014/main" id="{3CF36D83-8CDA-C94E-AFDE-1E3FB987F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2398"/>
              <a:ext cx="27" cy="6"/>
            </a:xfrm>
            <a:custGeom>
              <a:avLst/>
              <a:gdLst>
                <a:gd name="G0" fmla="+- 0 0 0"/>
                <a:gd name="G1" fmla="+- 1626 0 0"/>
                <a:gd name="G2" fmla="+- 21600 0 0"/>
                <a:gd name="T0" fmla="*/ 21539 w 21600"/>
                <a:gd name="T1" fmla="*/ 0 h 4850"/>
                <a:gd name="T2" fmla="*/ 21358 w 21600"/>
                <a:gd name="T3" fmla="*/ 4850 h 4850"/>
                <a:gd name="T4" fmla="*/ 0 w 21600"/>
                <a:gd name="T5" fmla="*/ 1626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850" fill="none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</a:path>
                <a:path w="21600" h="4850" stroke="0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  <a:lnTo>
                    <a:pt x="0" y="162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19">
              <a:extLst>
                <a:ext uri="{FF2B5EF4-FFF2-40B4-BE49-F238E27FC236}">
                  <a16:creationId xmlns:a16="http://schemas.microsoft.com/office/drawing/2014/main" id="{D7192A9F-B2EC-A14D-BFB0-1FD6BF152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2394"/>
              <a:ext cx="319" cy="13"/>
            </a:xfrm>
            <a:custGeom>
              <a:avLst/>
              <a:gdLst>
                <a:gd name="T0" fmla="*/ 101 w 101"/>
                <a:gd name="T1" fmla="*/ 4 h 4"/>
                <a:gd name="T2" fmla="*/ 0 w 101"/>
                <a:gd name="T3" fmla="*/ 4 h 4"/>
                <a:gd name="T4" fmla="*/ 0 w 10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4">
                  <a:moveTo>
                    <a:pt x="101" y="4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20" descr="Trellis">
              <a:extLst>
                <a:ext uri="{FF2B5EF4-FFF2-40B4-BE49-F238E27FC236}">
                  <a16:creationId xmlns:a16="http://schemas.microsoft.com/office/drawing/2014/main" id="{E9A574E6-CE91-0A48-B73D-E0A43DF8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2404"/>
              <a:ext cx="47" cy="41"/>
            </a:xfrm>
            <a:custGeom>
              <a:avLst/>
              <a:gdLst>
                <a:gd name="T0" fmla="*/ 0 w 47"/>
                <a:gd name="T1" fmla="*/ 9 h 41"/>
                <a:gd name="T2" fmla="*/ 9 w 47"/>
                <a:gd name="T3" fmla="*/ 0 h 41"/>
                <a:gd name="T4" fmla="*/ 47 w 47"/>
                <a:gd name="T5" fmla="*/ 28 h 41"/>
                <a:gd name="T6" fmla="*/ 38 w 47"/>
                <a:gd name="T7" fmla="*/ 41 h 41"/>
                <a:gd name="T8" fmla="*/ 0 w 47"/>
                <a:gd name="T9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1">
                  <a:moveTo>
                    <a:pt x="0" y="9"/>
                  </a:moveTo>
                  <a:lnTo>
                    <a:pt x="9" y="0"/>
                  </a:lnTo>
                  <a:lnTo>
                    <a:pt x="47" y="28"/>
                  </a:lnTo>
                  <a:lnTo>
                    <a:pt x="38" y="41"/>
                  </a:lnTo>
                  <a:lnTo>
                    <a:pt x="0" y="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Freeform 21" descr="Trellis">
              <a:extLst>
                <a:ext uri="{FF2B5EF4-FFF2-40B4-BE49-F238E27FC236}">
                  <a16:creationId xmlns:a16="http://schemas.microsoft.com/office/drawing/2014/main" id="{0FE81B9F-C6D5-2549-A840-3AE1016E9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2404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 descr="Trellis">
              <a:extLst>
                <a:ext uri="{FF2B5EF4-FFF2-40B4-BE49-F238E27FC236}">
                  <a16:creationId xmlns:a16="http://schemas.microsoft.com/office/drawing/2014/main" id="{B19A1CE6-846D-4F43-A5C0-C98DF1A4A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09" y="2413"/>
              <a:ext cx="38" cy="3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23" descr="Trellis">
              <a:extLst>
                <a:ext uri="{FF2B5EF4-FFF2-40B4-BE49-F238E27FC236}">
                  <a16:creationId xmlns:a16="http://schemas.microsoft.com/office/drawing/2014/main" id="{5CBE8564-E0DE-EA48-ADE4-8D2B8419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2404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Freeform 24" descr="Trellis">
              <a:extLst>
                <a:ext uri="{FF2B5EF4-FFF2-40B4-BE49-F238E27FC236}">
                  <a16:creationId xmlns:a16="http://schemas.microsoft.com/office/drawing/2014/main" id="{9FDB0D80-D4D3-2B40-AA7E-0E216256F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04"/>
              <a:ext cx="38" cy="41"/>
            </a:xfrm>
            <a:custGeom>
              <a:avLst/>
              <a:gdLst>
                <a:gd name="T0" fmla="*/ 0 w 12"/>
                <a:gd name="T1" fmla="*/ 0 h 13"/>
                <a:gd name="T2" fmla="*/ 12 w 12"/>
                <a:gd name="T3" fmla="*/ 9 h 13"/>
                <a:gd name="T4" fmla="*/ 9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lnTo>
                    <a:pt x="12" y="9"/>
                  </a:lnTo>
                  <a:lnTo>
                    <a:pt x="9" y="13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Oval 25">
              <a:extLst>
                <a:ext uri="{FF2B5EF4-FFF2-40B4-BE49-F238E27FC236}">
                  <a16:creationId xmlns:a16="http://schemas.microsoft.com/office/drawing/2014/main" id="{A51F5323-4FAB-BC4D-B71C-8471AA64E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20"/>
              <a:ext cx="79" cy="79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Oval 26">
              <a:extLst>
                <a:ext uri="{FF2B5EF4-FFF2-40B4-BE49-F238E27FC236}">
                  <a16:creationId xmlns:a16="http://schemas.microsoft.com/office/drawing/2014/main" id="{C9414C85-ED26-FC45-AF80-85E3864B5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20"/>
              <a:ext cx="79" cy="7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Freeform 27">
              <a:extLst>
                <a:ext uri="{FF2B5EF4-FFF2-40B4-BE49-F238E27FC236}">
                  <a16:creationId xmlns:a16="http://schemas.microsoft.com/office/drawing/2014/main" id="{FA3A63E8-5F41-6944-AF8C-9D5F032ED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1597"/>
              <a:ext cx="19" cy="327"/>
            </a:xfrm>
            <a:custGeom>
              <a:avLst/>
              <a:gdLst>
                <a:gd name="T0" fmla="*/ 13 w 19"/>
                <a:gd name="T1" fmla="*/ 327 h 327"/>
                <a:gd name="T2" fmla="*/ 0 w 19"/>
                <a:gd name="T3" fmla="*/ 327 h 327"/>
                <a:gd name="T4" fmla="*/ 4 w 19"/>
                <a:gd name="T5" fmla="*/ 0 h 327"/>
                <a:gd name="T6" fmla="*/ 19 w 19"/>
                <a:gd name="T7" fmla="*/ 3 h 327"/>
                <a:gd name="T8" fmla="*/ 13 w 1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7">
                  <a:moveTo>
                    <a:pt x="13" y="327"/>
                  </a:moveTo>
                  <a:lnTo>
                    <a:pt x="0" y="327"/>
                  </a:lnTo>
                  <a:lnTo>
                    <a:pt x="4" y="0"/>
                  </a:lnTo>
                  <a:lnTo>
                    <a:pt x="19" y="3"/>
                  </a:lnTo>
                  <a:lnTo>
                    <a:pt x="13" y="32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Arc 28">
              <a:extLst>
                <a:ext uri="{FF2B5EF4-FFF2-40B4-BE49-F238E27FC236}">
                  <a16:creationId xmlns:a16="http://schemas.microsoft.com/office/drawing/2014/main" id="{D7819A67-3525-0C4C-9823-9B951FA1D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1885"/>
              <a:ext cx="13" cy="40"/>
            </a:xfrm>
            <a:custGeom>
              <a:avLst/>
              <a:gdLst>
                <a:gd name="G0" fmla="+- 3284 0 0"/>
                <a:gd name="G1" fmla="+- 0 0 0"/>
                <a:gd name="G2" fmla="+- 21600 0 0"/>
                <a:gd name="T0" fmla="*/ 7100 w 7100"/>
                <a:gd name="T1" fmla="*/ 21260 h 21600"/>
                <a:gd name="T2" fmla="*/ 0 w 7100"/>
                <a:gd name="T3" fmla="*/ 21349 h 21600"/>
                <a:gd name="T4" fmla="*/ 3284 w 71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00" h="21600" fill="none" extrusionOk="0">
                  <a:moveTo>
                    <a:pt x="7100" y="21260"/>
                  </a:moveTo>
                  <a:cubicBezTo>
                    <a:pt x="5840" y="21486"/>
                    <a:pt x="4563" y="21600"/>
                    <a:pt x="3284" y="21600"/>
                  </a:cubicBezTo>
                  <a:cubicBezTo>
                    <a:pt x="2184" y="21600"/>
                    <a:pt x="1086" y="21516"/>
                    <a:pt x="0" y="21348"/>
                  </a:cubicBezTo>
                </a:path>
                <a:path w="7100" h="21600" stroke="0" extrusionOk="0">
                  <a:moveTo>
                    <a:pt x="7100" y="21260"/>
                  </a:moveTo>
                  <a:cubicBezTo>
                    <a:pt x="5840" y="21486"/>
                    <a:pt x="4563" y="21600"/>
                    <a:pt x="3284" y="21600"/>
                  </a:cubicBezTo>
                  <a:cubicBezTo>
                    <a:pt x="2184" y="21600"/>
                    <a:pt x="1086" y="21516"/>
                    <a:pt x="0" y="21348"/>
                  </a:cubicBezTo>
                  <a:lnTo>
                    <a:pt x="328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9">
              <a:extLst>
                <a:ext uri="{FF2B5EF4-FFF2-40B4-BE49-F238E27FC236}">
                  <a16:creationId xmlns:a16="http://schemas.microsoft.com/office/drawing/2014/main" id="{15DF4C26-AA93-4E4D-B5E8-6C050F7FE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5" y="1600"/>
              <a:ext cx="6" cy="32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Arc 30">
              <a:extLst>
                <a:ext uri="{FF2B5EF4-FFF2-40B4-BE49-F238E27FC236}">
                  <a16:creationId xmlns:a16="http://schemas.microsoft.com/office/drawing/2014/main" id="{D98AF770-A4A8-684E-BF43-129ECD10A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1885"/>
              <a:ext cx="13" cy="40"/>
            </a:xfrm>
            <a:custGeom>
              <a:avLst/>
              <a:gdLst>
                <a:gd name="G0" fmla="+- 3284 0 0"/>
                <a:gd name="G1" fmla="+- 0 0 0"/>
                <a:gd name="G2" fmla="+- 21600 0 0"/>
                <a:gd name="T0" fmla="*/ 7100 w 7100"/>
                <a:gd name="T1" fmla="*/ 21260 h 21600"/>
                <a:gd name="T2" fmla="*/ 0 w 7100"/>
                <a:gd name="T3" fmla="*/ 21349 h 21600"/>
                <a:gd name="T4" fmla="*/ 3284 w 71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00" h="21600" fill="none" extrusionOk="0">
                  <a:moveTo>
                    <a:pt x="7100" y="21260"/>
                  </a:moveTo>
                  <a:cubicBezTo>
                    <a:pt x="5840" y="21486"/>
                    <a:pt x="4563" y="21600"/>
                    <a:pt x="3284" y="21600"/>
                  </a:cubicBezTo>
                  <a:cubicBezTo>
                    <a:pt x="2184" y="21600"/>
                    <a:pt x="1086" y="21516"/>
                    <a:pt x="0" y="21348"/>
                  </a:cubicBezTo>
                </a:path>
                <a:path w="7100" h="21600" stroke="0" extrusionOk="0">
                  <a:moveTo>
                    <a:pt x="7100" y="21260"/>
                  </a:moveTo>
                  <a:cubicBezTo>
                    <a:pt x="5840" y="21486"/>
                    <a:pt x="4563" y="21600"/>
                    <a:pt x="3284" y="21600"/>
                  </a:cubicBezTo>
                  <a:cubicBezTo>
                    <a:pt x="2184" y="21600"/>
                    <a:pt x="1086" y="21516"/>
                    <a:pt x="0" y="21348"/>
                  </a:cubicBezTo>
                  <a:lnTo>
                    <a:pt x="3284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Freeform 31">
              <a:extLst>
                <a:ext uri="{FF2B5EF4-FFF2-40B4-BE49-F238E27FC236}">
                  <a16:creationId xmlns:a16="http://schemas.microsoft.com/office/drawing/2014/main" id="{184E8C45-6FE4-BA4D-9D98-54ABA9AB6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1597"/>
              <a:ext cx="19" cy="327"/>
            </a:xfrm>
            <a:custGeom>
              <a:avLst/>
              <a:gdLst>
                <a:gd name="T0" fmla="*/ 0 w 6"/>
                <a:gd name="T1" fmla="*/ 104 h 104"/>
                <a:gd name="T2" fmla="*/ 1 w 6"/>
                <a:gd name="T3" fmla="*/ 0 h 104"/>
                <a:gd name="T4" fmla="*/ 6 w 6"/>
                <a:gd name="T5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4">
                  <a:moveTo>
                    <a:pt x="0" y="104"/>
                  </a:moveTo>
                  <a:lnTo>
                    <a:pt x="1" y="0"/>
                  </a:lnTo>
                  <a:lnTo>
                    <a:pt x="6" y="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Rectangle 32">
              <a:extLst>
                <a:ext uri="{FF2B5EF4-FFF2-40B4-BE49-F238E27FC236}">
                  <a16:creationId xmlns:a16="http://schemas.microsoft.com/office/drawing/2014/main" id="{509DF29D-1478-F54B-A3A6-78E74C4DF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955"/>
              <a:ext cx="319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Arc 33">
              <a:extLst>
                <a:ext uri="{FF2B5EF4-FFF2-40B4-BE49-F238E27FC236}">
                  <a16:creationId xmlns:a16="http://schemas.microsoft.com/office/drawing/2014/main" id="{EFAE43EC-2B25-0D43-939E-A3B6B4C1A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1958"/>
              <a:ext cx="27" cy="9"/>
            </a:xfrm>
            <a:custGeom>
              <a:avLst/>
              <a:gdLst>
                <a:gd name="G0" fmla="+- 0 0 0"/>
                <a:gd name="G1" fmla="+- 1626 0 0"/>
                <a:gd name="G2" fmla="+- 21600 0 0"/>
                <a:gd name="T0" fmla="*/ 21539 w 21600"/>
                <a:gd name="T1" fmla="*/ 0 h 7142"/>
                <a:gd name="T2" fmla="*/ 20884 w 21600"/>
                <a:gd name="T3" fmla="*/ 7142 h 7142"/>
                <a:gd name="T4" fmla="*/ 0 w 21600"/>
                <a:gd name="T5" fmla="*/ 1626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42" fill="none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3487"/>
                    <a:pt x="21359" y="5341"/>
                    <a:pt x="20883" y="7141"/>
                  </a:cubicBezTo>
                </a:path>
                <a:path w="21600" h="7142" stroke="0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3487"/>
                    <a:pt x="21359" y="5341"/>
                    <a:pt x="20883" y="7141"/>
                  </a:cubicBezTo>
                  <a:lnTo>
                    <a:pt x="0" y="162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>
              <a:extLst>
                <a:ext uri="{FF2B5EF4-FFF2-40B4-BE49-F238E27FC236}">
                  <a16:creationId xmlns:a16="http://schemas.microsoft.com/office/drawing/2014/main" id="{450F0A39-59CC-9F44-A285-CFAB43629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2" y="1955"/>
              <a:ext cx="319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Arc 35">
              <a:extLst>
                <a:ext uri="{FF2B5EF4-FFF2-40B4-BE49-F238E27FC236}">
                  <a16:creationId xmlns:a16="http://schemas.microsoft.com/office/drawing/2014/main" id="{73996D5D-3CFA-E049-B790-B14DEF719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1958"/>
              <a:ext cx="27" cy="9"/>
            </a:xfrm>
            <a:custGeom>
              <a:avLst/>
              <a:gdLst>
                <a:gd name="G0" fmla="+- 0 0 0"/>
                <a:gd name="G1" fmla="+- 1626 0 0"/>
                <a:gd name="G2" fmla="+- 21600 0 0"/>
                <a:gd name="T0" fmla="*/ 21539 w 21600"/>
                <a:gd name="T1" fmla="*/ 0 h 7142"/>
                <a:gd name="T2" fmla="*/ 20884 w 21600"/>
                <a:gd name="T3" fmla="*/ 7142 h 7142"/>
                <a:gd name="T4" fmla="*/ 0 w 21600"/>
                <a:gd name="T5" fmla="*/ 1626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42" fill="none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3487"/>
                    <a:pt x="21359" y="5341"/>
                    <a:pt x="20883" y="7141"/>
                  </a:cubicBezTo>
                </a:path>
                <a:path w="21600" h="7142" stroke="0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3487"/>
                    <a:pt x="21359" y="5341"/>
                    <a:pt x="20883" y="7141"/>
                  </a:cubicBezTo>
                  <a:lnTo>
                    <a:pt x="0" y="1626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36">
              <a:extLst>
                <a:ext uri="{FF2B5EF4-FFF2-40B4-BE49-F238E27FC236}">
                  <a16:creationId xmlns:a16="http://schemas.microsoft.com/office/drawing/2014/main" id="{FB9A943F-DD2F-0644-9BE5-56F5C1748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1955"/>
              <a:ext cx="319" cy="16"/>
            </a:xfrm>
            <a:custGeom>
              <a:avLst/>
              <a:gdLst>
                <a:gd name="T0" fmla="*/ 101 w 101"/>
                <a:gd name="T1" fmla="*/ 5 h 5"/>
                <a:gd name="T2" fmla="*/ 0 w 101"/>
                <a:gd name="T3" fmla="*/ 5 h 5"/>
                <a:gd name="T4" fmla="*/ 0 w 101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5">
                  <a:moveTo>
                    <a:pt x="101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Oval 37" descr="Trellis">
              <a:extLst>
                <a:ext uri="{FF2B5EF4-FFF2-40B4-BE49-F238E27FC236}">
                  <a16:creationId xmlns:a16="http://schemas.microsoft.com/office/drawing/2014/main" id="{78B161D4-1174-0C45-A332-B2757912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360"/>
              <a:ext cx="79" cy="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Oval 38" descr="Trellis">
              <a:extLst>
                <a:ext uri="{FF2B5EF4-FFF2-40B4-BE49-F238E27FC236}">
                  <a16:creationId xmlns:a16="http://schemas.microsoft.com/office/drawing/2014/main" id="{AD44C5ED-A51D-404C-AD7A-1B4A58220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360"/>
              <a:ext cx="79" cy="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Freeform 39">
              <a:extLst>
                <a:ext uri="{FF2B5EF4-FFF2-40B4-BE49-F238E27FC236}">
                  <a16:creationId xmlns:a16="http://schemas.microsoft.com/office/drawing/2014/main" id="{8F2CA212-88AE-0B46-8981-8B93BB97B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" y="2040"/>
              <a:ext cx="19" cy="323"/>
            </a:xfrm>
            <a:custGeom>
              <a:avLst/>
              <a:gdLst>
                <a:gd name="T0" fmla="*/ 16 w 19"/>
                <a:gd name="T1" fmla="*/ 323 h 323"/>
                <a:gd name="T2" fmla="*/ 0 w 19"/>
                <a:gd name="T3" fmla="*/ 323 h 323"/>
                <a:gd name="T4" fmla="*/ 3 w 19"/>
                <a:gd name="T5" fmla="*/ 0 h 323"/>
                <a:gd name="T6" fmla="*/ 19 w 19"/>
                <a:gd name="T7" fmla="*/ 3 h 323"/>
                <a:gd name="T8" fmla="*/ 16 w 1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3">
                  <a:moveTo>
                    <a:pt x="16" y="323"/>
                  </a:moveTo>
                  <a:lnTo>
                    <a:pt x="0" y="323"/>
                  </a:lnTo>
                  <a:lnTo>
                    <a:pt x="3" y="0"/>
                  </a:lnTo>
                  <a:lnTo>
                    <a:pt x="19" y="3"/>
                  </a:lnTo>
                  <a:lnTo>
                    <a:pt x="16" y="32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Arc 40" descr="Trellis">
              <a:extLst>
                <a:ext uri="{FF2B5EF4-FFF2-40B4-BE49-F238E27FC236}">
                  <a16:creationId xmlns:a16="http://schemas.microsoft.com/office/drawing/2014/main" id="{70EB1C14-1436-2E4B-AD60-04F12C6F4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2321"/>
              <a:ext cx="13" cy="40"/>
            </a:xfrm>
            <a:custGeom>
              <a:avLst/>
              <a:gdLst>
                <a:gd name="G0" fmla="+- 2747 0 0"/>
                <a:gd name="G1" fmla="+- 0 0 0"/>
                <a:gd name="G2" fmla="+- 21600 0 0"/>
                <a:gd name="T0" fmla="*/ 7087 w 7087"/>
                <a:gd name="T1" fmla="*/ 21159 h 21600"/>
                <a:gd name="T2" fmla="*/ 0 w 7087"/>
                <a:gd name="T3" fmla="*/ 21425 h 21600"/>
                <a:gd name="T4" fmla="*/ 2747 w 708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87" h="21600" fill="none" extrusionOk="0">
                  <a:moveTo>
                    <a:pt x="7087" y="21159"/>
                  </a:moveTo>
                  <a:cubicBezTo>
                    <a:pt x="5658" y="21452"/>
                    <a:pt x="4204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</a:path>
                <a:path w="7087" h="21600" stroke="0" extrusionOk="0">
                  <a:moveTo>
                    <a:pt x="7087" y="21159"/>
                  </a:moveTo>
                  <a:cubicBezTo>
                    <a:pt x="5658" y="21452"/>
                    <a:pt x="4204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  <a:lnTo>
                    <a:pt x="274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>
              <a:extLst>
                <a:ext uri="{FF2B5EF4-FFF2-40B4-BE49-F238E27FC236}">
                  <a16:creationId xmlns:a16="http://schemas.microsoft.com/office/drawing/2014/main" id="{AA96EA21-5950-FF45-AFCD-CB077A504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7" y="2043"/>
              <a:ext cx="3" cy="3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Arc 42" descr="Trellis">
              <a:extLst>
                <a:ext uri="{FF2B5EF4-FFF2-40B4-BE49-F238E27FC236}">
                  <a16:creationId xmlns:a16="http://schemas.microsoft.com/office/drawing/2014/main" id="{4DE72052-0B01-9749-B372-35FC36FA2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2321"/>
              <a:ext cx="13" cy="40"/>
            </a:xfrm>
            <a:custGeom>
              <a:avLst/>
              <a:gdLst>
                <a:gd name="G0" fmla="+- 2747 0 0"/>
                <a:gd name="G1" fmla="+- 0 0 0"/>
                <a:gd name="G2" fmla="+- 21600 0 0"/>
                <a:gd name="T0" fmla="*/ 7087 w 7087"/>
                <a:gd name="T1" fmla="*/ 21159 h 21600"/>
                <a:gd name="T2" fmla="*/ 0 w 7087"/>
                <a:gd name="T3" fmla="*/ 21425 h 21600"/>
                <a:gd name="T4" fmla="*/ 2747 w 708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87" h="21600" fill="none" extrusionOk="0">
                  <a:moveTo>
                    <a:pt x="7087" y="21159"/>
                  </a:moveTo>
                  <a:cubicBezTo>
                    <a:pt x="5658" y="21452"/>
                    <a:pt x="4204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</a:path>
                <a:path w="7087" h="21600" stroke="0" extrusionOk="0">
                  <a:moveTo>
                    <a:pt x="7087" y="21159"/>
                  </a:moveTo>
                  <a:cubicBezTo>
                    <a:pt x="5658" y="21452"/>
                    <a:pt x="4204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  <a:lnTo>
                    <a:pt x="274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Freeform 43">
              <a:extLst>
                <a:ext uri="{FF2B5EF4-FFF2-40B4-BE49-F238E27FC236}">
                  <a16:creationId xmlns:a16="http://schemas.microsoft.com/office/drawing/2014/main" id="{CC66E86B-5F86-0D46-A042-F0BD185F4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" y="2040"/>
              <a:ext cx="19" cy="323"/>
            </a:xfrm>
            <a:custGeom>
              <a:avLst/>
              <a:gdLst>
                <a:gd name="T0" fmla="*/ 0 w 6"/>
                <a:gd name="T1" fmla="*/ 103 h 103"/>
                <a:gd name="T2" fmla="*/ 1 w 6"/>
                <a:gd name="T3" fmla="*/ 0 h 103"/>
                <a:gd name="T4" fmla="*/ 6 w 6"/>
                <a:gd name="T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3">
                  <a:moveTo>
                    <a:pt x="0" y="103"/>
                  </a:moveTo>
                  <a:lnTo>
                    <a:pt x="1" y="0"/>
                  </a:lnTo>
                  <a:lnTo>
                    <a:pt x="6" y="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Rectangle 44">
              <a:extLst>
                <a:ext uri="{FF2B5EF4-FFF2-40B4-BE49-F238E27FC236}">
                  <a16:creationId xmlns:a16="http://schemas.microsoft.com/office/drawing/2014/main" id="{CF71B112-37CA-7244-803F-7BA36B0F9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2394"/>
              <a:ext cx="318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Arc 45">
              <a:extLst>
                <a:ext uri="{FF2B5EF4-FFF2-40B4-BE49-F238E27FC236}">
                  <a16:creationId xmlns:a16="http://schemas.microsoft.com/office/drawing/2014/main" id="{6B004B2E-D9E0-094A-87AF-40CDDB690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" y="2398"/>
              <a:ext cx="27" cy="6"/>
            </a:xfrm>
            <a:custGeom>
              <a:avLst/>
              <a:gdLst>
                <a:gd name="G0" fmla="+- 0 0 0"/>
                <a:gd name="G1" fmla="+- 1626 0 0"/>
                <a:gd name="G2" fmla="+- 21600 0 0"/>
                <a:gd name="T0" fmla="*/ 21539 w 21600"/>
                <a:gd name="T1" fmla="*/ 0 h 4850"/>
                <a:gd name="T2" fmla="*/ 21358 w 21600"/>
                <a:gd name="T3" fmla="*/ 4850 h 4850"/>
                <a:gd name="T4" fmla="*/ 0 w 21600"/>
                <a:gd name="T5" fmla="*/ 1626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850" fill="none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</a:path>
                <a:path w="21600" h="4850" stroke="0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  <a:lnTo>
                    <a:pt x="0" y="1626"/>
                  </a:lnTo>
                  <a:close/>
                </a:path>
              </a:pathLst>
            </a:custGeom>
            <a:solidFill>
              <a:srgbClr val="00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46">
              <a:extLst>
                <a:ext uri="{FF2B5EF4-FFF2-40B4-BE49-F238E27FC236}">
                  <a16:creationId xmlns:a16="http://schemas.microsoft.com/office/drawing/2014/main" id="{4F05DAE2-9947-9544-9E4F-D58D0F4CD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2394"/>
              <a:ext cx="31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Arc 47">
              <a:extLst>
                <a:ext uri="{FF2B5EF4-FFF2-40B4-BE49-F238E27FC236}">
                  <a16:creationId xmlns:a16="http://schemas.microsoft.com/office/drawing/2014/main" id="{9BC6674C-71EB-2241-BD2B-B3E26B91B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" y="2398"/>
              <a:ext cx="27" cy="6"/>
            </a:xfrm>
            <a:custGeom>
              <a:avLst/>
              <a:gdLst>
                <a:gd name="G0" fmla="+- 0 0 0"/>
                <a:gd name="G1" fmla="+- 1626 0 0"/>
                <a:gd name="G2" fmla="+- 21600 0 0"/>
                <a:gd name="T0" fmla="*/ 21539 w 21600"/>
                <a:gd name="T1" fmla="*/ 0 h 4850"/>
                <a:gd name="T2" fmla="*/ 21358 w 21600"/>
                <a:gd name="T3" fmla="*/ 4850 h 4850"/>
                <a:gd name="T4" fmla="*/ 0 w 21600"/>
                <a:gd name="T5" fmla="*/ 1626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850" fill="none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</a:path>
                <a:path w="21600" h="4850" stroke="0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  <a:lnTo>
                    <a:pt x="0" y="1626"/>
                  </a:lnTo>
                  <a:close/>
                </a:path>
              </a:pathLst>
            </a:custGeom>
            <a:solidFill>
              <a:srgbClr val="0094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Freeform 48">
              <a:extLst>
                <a:ext uri="{FF2B5EF4-FFF2-40B4-BE49-F238E27FC236}">
                  <a16:creationId xmlns:a16="http://schemas.microsoft.com/office/drawing/2014/main" id="{9F421A45-4223-6447-942F-7307CC45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" y="2394"/>
              <a:ext cx="318" cy="13"/>
            </a:xfrm>
            <a:custGeom>
              <a:avLst/>
              <a:gdLst>
                <a:gd name="T0" fmla="*/ 101 w 101"/>
                <a:gd name="T1" fmla="*/ 4 h 4"/>
                <a:gd name="T2" fmla="*/ 0 w 101"/>
                <a:gd name="T3" fmla="*/ 4 h 4"/>
                <a:gd name="T4" fmla="*/ 0 w 10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4">
                  <a:moveTo>
                    <a:pt x="101" y="4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Oval 49">
              <a:extLst>
                <a:ext uri="{FF2B5EF4-FFF2-40B4-BE49-F238E27FC236}">
                  <a16:creationId xmlns:a16="http://schemas.microsoft.com/office/drawing/2014/main" id="{C87634C0-B22A-5D4F-82C7-5A33A740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1443"/>
              <a:ext cx="155" cy="154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Oval 50">
              <a:extLst>
                <a:ext uri="{FF2B5EF4-FFF2-40B4-BE49-F238E27FC236}">
                  <a16:creationId xmlns:a16="http://schemas.microsoft.com/office/drawing/2014/main" id="{FC2E8A0C-2133-7B48-91F1-4C9BCD062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1443"/>
              <a:ext cx="155" cy="15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51">
              <a:extLst>
                <a:ext uri="{FF2B5EF4-FFF2-40B4-BE49-F238E27FC236}">
                  <a16:creationId xmlns:a16="http://schemas.microsoft.com/office/drawing/2014/main" id="{A6E6DCE3-EE1B-F944-B4C0-085DE30BB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" y="1515"/>
              <a:ext cx="318" cy="19"/>
            </a:xfrm>
            <a:custGeom>
              <a:avLst/>
              <a:gdLst>
                <a:gd name="T0" fmla="*/ 318 w 318"/>
                <a:gd name="T1" fmla="*/ 0 h 19"/>
                <a:gd name="T2" fmla="*/ 318 w 318"/>
                <a:gd name="T3" fmla="*/ 13 h 19"/>
                <a:gd name="T4" fmla="*/ 0 w 318"/>
                <a:gd name="T5" fmla="*/ 19 h 19"/>
                <a:gd name="T6" fmla="*/ 0 w 318"/>
                <a:gd name="T7" fmla="*/ 7 h 19"/>
                <a:gd name="T8" fmla="*/ 318 w 31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19">
                  <a:moveTo>
                    <a:pt x="318" y="0"/>
                  </a:moveTo>
                  <a:lnTo>
                    <a:pt x="318" y="13"/>
                  </a:lnTo>
                  <a:lnTo>
                    <a:pt x="0" y="19"/>
                  </a:lnTo>
                  <a:lnTo>
                    <a:pt x="0" y="7"/>
                  </a:lnTo>
                  <a:lnTo>
                    <a:pt x="31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Arc 52">
              <a:extLst>
                <a:ext uri="{FF2B5EF4-FFF2-40B4-BE49-F238E27FC236}">
                  <a16:creationId xmlns:a16="http://schemas.microsoft.com/office/drawing/2014/main" id="{D721A95A-A06B-F148-B4F3-167C5A0C6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1515"/>
              <a:ext cx="30" cy="13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9117"/>
                <a:gd name="T2" fmla="*/ 20871 w 21600"/>
                <a:gd name="T3" fmla="*/ 9117 h 9117"/>
                <a:gd name="T4" fmla="*/ 0 w 21600"/>
                <a:gd name="T5" fmla="*/ 3551 h 9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117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</a:path>
                <a:path w="21600" h="9117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Line 53">
              <a:extLst>
                <a:ext uri="{FF2B5EF4-FFF2-40B4-BE49-F238E27FC236}">
                  <a16:creationId xmlns:a16="http://schemas.microsoft.com/office/drawing/2014/main" id="{8D9AAC34-9022-B549-A7F1-DFFC84A0F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8" y="1515"/>
              <a:ext cx="318" cy="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Arc 54">
              <a:extLst>
                <a:ext uri="{FF2B5EF4-FFF2-40B4-BE49-F238E27FC236}">
                  <a16:creationId xmlns:a16="http://schemas.microsoft.com/office/drawing/2014/main" id="{0B312A42-FC6F-8547-A4A5-C6E61352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1515"/>
              <a:ext cx="30" cy="13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9117"/>
                <a:gd name="T2" fmla="*/ 20871 w 21600"/>
                <a:gd name="T3" fmla="*/ 9117 h 9117"/>
                <a:gd name="T4" fmla="*/ 0 w 21600"/>
                <a:gd name="T5" fmla="*/ 3551 h 9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117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</a:path>
                <a:path w="21600" h="9117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  <a:lnTo>
                    <a:pt x="0" y="355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55">
              <a:extLst>
                <a:ext uri="{FF2B5EF4-FFF2-40B4-BE49-F238E27FC236}">
                  <a16:creationId xmlns:a16="http://schemas.microsoft.com/office/drawing/2014/main" id="{D4CC61A0-1C2E-CA47-9E60-FA3D7A78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" y="1522"/>
              <a:ext cx="318" cy="12"/>
            </a:xfrm>
            <a:custGeom>
              <a:avLst/>
              <a:gdLst>
                <a:gd name="T0" fmla="*/ 101 w 101"/>
                <a:gd name="T1" fmla="*/ 2 h 4"/>
                <a:gd name="T2" fmla="*/ 0 w 101"/>
                <a:gd name="T3" fmla="*/ 4 h 4"/>
                <a:gd name="T4" fmla="*/ 0 w 10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4">
                  <a:moveTo>
                    <a:pt x="101" y="2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Freeform 56">
              <a:extLst>
                <a:ext uri="{FF2B5EF4-FFF2-40B4-BE49-F238E27FC236}">
                  <a16:creationId xmlns:a16="http://schemas.microsoft.com/office/drawing/2014/main" id="{B26FADCC-C9F2-CC45-B2C4-A63346F3A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1525"/>
              <a:ext cx="51" cy="47"/>
            </a:xfrm>
            <a:custGeom>
              <a:avLst/>
              <a:gdLst>
                <a:gd name="T0" fmla="*/ 0 w 51"/>
                <a:gd name="T1" fmla="*/ 9 h 47"/>
                <a:gd name="T2" fmla="*/ 10 w 51"/>
                <a:gd name="T3" fmla="*/ 0 h 47"/>
                <a:gd name="T4" fmla="*/ 51 w 51"/>
                <a:gd name="T5" fmla="*/ 34 h 47"/>
                <a:gd name="T6" fmla="*/ 41 w 51"/>
                <a:gd name="T7" fmla="*/ 47 h 47"/>
                <a:gd name="T8" fmla="*/ 0 w 51"/>
                <a:gd name="T9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7">
                  <a:moveTo>
                    <a:pt x="0" y="9"/>
                  </a:moveTo>
                  <a:lnTo>
                    <a:pt x="10" y="0"/>
                  </a:lnTo>
                  <a:lnTo>
                    <a:pt x="51" y="34"/>
                  </a:lnTo>
                  <a:lnTo>
                    <a:pt x="41" y="47"/>
                  </a:lnTo>
                  <a:lnTo>
                    <a:pt x="0" y="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Freeform 57">
              <a:extLst>
                <a:ext uri="{FF2B5EF4-FFF2-40B4-BE49-F238E27FC236}">
                  <a16:creationId xmlns:a16="http://schemas.microsoft.com/office/drawing/2014/main" id="{13961778-6086-944D-9595-D739EA3A3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1" y="1525"/>
              <a:ext cx="7" cy="6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Line 58">
              <a:extLst>
                <a:ext uri="{FF2B5EF4-FFF2-40B4-BE49-F238E27FC236}">
                  <a16:creationId xmlns:a16="http://schemas.microsoft.com/office/drawing/2014/main" id="{40D10E27-36BB-5441-8EAD-AF1431A52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8" y="1534"/>
              <a:ext cx="41" cy="3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Freeform 59">
              <a:extLst>
                <a:ext uri="{FF2B5EF4-FFF2-40B4-BE49-F238E27FC236}">
                  <a16:creationId xmlns:a16="http://schemas.microsoft.com/office/drawing/2014/main" id="{5F15FBA1-33FF-2542-8633-E6E5FEDC9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1" y="1525"/>
              <a:ext cx="7" cy="6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Freeform 60">
              <a:extLst>
                <a:ext uri="{FF2B5EF4-FFF2-40B4-BE49-F238E27FC236}">
                  <a16:creationId xmlns:a16="http://schemas.microsoft.com/office/drawing/2014/main" id="{AD5E9C40-E538-6E47-A43E-9665389C5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1525"/>
              <a:ext cx="41" cy="47"/>
            </a:xfrm>
            <a:custGeom>
              <a:avLst/>
              <a:gdLst>
                <a:gd name="T0" fmla="*/ 0 w 13"/>
                <a:gd name="T1" fmla="*/ 0 h 15"/>
                <a:gd name="T2" fmla="*/ 13 w 13"/>
                <a:gd name="T3" fmla="*/ 11 h 15"/>
                <a:gd name="T4" fmla="*/ 10 w 13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5">
                  <a:moveTo>
                    <a:pt x="0" y="0"/>
                  </a:moveTo>
                  <a:lnTo>
                    <a:pt x="13" y="11"/>
                  </a:lnTo>
                  <a:lnTo>
                    <a:pt x="10" y="1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Oval 61">
              <a:extLst>
                <a:ext uri="{FF2B5EF4-FFF2-40B4-BE49-F238E27FC236}">
                  <a16:creationId xmlns:a16="http://schemas.microsoft.com/office/drawing/2014/main" id="{189D5F6C-6FF0-FC46-85E7-FF7677C0E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886"/>
              <a:ext cx="154" cy="154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Oval 62">
              <a:extLst>
                <a:ext uri="{FF2B5EF4-FFF2-40B4-BE49-F238E27FC236}">
                  <a16:creationId xmlns:a16="http://schemas.microsoft.com/office/drawing/2014/main" id="{A643118C-1D6D-8D4A-A4D4-3004119A1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886"/>
              <a:ext cx="154" cy="15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Freeform 63">
              <a:extLst>
                <a:ext uri="{FF2B5EF4-FFF2-40B4-BE49-F238E27FC236}">
                  <a16:creationId xmlns:a16="http://schemas.microsoft.com/office/drawing/2014/main" id="{BD1A2052-9016-F142-A372-665E0A4B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" y="1569"/>
              <a:ext cx="19" cy="317"/>
            </a:xfrm>
            <a:custGeom>
              <a:avLst/>
              <a:gdLst>
                <a:gd name="T0" fmla="*/ 16 w 19"/>
                <a:gd name="T1" fmla="*/ 317 h 317"/>
                <a:gd name="T2" fmla="*/ 0 w 19"/>
                <a:gd name="T3" fmla="*/ 317 h 317"/>
                <a:gd name="T4" fmla="*/ 3 w 19"/>
                <a:gd name="T5" fmla="*/ 0 h 317"/>
                <a:gd name="T6" fmla="*/ 19 w 19"/>
                <a:gd name="T7" fmla="*/ 0 h 317"/>
                <a:gd name="T8" fmla="*/ 16 w 19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7">
                  <a:moveTo>
                    <a:pt x="16" y="317"/>
                  </a:moveTo>
                  <a:lnTo>
                    <a:pt x="0" y="317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6" y="3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Arc 64">
              <a:extLst>
                <a:ext uri="{FF2B5EF4-FFF2-40B4-BE49-F238E27FC236}">
                  <a16:creationId xmlns:a16="http://schemas.microsoft.com/office/drawing/2014/main" id="{A299A3E2-2D90-DB4B-ABD2-ABD8FFFA0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1844"/>
              <a:ext cx="13" cy="40"/>
            </a:xfrm>
            <a:custGeom>
              <a:avLst/>
              <a:gdLst>
                <a:gd name="G0" fmla="+- 2781 0 0"/>
                <a:gd name="G1" fmla="+- 0 0 0"/>
                <a:gd name="G2" fmla="+- 21600 0 0"/>
                <a:gd name="T0" fmla="*/ 7175 w 7175"/>
                <a:gd name="T1" fmla="*/ 21148 h 21600"/>
                <a:gd name="T2" fmla="*/ 0 w 7175"/>
                <a:gd name="T3" fmla="*/ 21420 h 21600"/>
                <a:gd name="T4" fmla="*/ 2781 w 717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75" h="21600" fill="none" extrusionOk="0">
                  <a:moveTo>
                    <a:pt x="7175" y="21148"/>
                  </a:moveTo>
                  <a:cubicBezTo>
                    <a:pt x="5729" y="21448"/>
                    <a:pt x="4257" y="21600"/>
                    <a:pt x="2781" y="21600"/>
                  </a:cubicBezTo>
                  <a:cubicBezTo>
                    <a:pt x="1851" y="21600"/>
                    <a:pt x="922" y="21539"/>
                    <a:pt x="-1" y="21420"/>
                  </a:cubicBezTo>
                </a:path>
                <a:path w="7175" h="21600" stroke="0" extrusionOk="0">
                  <a:moveTo>
                    <a:pt x="7175" y="21148"/>
                  </a:moveTo>
                  <a:cubicBezTo>
                    <a:pt x="5729" y="21448"/>
                    <a:pt x="4257" y="21600"/>
                    <a:pt x="2781" y="21600"/>
                  </a:cubicBezTo>
                  <a:cubicBezTo>
                    <a:pt x="1851" y="21600"/>
                    <a:pt x="922" y="21539"/>
                    <a:pt x="-1" y="21420"/>
                  </a:cubicBezTo>
                  <a:lnTo>
                    <a:pt x="278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7" name="Line 65">
              <a:extLst>
                <a:ext uri="{FF2B5EF4-FFF2-40B4-BE49-F238E27FC236}">
                  <a16:creationId xmlns:a16="http://schemas.microsoft.com/office/drawing/2014/main" id="{1FB53BEB-92E0-4A42-9515-BB93D2DE4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569"/>
              <a:ext cx="3" cy="3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Arc 66">
              <a:extLst>
                <a:ext uri="{FF2B5EF4-FFF2-40B4-BE49-F238E27FC236}">
                  <a16:creationId xmlns:a16="http://schemas.microsoft.com/office/drawing/2014/main" id="{409E9646-615B-1746-897C-9598DE2F3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1844"/>
              <a:ext cx="13" cy="40"/>
            </a:xfrm>
            <a:custGeom>
              <a:avLst/>
              <a:gdLst>
                <a:gd name="G0" fmla="+- 2781 0 0"/>
                <a:gd name="G1" fmla="+- 0 0 0"/>
                <a:gd name="G2" fmla="+- 21600 0 0"/>
                <a:gd name="T0" fmla="*/ 7175 w 7175"/>
                <a:gd name="T1" fmla="*/ 21148 h 21600"/>
                <a:gd name="T2" fmla="*/ 0 w 7175"/>
                <a:gd name="T3" fmla="*/ 21420 h 21600"/>
                <a:gd name="T4" fmla="*/ 2781 w 717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75" h="21600" fill="none" extrusionOk="0">
                  <a:moveTo>
                    <a:pt x="7175" y="21148"/>
                  </a:moveTo>
                  <a:cubicBezTo>
                    <a:pt x="5729" y="21448"/>
                    <a:pt x="4257" y="21600"/>
                    <a:pt x="2781" y="21600"/>
                  </a:cubicBezTo>
                  <a:cubicBezTo>
                    <a:pt x="1851" y="21600"/>
                    <a:pt x="922" y="21539"/>
                    <a:pt x="-1" y="21420"/>
                  </a:cubicBezTo>
                </a:path>
                <a:path w="7175" h="21600" stroke="0" extrusionOk="0">
                  <a:moveTo>
                    <a:pt x="7175" y="21148"/>
                  </a:moveTo>
                  <a:cubicBezTo>
                    <a:pt x="5729" y="21448"/>
                    <a:pt x="4257" y="21600"/>
                    <a:pt x="2781" y="21600"/>
                  </a:cubicBezTo>
                  <a:cubicBezTo>
                    <a:pt x="1851" y="21600"/>
                    <a:pt x="922" y="21539"/>
                    <a:pt x="-1" y="21420"/>
                  </a:cubicBezTo>
                  <a:lnTo>
                    <a:pt x="2781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9" name="Freeform 67">
              <a:extLst>
                <a:ext uri="{FF2B5EF4-FFF2-40B4-BE49-F238E27FC236}">
                  <a16:creationId xmlns:a16="http://schemas.microsoft.com/office/drawing/2014/main" id="{D1E7351B-43A0-5E48-9506-109ADD2A4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" y="1569"/>
              <a:ext cx="19" cy="317"/>
            </a:xfrm>
            <a:custGeom>
              <a:avLst/>
              <a:gdLst>
                <a:gd name="T0" fmla="*/ 0 w 6"/>
                <a:gd name="T1" fmla="*/ 101 h 101"/>
                <a:gd name="T2" fmla="*/ 1 w 6"/>
                <a:gd name="T3" fmla="*/ 0 h 101"/>
                <a:gd name="T4" fmla="*/ 6 w 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1">
                  <a:moveTo>
                    <a:pt x="0" y="101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0" name="Rectangle 68">
              <a:extLst>
                <a:ext uri="{FF2B5EF4-FFF2-40B4-BE49-F238E27FC236}">
                  <a16:creationId xmlns:a16="http://schemas.microsoft.com/office/drawing/2014/main" id="{8ADC1E44-7A21-5A4E-8E53-0F06ACE34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1955"/>
              <a:ext cx="319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1" name="Arc 69">
              <a:extLst>
                <a:ext uri="{FF2B5EF4-FFF2-40B4-BE49-F238E27FC236}">
                  <a16:creationId xmlns:a16="http://schemas.microsoft.com/office/drawing/2014/main" id="{B61CA642-B123-E147-842A-E3E034B50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1958"/>
              <a:ext cx="27" cy="9"/>
            </a:xfrm>
            <a:custGeom>
              <a:avLst/>
              <a:gdLst>
                <a:gd name="G0" fmla="+- 0 0 0"/>
                <a:gd name="G1" fmla="+- 4079 0 0"/>
                <a:gd name="G2" fmla="+- 21600 0 0"/>
                <a:gd name="T0" fmla="*/ 21211 w 21600"/>
                <a:gd name="T1" fmla="*/ 0 h 7363"/>
                <a:gd name="T2" fmla="*/ 21349 w 21600"/>
                <a:gd name="T3" fmla="*/ 7363 h 7363"/>
                <a:gd name="T4" fmla="*/ 0 w 21600"/>
                <a:gd name="T5" fmla="*/ 4079 h 7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363" fill="none" extrusionOk="0">
                  <a:moveTo>
                    <a:pt x="21211" y="-1"/>
                  </a:moveTo>
                  <a:cubicBezTo>
                    <a:pt x="21469" y="1344"/>
                    <a:pt x="21600" y="2710"/>
                    <a:pt x="21600" y="4079"/>
                  </a:cubicBezTo>
                  <a:cubicBezTo>
                    <a:pt x="21600" y="5178"/>
                    <a:pt x="21516" y="6276"/>
                    <a:pt x="21348" y="7362"/>
                  </a:cubicBezTo>
                </a:path>
                <a:path w="21600" h="7363" stroke="0" extrusionOk="0">
                  <a:moveTo>
                    <a:pt x="21211" y="-1"/>
                  </a:moveTo>
                  <a:cubicBezTo>
                    <a:pt x="21469" y="1344"/>
                    <a:pt x="21600" y="2710"/>
                    <a:pt x="21600" y="4079"/>
                  </a:cubicBezTo>
                  <a:cubicBezTo>
                    <a:pt x="21600" y="5178"/>
                    <a:pt x="21516" y="6276"/>
                    <a:pt x="21348" y="7362"/>
                  </a:cubicBezTo>
                  <a:lnTo>
                    <a:pt x="0" y="407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2" name="Line 70">
              <a:extLst>
                <a:ext uri="{FF2B5EF4-FFF2-40B4-BE49-F238E27FC236}">
                  <a16:creationId xmlns:a16="http://schemas.microsoft.com/office/drawing/2014/main" id="{D50FC3A3-BC79-D745-A223-3E05574D9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955"/>
              <a:ext cx="319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3" name="Arc 71">
              <a:extLst>
                <a:ext uri="{FF2B5EF4-FFF2-40B4-BE49-F238E27FC236}">
                  <a16:creationId xmlns:a16="http://schemas.microsoft.com/office/drawing/2014/main" id="{3CCA24E8-1023-774D-94D9-D7B48A934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1958"/>
              <a:ext cx="27" cy="9"/>
            </a:xfrm>
            <a:custGeom>
              <a:avLst/>
              <a:gdLst>
                <a:gd name="G0" fmla="+- 0 0 0"/>
                <a:gd name="G1" fmla="+- 4079 0 0"/>
                <a:gd name="G2" fmla="+- 21600 0 0"/>
                <a:gd name="T0" fmla="*/ 21211 w 21600"/>
                <a:gd name="T1" fmla="*/ 0 h 7363"/>
                <a:gd name="T2" fmla="*/ 21349 w 21600"/>
                <a:gd name="T3" fmla="*/ 7363 h 7363"/>
                <a:gd name="T4" fmla="*/ 0 w 21600"/>
                <a:gd name="T5" fmla="*/ 4079 h 7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363" fill="none" extrusionOk="0">
                  <a:moveTo>
                    <a:pt x="21211" y="-1"/>
                  </a:moveTo>
                  <a:cubicBezTo>
                    <a:pt x="21469" y="1344"/>
                    <a:pt x="21600" y="2710"/>
                    <a:pt x="21600" y="4079"/>
                  </a:cubicBezTo>
                  <a:cubicBezTo>
                    <a:pt x="21600" y="5178"/>
                    <a:pt x="21516" y="6276"/>
                    <a:pt x="21348" y="7362"/>
                  </a:cubicBezTo>
                </a:path>
                <a:path w="21600" h="7363" stroke="0" extrusionOk="0">
                  <a:moveTo>
                    <a:pt x="21211" y="-1"/>
                  </a:moveTo>
                  <a:cubicBezTo>
                    <a:pt x="21469" y="1344"/>
                    <a:pt x="21600" y="2710"/>
                    <a:pt x="21600" y="4079"/>
                  </a:cubicBezTo>
                  <a:cubicBezTo>
                    <a:pt x="21600" y="5178"/>
                    <a:pt x="21516" y="6276"/>
                    <a:pt x="21348" y="7362"/>
                  </a:cubicBezTo>
                  <a:lnTo>
                    <a:pt x="0" y="407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4" name="Freeform 72">
              <a:extLst>
                <a:ext uri="{FF2B5EF4-FFF2-40B4-BE49-F238E27FC236}">
                  <a16:creationId xmlns:a16="http://schemas.microsoft.com/office/drawing/2014/main" id="{794345C5-EBA3-7747-B7BA-7D90AC37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1955"/>
              <a:ext cx="319" cy="16"/>
            </a:xfrm>
            <a:custGeom>
              <a:avLst/>
              <a:gdLst>
                <a:gd name="T0" fmla="*/ 101 w 101"/>
                <a:gd name="T1" fmla="*/ 5 h 5"/>
                <a:gd name="T2" fmla="*/ 0 w 101"/>
                <a:gd name="T3" fmla="*/ 5 h 5"/>
                <a:gd name="T4" fmla="*/ 0 w 101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5">
                  <a:moveTo>
                    <a:pt x="101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5" name="Freeform 73">
              <a:extLst>
                <a:ext uri="{FF2B5EF4-FFF2-40B4-BE49-F238E27FC236}">
                  <a16:creationId xmlns:a16="http://schemas.microsoft.com/office/drawing/2014/main" id="{48D9F1A5-4AE8-F64D-8C30-484110085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1964"/>
              <a:ext cx="47" cy="41"/>
            </a:xfrm>
            <a:custGeom>
              <a:avLst/>
              <a:gdLst>
                <a:gd name="T0" fmla="*/ 0 w 47"/>
                <a:gd name="T1" fmla="*/ 13 h 41"/>
                <a:gd name="T2" fmla="*/ 6 w 47"/>
                <a:gd name="T3" fmla="*/ 0 h 41"/>
                <a:gd name="T4" fmla="*/ 47 w 47"/>
                <a:gd name="T5" fmla="*/ 29 h 41"/>
                <a:gd name="T6" fmla="*/ 38 w 47"/>
                <a:gd name="T7" fmla="*/ 41 h 41"/>
                <a:gd name="T8" fmla="*/ 0 w 47"/>
                <a:gd name="T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1">
                  <a:moveTo>
                    <a:pt x="0" y="13"/>
                  </a:moveTo>
                  <a:lnTo>
                    <a:pt x="6" y="0"/>
                  </a:lnTo>
                  <a:lnTo>
                    <a:pt x="47" y="29"/>
                  </a:lnTo>
                  <a:lnTo>
                    <a:pt x="38" y="41"/>
                  </a:lnTo>
                  <a:lnTo>
                    <a:pt x="0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6" name="Freeform 74">
              <a:extLst>
                <a:ext uri="{FF2B5EF4-FFF2-40B4-BE49-F238E27FC236}">
                  <a16:creationId xmlns:a16="http://schemas.microsoft.com/office/drawing/2014/main" id="{376189A0-9EC8-8947-9CA6-381716B21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1967"/>
              <a:ext cx="3" cy="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7" name="Line 75">
              <a:extLst>
                <a:ext uri="{FF2B5EF4-FFF2-40B4-BE49-F238E27FC236}">
                  <a16:creationId xmlns:a16="http://schemas.microsoft.com/office/drawing/2014/main" id="{1D50736E-63F6-BF48-B104-86CBBDB02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0" y="1977"/>
              <a:ext cx="38" cy="2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8" name="Freeform 76">
              <a:extLst>
                <a:ext uri="{FF2B5EF4-FFF2-40B4-BE49-F238E27FC236}">
                  <a16:creationId xmlns:a16="http://schemas.microsoft.com/office/drawing/2014/main" id="{0D5A63A2-BC29-AE42-A0AB-1A420C631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1967"/>
              <a:ext cx="3" cy="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9" name="Freeform 77">
              <a:extLst>
                <a:ext uri="{FF2B5EF4-FFF2-40B4-BE49-F238E27FC236}">
                  <a16:creationId xmlns:a16="http://schemas.microsoft.com/office/drawing/2014/main" id="{0149256B-4E1C-B946-982D-D8E981DDE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1964"/>
              <a:ext cx="41" cy="41"/>
            </a:xfrm>
            <a:custGeom>
              <a:avLst/>
              <a:gdLst>
                <a:gd name="T0" fmla="*/ 0 w 13"/>
                <a:gd name="T1" fmla="*/ 0 h 13"/>
                <a:gd name="T2" fmla="*/ 13 w 13"/>
                <a:gd name="T3" fmla="*/ 9 h 13"/>
                <a:gd name="T4" fmla="*/ 10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lnTo>
                    <a:pt x="13" y="9"/>
                  </a:lnTo>
                  <a:lnTo>
                    <a:pt x="10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0" name="Oval 78" descr="Trellis">
              <a:extLst>
                <a:ext uri="{FF2B5EF4-FFF2-40B4-BE49-F238E27FC236}">
                  <a16:creationId xmlns:a16="http://schemas.microsoft.com/office/drawing/2014/main" id="{49A05712-3C0C-EA4C-99BF-98C3CC39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22"/>
              <a:ext cx="155" cy="154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Oval 79" descr="Trellis">
              <a:extLst>
                <a:ext uri="{FF2B5EF4-FFF2-40B4-BE49-F238E27FC236}">
                  <a16:creationId xmlns:a16="http://schemas.microsoft.com/office/drawing/2014/main" id="{1C77A026-1104-D54B-B679-7B76BF239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22"/>
              <a:ext cx="155" cy="154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2" name="Freeform 80">
              <a:extLst>
                <a:ext uri="{FF2B5EF4-FFF2-40B4-BE49-F238E27FC236}">
                  <a16:creationId xmlns:a16="http://schemas.microsoft.com/office/drawing/2014/main" id="{5B768E05-985C-6B4D-BC54-1D1F06850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" y="2002"/>
              <a:ext cx="18" cy="320"/>
            </a:xfrm>
            <a:custGeom>
              <a:avLst/>
              <a:gdLst>
                <a:gd name="T0" fmla="*/ 15 w 18"/>
                <a:gd name="T1" fmla="*/ 320 h 320"/>
                <a:gd name="T2" fmla="*/ 0 w 18"/>
                <a:gd name="T3" fmla="*/ 320 h 320"/>
                <a:gd name="T4" fmla="*/ 6 w 18"/>
                <a:gd name="T5" fmla="*/ 0 h 320"/>
                <a:gd name="T6" fmla="*/ 18 w 18"/>
                <a:gd name="T7" fmla="*/ 0 h 320"/>
                <a:gd name="T8" fmla="*/ 15 w 18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0">
                  <a:moveTo>
                    <a:pt x="15" y="320"/>
                  </a:moveTo>
                  <a:lnTo>
                    <a:pt x="0" y="320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5" y="32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3" name="Arc 81" descr="Trellis">
              <a:extLst>
                <a:ext uri="{FF2B5EF4-FFF2-40B4-BE49-F238E27FC236}">
                  <a16:creationId xmlns:a16="http://schemas.microsoft.com/office/drawing/2014/main" id="{34CC9717-7B7B-CB40-A90D-9A2B475FE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" y="2280"/>
              <a:ext cx="12" cy="39"/>
            </a:xfrm>
            <a:custGeom>
              <a:avLst/>
              <a:gdLst>
                <a:gd name="G0" fmla="+- 2713 0 0"/>
                <a:gd name="G1" fmla="+- 0 0 0"/>
                <a:gd name="G2" fmla="+- 21600 0 0"/>
                <a:gd name="T0" fmla="*/ 6482 w 6482"/>
                <a:gd name="T1" fmla="*/ 21269 h 21600"/>
                <a:gd name="T2" fmla="*/ 0 w 6482"/>
                <a:gd name="T3" fmla="*/ 21429 h 21600"/>
                <a:gd name="T4" fmla="*/ 2713 w 648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82" h="21600" fill="none" extrusionOk="0">
                  <a:moveTo>
                    <a:pt x="6481" y="21268"/>
                  </a:moveTo>
                  <a:cubicBezTo>
                    <a:pt x="5237" y="21489"/>
                    <a:pt x="3976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</a:path>
                <a:path w="6482" h="21600" stroke="0" extrusionOk="0">
                  <a:moveTo>
                    <a:pt x="6481" y="21268"/>
                  </a:moveTo>
                  <a:cubicBezTo>
                    <a:pt x="5237" y="21489"/>
                    <a:pt x="3976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  <a:lnTo>
                    <a:pt x="2713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4" name="Line 82">
              <a:extLst>
                <a:ext uri="{FF2B5EF4-FFF2-40B4-BE49-F238E27FC236}">
                  <a16:creationId xmlns:a16="http://schemas.microsoft.com/office/drawing/2014/main" id="{03694F59-77D7-A74E-8613-D35D5E374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1" y="2002"/>
              <a:ext cx="3" cy="3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5" name="Arc 83" descr="Trellis">
              <a:extLst>
                <a:ext uri="{FF2B5EF4-FFF2-40B4-BE49-F238E27FC236}">
                  <a16:creationId xmlns:a16="http://schemas.microsoft.com/office/drawing/2014/main" id="{E1A2F316-586D-EB46-AC25-FC5939B1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" y="2280"/>
              <a:ext cx="12" cy="39"/>
            </a:xfrm>
            <a:custGeom>
              <a:avLst/>
              <a:gdLst>
                <a:gd name="G0" fmla="+- 2713 0 0"/>
                <a:gd name="G1" fmla="+- 0 0 0"/>
                <a:gd name="G2" fmla="+- 21600 0 0"/>
                <a:gd name="T0" fmla="*/ 6482 w 6482"/>
                <a:gd name="T1" fmla="*/ 21269 h 21600"/>
                <a:gd name="T2" fmla="*/ 0 w 6482"/>
                <a:gd name="T3" fmla="*/ 21429 h 21600"/>
                <a:gd name="T4" fmla="*/ 2713 w 648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82" h="21600" fill="none" extrusionOk="0">
                  <a:moveTo>
                    <a:pt x="6481" y="21268"/>
                  </a:moveTo>
                  <a:cubicBezTo>
                    <a:pt x="5237" y="21489"/>
                    <a:pt x="3976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</a:path>
                <a:path w="6482" h="21600" stroke="0" extrusionOk="0">
                  <a:moveTo>
                    <a:pt x="6481" y="21268"/>
                  </a:moveTo>
                  <a:cubicBezTo>
                    <a:pt x="5237" y="21489"/>
                    <a:pt x="3976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  <a:lnTo>
                    <a:pt x="2713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6" name="Freeform 84">
              <a:extLst>
                <a:ext uri="{FF2B5EF4-FFF2-40B4-BE49-F238E27FC236}">
                  <a16:creationId xmlns:a16="http://schemas.microsoft.com/office/drawing/2014/main" id="{4E5C8425-A1EC-304A-B8FB-1125FAA7D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" y="2002"/>
              <a:ext cx="18" cy="320"/>
            </a:xfrm>
            <a:custGeom>
              <a:avLst/>
              <a:gdLst>
                <a:gd name="T0" fmla="*/ 0 w 6"/>
                <a:gd name="T1" fmla="*/ 102 h 102"/>
                <a:gd name="T2" fmla="*/ 2 w 6"/>
                <a:gd name="T3" fmla="*/ 0 h 102"/>
                <a:gd name="T4" fmla="*/ 6 w 6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2">
                  <a:moveTo>
                    <a:pt x="0" y="102"/>
                  </a:moveTo>
                  <a:lnTo>
                    <a:pt x="2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7" name="Rectangle 85">
              <a:extLst>
                <a:ext uri="{FF2B5EF4-FFF2-40B4-BE49-F238E27FC236}">
                  <a16:creationId xmlns:a16="http://schemas.microsoft.com/office/drawing/2014/main" id="{E22B0C7C-E5DA-8C45-9AB6-5F55434FD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2394"/>
              <a:ext cx="318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8" name="Arc 86">
              <a:extLst>
                <a:ext uri="{FF2B5EF4-FFF2-40B4-BE49-F238E27FC236}">
                  <a16:creationId xmlns:a16="http://schemas.microsoft.com/office/drawing/2014/main" id="{473048D8-EE89-BB47-961D-F8ABAB1D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2398"/>
              <a:ext cx="27" cy="6"/>
            </a:xfrm>
            <a:custGeom>
              <a:avLst/>
              <a:gdLst>
                <a:gd name="G0" fmla="+- 0 0 0"/>
                <a:gd name="G1" fmla="+- 1626 0 0"/>
                <a:gd name="G2" fmla="+- 21600 0 0"/>
                <a:gd name="T0" fmla="*/ 21539 w 21600"/>
                <a:gd name="T1" fmla="*/ 0 h 4850"/>
                <a:gd name="T2" fmla="*/ 21358 w 21600"/>
                <a:gd name="T3" fmla="*/ 4850 h 4850"/>
                <a:gd name="T4" fmla="*/ 0 w 21600"/>
                <a:gd name="T5" fmla="*/ 1626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850" fill="none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</a:path>
                <a:path w="21600" h="4850" stroke="0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  <a:lnTo>
                    <a:pt x="0" y="1626"/>
                  </a:lnTo>
                  <a:close/>
                </a:path>
              </a:pathLst>
            </a:custGeom>
            <a:solidFill>
              <a:srgbClr val="00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9" name="Line 87">
              <a:extLst>
                <a:ext uri="{FF2B5EF4-FFF2-40B4-BE49-F238E27FC236}">
                  <a16:creationId xmlns:a16="http://schemas.microsoft.com/office/drawing/2014/main" id="{DC5945A2-7C40-7446-B686-A33B93F7E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394"/>
              <a:ext cx="31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0" name="Arc 88">
              <a:extLst>
                <a:ext uri="{FF2B5EF4-FFF2-40B4-BE49-F238E27FC236}">
                  <a16:creationId xmlns:a16="http://schemas.microsoft.com/office/drawing/2014/main" id="{1E526594-E938-6444-8DDF-C94EF2740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2398"/>
              <a:ext cx="27" cy="6"/>
            </a:xfrm>
            <a:custGeom>
              <a:avLst/>
              <a:gdLst>
                <a:gd name="G0" fmla="+- 0 0 0"/>
                <a:gd name="G1" fmla="+- 1626 0 0"/>
                <a:gd name="G2" fmla="+- 21600 0 0"/>
                <a:gd name="T0" fmla="*/ 21539 w 21600"/>
                <a:gd name="T1" fmla="*/ 0 h 4850"/>
                <a:gd name="T2" fmla="*/ 21358 w 21600"/>
                <a:gd name="T3" fmla="*/ 4850 h 4850"/>
                <a:gd name="T4" fmla="*/ 0 w 21600"/>
                <a:gd name="T5" fmla="*/ 1626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850" fill="none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</a:path>
                <a:path w="21600" h="4850" stroke="0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2705"/>
                    <a:pt x="21519" y="3782"/>
                    <a:pt x="21358" y="4850"/>
                  </a:cubicBezTo>
                  <a:lnTo>
                    <a:pt x="0" y="1626"/>
                  </a:lnTo>
                  <a:close/>
                </a:path>
              </a:pathLst>
            </a:custGeom>
            <a:solidFill>
              <a:srgbClr val="0094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1" name="Freeform 89">
              <a:extLst>
                <a:ext uri="{FF2B5EF4-FFF2-40B4-BE49-F238E27FC236}">
                  <a16:creationId xmlns:a16="http://schemas.microsoft.com/office/drawing/2014/main" id="{679773CB-B55E-F644-9F9B-2561A022D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2394"/>
              <a:ext cx="318" cy="13"/>
            </a:xfrm>
            <a:custGeom>
              <a:avLst/>
              <a:gdLst>
                <a:gd name="T0" fmla="*/ 101 w 101"/>
                <a:gd name="T1" fmla="*/ 4 h 4"/>
                <a:gd name="T2" fmla="*/ 0 w 101"/>
                <a:gd name="T3" fmla="*/ 4 h 4"/>
                <a:gd name="T4" fmla="*/ 0 w 10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4">
                  <a:moveTo>
                    <a:pt x="101" y="4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Freeform 90" descr="Trellis">
              <a:extLst>
                <a:ext uri="{FF2B5EF4-FFF2-40B4-BE49-F238E27FC236}">
                  <a16:creationId xmlns:a16="http://schemas.microsoft.com/office/drawing/2014/main" id="{76C1FCD9-9695-864A-A965-67A644280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" y="2401"/>
              <a:ext cx="51" cy="44"/>
            </a:xfrm>
            <a:custGeom>
              <a:avLst/>
              <a:gdLst>
                <a:gd name="T0" fmla="*/ 0 w 51"/>
                <a:gd name="T1" fmla="*/ 12 h 44"/>
                <a:gd name="T2" fmla="*/ 10 w 51"/>
                <a:gd name="T3" fmla="*/ 0 h 44"/>
                <a:gd name="T4" fmla="*/ 51 w 51"/>
                <a:gd name="T5" fmla="*/ 31 h 44"/>
                <a:gd name="T6" fmla="*/ 41 w 51"/>
                <a:gd name="T7" fmla="*/ 44 h 44"/>
                <a:gd name="T8" fmla="*/ 0 w 51"/>
                <a:gd name="T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4">
                  <a:moveTo>
                    <a:pt x="0" y="12"/>
                  </a:moveTo>
                  <a:lnTo>
                    <a:pt x="10" y="0"/>
                  </a:lnTo>
                  <a:lnTo>
                    <a:pt x="51" y="31"/>
                  </a:lnTo>
                  <a:lnTo>
                    <a:pt x="41" y="4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3" name="Freeform 91" descr="Trellis">
              <a:extLst>
                <a:ext uri="{FF2B5EF4-FFF2-40B4-BE49-F238E27FC236}">
                  <a16:creationId xmlns:a16="http://schemas.microsoft.com/office/drawing/2014/main" id="{563E1889-DC17-2F45-8C23-4AA4B57CE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" y="2404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4" name="Line 92" descr="Trellis">
              <a:extLst>
                <a:ext uri="{FF2B5EF4-FFF2-40B4-BE49-F238E27FC236}">
                  <a16:creationId xmlns:a16="http://schemas.microsoft.com/office/drawing/2014/main" id="{93733494-9F2C-5043-92DD-3717DC7D4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8" y="2413"/>
              <a:ext cx="41" cy="3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5" name="Freeform 93" descr="Trellis">
              <a:extLst>
                <a:ext uri="{FF2B5EF4-FFF2-40B4-BE49-F238E27FC236}">
                  <a16:creationId xmlns:a16="http://schemas.microsoft.com/office/drawing/2014/main" id="{8E4A5692-C30C-B848-B473-5F5FCFF5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" y="2404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6" name="Freeform 94" descr="Trellis">
              <a:extLst>
                <a:ext uri="{FF2B5EF4-FFF2-40B4-BE49-F238E27FC236}">
                  <a16:creationId xmlns:a16="http://schemas.microsoft.com/office/drawing/2014/main" id="{DD86BD93-F5D2-354B-B75D-1947C6B0A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" y="2401"/>
              <a:ext cx="41" cy="44"/>
            </a:xfrm>
            <a:custGeom>
              <a:avLst/>
              <a:gdLst>
                <a:gd name="T0" fmla="*/ 0 w 13"/>
                <a:gd name="T1" fmla="*/ 0 h 14"/>
                <a:gd name="T2" fmla="*/ 13 w 13"/>
                <a:gd name="T3" fmla="*/ 10 h 14"/>
                <a:gd name="T4" fmla="*/ 10 w 13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lnTo>
                    <a:pt x="13" y="10"/>
                  </a:lnTo>
                  <a:lnTo>
                    <a:pt x="10" y="14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7" name="Oval 95">
              <a:extLst>
                <a:ext uri="{FF2B5EF4-FFF2-40B4-BE49-F238E27FC236}">
                  <a16:creationId xmlns:a16="http://schemas.microsoft.com/office/drawing/2014/main" id="{E2807E7C-8BE6-AD46-942D-A9C83566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1487"/>
              <a:ext cx="79" cy="79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8" name="Oval 96">
              <a:extLst>
                <a:ext uri="{FF2B5EF4-FFF2-40B4-BE49-F238E27FC236}">
                  <a16:creationId xmlns:a16="http://schemas.microsoft.com/office/drawing/2014/main" id="{7D07B10D-FA79-6F4E-A810-BB5B3C1D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1487"/>
              <a:ext cx="79" cy="7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9" name="Freeform 97">
              <a:extLst>
                <a:ext uri="{FF2B5EF4-FFF2-40B4-BE49-F238E27FC236}">
                  <a16:creationId xmlns:a16="http://schemas.microsoft.com/office/drawing/2014/main" id="{2E0C9AD0-54DC-8746-B3DD-A43E22B93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" y="1515"/>
              <a:ext cx="319" cy="19"/>
            </a:xfrm>
            <a:custGeom>
              <a:avLst/>
              <a:gdLst>
                <a:gd name="T0" fmla="*/ 319 w 319"/>
                <a:gd name="T1" fmla="*/ 7 h 19"/>
                <a:gd name="T2" fmla="*/ 316 w 319"/>
                <a:gd name="T3" fmla="*/ 19 h 19"/>
                <a:gd name="T4" fmla="*/ 0 w 319"/>
                <a:gd name="T5" fmla="*/ 13 h 19"/>
                <a:gd name="T6" fmla="*/ 0 w 319"/>
                <a:gd name="T7" fmla="*/ 0 h 19"/>
                <a:gd name="T8" fmla="*/ 319 w 319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9">
                  <a:moveTo>
                    <a:pt x="319" y="7"/>
                  </a:moveTo>
                  <a:lnTo>
                    <a:pt x="316" y="19"/>
                  </a:lnTo>
                  <a:lnTo>
                    <a:pt x="0" y="13"/>
                  </a:lnTo>
                  <a:lnTo>
                    <a:pt x="0" y="0"/>
                  </a:lnTo>
                  <a:lnTo>
                    <a:pt x="319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0" name="Arc 98">
              <a:extLst>
                <a:ext uri="{FF2B5EF4-FFF2-40B4-BE49-F238E27FC236}">
                  <a16:creationId xmlns:a16="http://schemas.microsoft.com/office/drawing/2014/main" id="{A17A7B94-BF54-3246-AFE2-C61AF1050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1525"/>
              <a:ext cx="27" cy="9"/>
            </a:xfrm>
            <a:custGeom>
              <a:avLst/>
              <a:gdLst>
                <a:gd name="G0" fmla="+- 0 0 0"/>
                <a:gd name="G1" fmla="+- 1626 0 0"/>
                <a:gd name="G2" fmla="+- 21600 0 0"/>
                <a:gd name="T0" fmla="*/ 21539 w 21600"/>
                <a:gd name="T1" fmla="*/ 0 h 7142"/>
                <a:gd name="T2" fmla="*/ 20884 w 21600"/>
                <a:gd name="T3" fmla="*/ 7142 h 7142"/>
                <a:gd name="T4" fmla="*/ 0 w 21600"/>
                <a:gd name="T5" fmla="*/ 1626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42" fill="none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3487"/>
                    <a:pt x="21359" y="5341"/>
                    <a:pt x="20883" y="7141"/>
                  </a:cubicBezTo>
                </a:path>
                <a:path w="21600" h="7142" stroke="0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3487"/>
                    <a:pt x="21359" y="5341"/>
                    <a:pt x="20883" y="7141"/>
                  </a:cubicBezTo>
                  <a:lnTo>
                    <a:pt x="0" y="162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1" name="Line 99">
              <a:extLst>
                <a:ext uri="{FF2B5EF4-FFF2-40B4-BE49-F238E27FC236}">
                  <a16:creationId xmlns:a16="http://schemas.microsoft.com/office/drawing/2014/main" id="{C14C1042-EF1D-8B4A-97B5-BB32D6F2D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1515"/>
              <a:ext cx="319" cy="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2" name="Arc 100">
              <a:extLst>
                <a:ext uri="{FF2B5EF4-FFF2-40B4-BE49-F238E27FC236}">
                  <a16:creationId xmlns:a16="http://schemas.microsoft.com/office/drawing/2014/main" id="{98A20F98-AC10-4048-B387-97EF6772C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1525"/>
              <a:ext cx="27" cy="9"/>
            </a:xfrm>
            <a:custGeom>
              <a:avLst/>
              <a:gdLst>
                <a:gd name="G0" fmla="+- 0 0 0"/>
                <a:gd name="G1" fmla="+- 1626 0 0"/>
                <a:gd name="G2" fmla="+- 21600 0 0"/>
                <a:gd name="T0" fmla="*/ 21539 w 21600"/>
                <a:gd name="T1" fmla="*/ 0 h 7142"/>
                <a:gd name="T2" fmla="*/ 20884 w 21600"/>
                <a:gd name="T3" fmla="*/ 7142 h 7142"/>
                <a:gd name="T4" fmla="*/ 0 w 21600"/>
                <a:gd name="T5" fmla="*/ 1626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42" fill="none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3487"/>
                    <a:pt x="21359" y="5341"/>
                    <a:pt x="20883" y="7141"/>
                  </a:cubicBezTo>
                </a:path>
                <a:path w="21600" h="7142" stroke="0" extrusionOk="0">
                  <a:moveTo>
                    <a:pt x="21538" y="0"/>
                  </a:moveTo>
                  <a:cubicBezTo>
                    <a:pt x="21579" y="541"/>
                    <a:pt x="21600" y="1083"/>
                    <a:pt x="21600" y="1626"/>
                  </a:cubicBezTo>
                  <a:cubicBezTo>
                    <a:pt x="21600" y="3487"/>
                    <a:pt x="21359" y="5341"/>
                    <a:pt x="20883" y="7141"/>
                  </a:cubicBezTo>
                  <a:lnTo>
                    <a:pt x="0" y="1626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3" name="Freeform 101">
              <a:extLst>
                <a:ext uri="{FF2B5EF4-FFF2-40B4-BE49-F238E27FC236}">
                  <a16:creationId xmlns:a16="http://schemas.microsoft.com/office/drawing/2014/main" id="{82FC2BC9-9602-2A41-9F9C-DBA9809EF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" y="1515"/>
              <a:ext cx="316" cy="19"/>
            </a:xfrm>
            <a:custGeom>
              <a:avLst/>
              <a:gdLst>
                <a:gd name="T0" fmla="*/ 100 w 100"/>
                <a:gd name="T1" fmla="*/ 6 h 6"/>
                <a:gd name="T2" fmla="*/ 0 w 100"/>
                <a:gd name="T3" fmla="*/ 4 h 6"/>
                <a:gd name="T4" fmla="*/ 0 w 100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6">
                  <a:moveTo>
                    <a:pt x="100" y="6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4" name="Oval 102">
              <a:extLst>
                <a:ext uri="{FF2B5EF4-FFF2-40B4-BE49-F238E27FC236}">
                  <a16:creationId xmlns:a16="http://schemas.microsoft.com/office/drawing/2014/main" id="{AD060DAC-AEDD-F241-B4D0-D1DE451D4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920"/>
              <a:ext cx="79" cy="79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5" name="Oval 103">
              <a:extLst>
                <a:ext uri="{FF2B5EF4-FFF2-40B4-BE49-F238E27FC236}">
                  <a16:creationId xmlns:a16="http://schemas.microsoft.com/office/drawing/2014/main" id="{F0E2F353-5E22-394C-80AC-1448FC018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920"/>
              <a:ext cx="79" cy="7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" name="Freeform 104">
              <a:extLst>
                <a:ext uri="{FF2B5EF4-FFF2-40B4-BE49-F238E27FC236}">
                  <a16:creationId xmlns:a16="http://schemas.microsoft.com/office/drawing/2014/main" id="{B7741622-7649-E049-A243-E56357B68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1597"/>
              <a:ext cx="19" cy="327"/>
            </a:xfrm>
            <a:custGeom>
              <a:avLst/>
              <a:gdLst>
                <a:gd name="T0" fmla="*/ 16 w 19"/>
                <a:gd name="T1" fmla="*/ 327 h 327"/>
                <a:gd name="T2" fmla="*/ 0 w 19"/>
                <a:gd name="T3" fmla="*/ 327 h 327"/>
                <a:gd name="T4" fmla="*/ 3 w 19"/>
                <a:gd name="T5" fmla="*/ 0 h 327"/>
                <a:gd name="T6" fmla="*/ 19 w 19"/>
                <a:gd name="T7" fmla="*/ 3 h 327"/>
                <a:gd name="T8" fmla="*/ 16 w 1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7">
                  <a:moveTo>
                    <a:pt x="16" y="327"/>
                  </a:moveTo>
                  <a:lnTo>
                    <a:pt x="0" y="327"/>
                  </a:lnTo>
                  <a:lnTo>
                    <a:pt x="3" y="0"/>
                  </a:lnTo>
                  <a:lnTo>
                    <a:pt x="19" y="3"/>
                  </a:lnTo>
                  <a:lnTo>
                    <a:pt x="16" y="32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7" name="Arc 105">
              <a:extLst>
                <a:ext uri="{FF2B5EF4-FFF2-40B4-BE49-F238E27FC236}">
                  <a16:creationId xmlns:a16="http://schemas.microsoft.com/office/drawing/2014/main" id="{FCE592F8-1A21-C94D-A73C-F96521AE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1881"/>
              <a:ext cx="13" cy="39"/>
            </a:xfrm>
            <a:custGeom>
              <a:avLst/>
              <a:gdLst>
                <a:gd name="G0" fmla="+- 2713 0 0"/>
                <a:gd name="G1" fmla="+- 0 0 0"/>
                <a:gd name="G2" fmla="+- 21600 0 0"/>
                <a:gd name="T0" fmla="*/ 7001 w 7001"/>
                <a:gd name="T1" fmla="*/ 21170 h 21600"/>
                <a:gd name="T2" fmla="*/ 0 w 7001"/>
                <a:gd name="T3" fmla="*/ 21429 h 21600"/>
                <a:gd name="T4" fmla="*/ 2713 w 700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1" h="21600" fill="none" extrusionOk="0">
                  <a:moveTo>
                    <a:pt x="7001" y="21170"/>
                  </a:moveTo>
                  <a:cubicBezTo>
                    <a:pt x="5589" y="21455"/>
                    <a:pt x="4153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</a:path>
                <a:path w="7001" h="21600" stroke="0" extrusionOk="0">
                  <a:moveTo>
                    <a:pt x="7001" y="21170"/>
                  </a:moveTo>
                  <a:cubicBezTo>
                    <a:pt x="5589" y="21455"/>
                    <a:pt x="4153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  <a:lnTo>
                    <a:pt x="271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8" name="Line 106">
              <a:extLst>
                <a:ext uri="{FF2B5EF4-FFF2-40B4-BE49-F238E27FC236}">
                  <a16:creationId xmlns:a16="http://schemas.microsoft.com/office/drawing/2014/main" id="{569FE4F2-24CC-B64C-B942-D104444FA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8" y="1600"/>
              <a:ext cx="3" cy="32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9" name="Arc 107">
              <a:extLst>
                <a:ext uri="{FF2B5EF4-FFF2-40B4-BE49-F238E27FC236}">
                  <a16:creationId xmlns:a16="http://schemas.microsoft.com/office/drawing/2014/main" id="{2DD823E7-3FA1-5849-8401-D86C0F8E0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1881"/>
              <a:ext cx="13" cy="39"/>
            </a:xfrm>
            <a:custGeom>
              <a:avLst/>
              <a:gdLst>
                <a:gd name="G0" fmla="+- 2713 0 0"/>
                <a:gd name="G1" fmla="+- 0 0 0"/>
                <a:gd name="G2" fmla="+- 21600 0 0"/>
                <a:gd name="T0" fmla="*/ 7001 w 7001"/>
                <a:gd name="T1" fmla="*/ 21170 h 21600"/>
                <a:gd name="T2" fmla="*/ 0 w 7001"/>
                <a:gd name="T3" fmla="*/ 21429 h 21600"/>
                <a:gd name="T4" fmla="*/ 2713 w 700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1" h="21600" fill="none" extrusionOk="0">
                  <a:moveTo>
                    <a:pt x="7001" y="21170"/>
                  </a:moveTo>
                  <a:cubicBezTo>
                    <a:pt x="5589" y="21455"/>
                    <a:pt x="4153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</a:path>
                <a:path w="7001" h="21600" stroke="0" extrusionOk="0">
                  <a:moveTo>
                    <a:pt x="7001" y="21170"/>
                  </a:moveTo>
                  <a:cubicBezTo>
                    <a:pt x="5589" y="21455"/>
                    <a:pt x="4153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  <a:lnTo>
                    <a:pt x="2713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0" name="Freeform 108">
              <a:extLst>
                <a:ext uri="{FF2B5EF4-FFF2-40B4-BE49-F238E27FC236}">
                  <a16:creationId xmlns:a16="http://schemas.microsoft.com/office/drawing/2014/main" id="{7ADCA095-B349-D74B-BB91-F38E7E4C1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1597"/>
              <a:ext cx="19" cy="327"/>
            </a:xfrm>
            <a:custGeom>
              <a:avLst/>
              <a:gdLst>
                <a:gd name="T0" fmla="*/ 0 w 6"/>
                <a:gd name="T1" fmla="*/ 104 h 104"/>
                <a:gd name="T2" fmla="*/ 1 w 6"/>
                <a:gd name="T3" fmla="*/ 0 h 104"/>
                <a:gd name="T4" fmla="*/ 6 w 6"/>
                <a:gd name="T5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4">
                  <a:moveTo>
                    <a:pt x="0" y="104"/>
                  </a:moveTo>
                  <a:lnTo>
                    <a:pt x="1" y="0"/>
                  </a:lnTo>
                  <a:lnTo>
                    <a:pt x="6" y="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1" name="Rectangle 109">
              <a:extLst>
                <a:ext uri="{FF2B5EF4-FFF2-40B4-BE49-F238E27FC236}">
                  <a16:creationId xmlns:a16="http://schemas.microsoft.com/office/drawing/2014/main" id="{18B6C428-ABB2-094A-8482-3CC0ADD7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1955"/>
              <a:ext cx="318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2" name="Arc 110">
              <a:extLst>
                <a:ext uri="{FF2B5EF4-FFF2-40B4-BE49-F238E27FC236}">
                  <a16:creationId xmlns:a16="http://schemas.microsoft.com/office/drawing/2014/main" id="{AFAD8440-1EB0-774F-BFF5-B72E7D566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" y="1958"/>
              <a:ext cx="27" cy="9"/>
            </a:xfrm>
            <a:custGeom>
              <a:avLst/>
              <a:gdLst>
                <a:gd name="G0" fmla="+- 0 0 0"/>
                <a:gd name="G1" fmla="+- 1657 0 0"/>
                <a:gd name="G2" fmla="+- 21600 0 0"/>
                <a:gd name="T0" fmla="*/ 21536 w 21600"/>
                <a:gd name="T1" fmla="*/ 0 h 7272"/>
                <a:gd name="T2" fmla="*/ 20857 w 21600"/>
                <a:gd name="T3" fmla="*/ 7272 h 7272"/>
                <a:gd name="T4" fmla="*/ 0 w 21600"/>
                <a:gd name="T5" fmla="*/ 1657 h 7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272" fill="none" extrusionOk="0">
                  <a:moveTo>
                    <a:pt x="21536" y="-1"/>
                  </a:moveTo>
                  <a:cubicBezTo>
                    <a:pt x="21578" y="551"/>
                    <a:pt x="21600" y="1104"/>
                    <a:pt x="21600" y="1657"/>
                  </a:cubicBezTo>
                  <a:cubicBezTo>
                    <a:pt x="21600" y="3553"/>
                    <a:pt x="21350" y="5441"/>
                    <a:pt x="20857" y="7272"/>
                  </a:cubicBezTo>
                </a:path>
                <a:path w="21600" h="7272" stroke="0" extrusionOk="0">
                  <a:moveTo>
                    <a:pt x="21536" y="-1"/>
                  </a:moveTo>
                  <a:cubicBezTo>
                    <a:pt x="21578" y="551"/>
                    <a:pt x="21600" y="1104"/>
                    <a:pt x="21600" y="1657"/>
                  </a:cubicBezTo>
                  <a:cubicBezTo>
                    <a:pt x="21600" y="3553"/>
                    <a:pt x="21350" y="5441"/>
                    <a:pt x="20857" y="7272"/>
                  </a:cubicBezTo>
                  <a:lnTo>
                    <a:pt x="0" y="165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3" name="Line 111">
              <a:extLst>
                <a:ext uri="{FF2B5EF4-FFF2-40B4-BE49-F238E27FC236}">
                  <a16:creationId xmlns:a16="http://schemas.microsoft.com/office/drawing/2014/main" id="{B87E112C-5538-2141-88C0-44CDCBC45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1955"/>
              <a:ext cx="31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4" name="Arc 112">
              <a:extLst>
                <a:ext uri="{FF2B5EF4-FFF2-40B4-BE49-F238E27FC236}">
                  <a16:creationId xmlns:a16="http://schemas.microsoft.com/office/drawing/2014/main" id="{203F044A-480B-8740-9148-AE386BEA5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" y="1958"/>
              <a:ext cx="27" cy="9"/>
            </a:xfrm>
            <a:custGeom>
              <a:avLst/>
              <a:gdLst>
                <a:gd name="G0" fmla="+- 0 0 0"/>
                <a:gd name="G1" fmla="+- 1657 0 0"/>
                <a:gd name="G2" fmla="+- 21600 0 0"/>
                <a:gd name="T0" fmla="*/ 21536 w 21600"/>
                <a:gd name="T1" fmla="*/ 0 h 7272"/>
                <a:gd name="T2" fmla="*/ 20857 w 21600"/>
                <a:gd name="T3" fmla="*/ 7272 h 7272"/>
                <a:gd name="T4" fmla="*/ 0 w 21600"/>
                <a:gd name="T5" fmla="*/ 1657 h 7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272" fill="none" extrusionOk="0">
                  <a:moveTo>
                    <a:pt x="21536" y="-1"/>
                  </a:moveTo>
                  <a:cubicBezTo>
                    <a:pt x="21578" y="551"/>
                    <a:pt x="21600" y="1104"/>
                    <a:pt x="21600" y="1657"/>
                  </a:cubicBezTo>
                  <a:cubicBezTo>
                    <a:pt x="21600" y="3553"/>
                    <a:pt x="21350" y="5441"/>
                    <a:pt x="20857" y="7272"/>
                  </a:cubicBezTo>
                </a:path>
                <a:path w="21600" h="7272" stroke="0" extrusionOk="0">
                  <a:moveTo>
                    <a:pt x="21536" y="-1"/>
                  </a:moveTo>
                  <a:cubicBezTo>
                    <a:pt x="21578" y="551"/>
                    <a:pt x="21600" y="1104"/>
                    <a:pt x="21600" y="1657"/>
                  </a:cubicBezTo>
                  <a:cubicBezTo>
                    <a:pt x="21600" y="3553"/>
                    <a:pt x="21350" y="5441"/>
                    <a:pt x="20857" y="7272"/>
                  </a:cubicBezTo>
                  <a:lnTo>
                    <a:pt x="0" y="165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5" name="Freeform 113">
              <a:extLst>
                <a:ext uri="{FF2B5EF4-FFF2-40B4-BE49-F238E27FC236}">
                  <a16:creationId xmlns:a16="http://schemas.microsoft.com/office/drawing/2014/main" id="{BA898B95-4886-0742-83E8-A71E6D55B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" y="1955"/>
              <a:ext cx="318" cy="16"/>
            </a:xfrm>
            <a:custGeom>
              <a:avLst/>
              <a:gdLst>
                <a:gd name="T0" fmla="*/ 101 w 101"/>
                <a:gd name="T1" fmla="*/ 5 h 5"/>
                <a:gd name="T2" fmla="*/ 0 w 101"/>
                <a:gd name="T3" fmla="*/ 5 h 5"/>
                <a:gd name="T4" fmla="*/ 0 w 101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5">
                  <a:moveTo>
                    <a:pt x="101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6" name="Oval 114" descr="Trellis">
              <a:extLst>
                <a:ext uri="{FF2B5EF4-FFF2-40B4-BE49-F238E27FC236}">
                  <a16:creationId xmlns:a16="http://schemas.microsoft.com/office/drawing/2014/main" id="{BBFED891-531A-4B45-885D-0A598E3C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60"/>
              <a:ext cx="79" cy="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7" name="Oval 115" descr="Trellis">
              <a:extLst>
                <a:ext uri="{FF2B5EF4-FFF2-40B4-BE49-F238E27FC236}">
                  <a16:creationId xmlns:a16="http://schemas.microsoft.com/office/drawing/2014/main" id="{458DECEF-E40C-414D-9509-BFB7E3ABA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60"/>
              <a:ext cx="79" cy="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68" name="Freeform 116">
              <a:extLst>
                <a:ext uri="{FF2B5EF4-FFF2-40B4-BE49-F238E27FC236}">
                  <a16:creationId xmlns:a16="http://schemas.microsoft.com/office/drawing/2014/main" id="{6EFBA790-DD6E-3F4C-97BE-999E268BE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" y="2040"/>
              <a:ext cx="19" cy="323"/>
            </a:xfrm>
            <a:custGeom>
              <a:avLst/>
              <a:gdLst>
                <a:gd name="T0" fmla="*/ 16 w 19"/>
                <a:gd name="T1" fmla="*/ 323 h 323"/>
                <a:gd name="T2" fmla="*/ 0 w 19"/>
                <a:gd name="T3" fmla="*/ 320 h 323"/>
                <a:gd name="T4" fmla="*/ 7 w 19"/>
                <a:gd name="T5" fmla="*/ 0 h 323"/>
                <a:gd name="T6" fmla="*/ 19 w 19"/>
                <a:gd name="T7" fmla="*/ 0 h 323"/>
                <a:gd name="T8" fmla="*/ 16 w 1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3">
                  <a:moveTo>
                    <a:pt x="16" y="323"/>
                  </a:moveTo>
                  <a:lnTo>
                    <a:pt x="0" y="320"/>
                  </a:lnTo>
                  <a:lnTo>
                    <a:pt x="7" y="0"/>
                  </a:lnTo>
                  <a:lnTo>
                    <a:pt x="19" y="0"/>
                  </a:lnTo>
                  <a:lnTo>
                    <a:pt x="16" y="32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9" name="Arc 117">
              <a:extLst>
                <a:ext uri="{FF2B5EF4-FFF2-40B4-BE49-F238E27FC236}">
                  <a16:creationId xmlns:a16="http://schemas.microsoft.com/office/drawing/2014/main" id="{DCA592EF-474A-AB4A-B9E2-3E55119D7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" y="2321"/>
              <a:ext cx="16" cy="40"/>
            </a:xfrm>
            <a:custGeom>
              <a:avLst/>
              <a:gdLst>
                <a:gd name="G0" fmla="+- 4857 0 0"/>
                <a:gd name="G1" fmla="+- 0 0 0"/>
                <a:gd name="G2" fmla="+- 21600 0 0"/>
                <a:gd name="T0" fmla="*/ 8673 w 8673"/>
                <a:gd name="T1" fmla="*/ 21260 h 21600"/>
                <a:gd name="T2" fmla="*/ 0 w 8673"/>
                <a:gd name="T3" fmla="*/ 21047 h 21600"/>
                <a:gd name="T4" fmla="*/ 4857 w 867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73" h="21600" fill="none" extrusionOk="0">
                  <a:moveTo>
                    <a:pt x="8673" y="21260"/>
                  </a:moveTo>
                  <a:cubicBezTo>
                    <a:pt x="7413" y="21486"/>
                    <a:pt x="6136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</a:path>
                <a:path w="8673" h="21600" stroke="0" extrusionOk="0">
                  <a:moveTo>
                    <a:pt x="8673" y="21260"/>
                  </a:moveTo>
                  <a:cubicBezTo>
                    <a:pt x="7413" y="21486"/>
                    <a:pt x="6136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  <a:lnTo>
                    <a:pt x="4857" y="0"/>
                  </a:lnTo>
                  <a:close/>
                </a:path>
              </a:pathLst>
            </a:custGeom>
            <a:solidFill>
              <a:srgbClr val="00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0" name="Line 118">
              <a:extLst>
                <a:ext uri="{FF2B5EF4-FFF2-40B4-BE49-F238E27FC236}">
                  <a16:creationId xmlns:a16="http://schemas.microsoft.com/office/drawing/2014/main" id="{CDF0D1AC-0031-7B41-B981-81A36D3D7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" y="2040"/>
              <a:ext cx="3" cy="3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1" name="Arc 119">
              <a:extLst>
                <a:ext uri="{FF2B5EF4-FFF2-40B4-BE49-F238E27FC236}">
                  <a16:creationId xmlns:a16="http://schemas.microsoft.com/office/drawing/2014/main" id="{C247062F-B9C1-9F4A-A51F-A45493E4C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" y="2321"/>
              <a:ext cx="16" cy="40"/>
            </a:xfrm>
            <a:custGeom>
              <a:avLst/>
              <a:gdLst>
                <a:gd name="G0" fmla="+- 4857 0 0"/>
                <a:gd name="G1" fmla="+- 0 0 0"/>
                <a:gd name="G2" fmla="+- 21600 0 0"/>
                <a:gd name="T0" fmla="*/ 8673 w 8673"/>
                <a:gd name="T1" fmla="*/ 21260 h 21600"/>
                <a:gd name="T2" fmla="*/ 0 w 8673"/>
                <a:gd name="T3" fmla="*/ 21047 h 21600"/>
                <a:gd name="T4" fmla="*/ 4857 w 867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73" h="21600" fill="none" extrusionOk="0">
                  <a:moveTo>
                    <a:pt x="8673" y="21260"/>
                  </a:moveTo>
                  <a:cubicBezTo>
                    <a:pt x="7413" y="21486"/>
                    <a:pt x="6136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</a:path>
                <a:path w="8673" h="21600" stroke="0" extrusionOk="0">
                  <a:moveTo>
                    <a:pt x="8673" y="21260"/>
                  </a:moveTo>
                  <a:cubicBezTo>
                    <a:pt x="7413" y="21486"/>
                    <a:pt x="6136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  <a:lnTo>
                    <a:pt x="4857" y="0"/>
                  </a:lnTo>
                  <a:close/>
                </a:path>
              </a:pathLst>
            </a:custGeom>
            <a:solidFill>
              <a:srgbClr val="0094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72" name="Freeform 120">
              <a:extLst>
                <a:ext uri="{FF2B5EF4-FFF2-40B4-BE49-F238E27FC236}">
                  <a16:creationId xmlns:a16="http://schemas.microsoft.com/office/drawing/2014/main" id="{B41903C0-D3CC-014F-83FA-D35BF7786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" y="2040"/>
              <a:ext cx="19" cy="320"/>
            </a:xfrm>
            <a:custGeom>
              <a:avLst/>
              <a:gdLst>
                <a:gd name="T0" fmla="*/ 0 w 6"/>
                <a:gd name="T1" fmla="*/ 102 h 102"/>
                <a:gd name="T2" fmla="*/ 2 w 6"/>
                <a:gd name="T3" fmla="*/ 0 h 102"/>
                <a:gd name="T4" fmla="*/ 6 w 6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2">
                  <a:moveTo>
                    <a:pt x="0" y="102"/>
                  </a:moveTo>
                  <a:lnTo>
                    <a:pt x="2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3" name="Oval 121">
              <a:extLst>
                <a:ext uri="{FF2B5EF4-FFF2-40B4-BE49-F238E27FC236}">
                  <a16:creationId xmlns:a16="http://schemas.microsoft.com/office/drawing/2014/main" id="{A7BB1160-2A57-A448-BB39-3FBD73EDB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440"/>
              <a:ext cx="154" cy="154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4" name="Oval 122">
              <a:extLst>
                <a:ext uri="{FF2B5EF4-FFF2-40B4-BE49-F238E27FC236}">
                  <a16:creationId xmlns:a16="http://schemas.microsoft.com/office/drawing/2014/main" id="{014DBB2A-0F30-514C-9933-D7A72C9C4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440"/>
              <a:ext cx="154" cy="15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5" name="Freeform 123">
              <a:extLst>
                <a:ext uri="{FF2B5EF4-FFF2-40B4-BE49-F238E27FC236}">
                  <a16:creationId xmlns:a16="http://schemas.microsoft.com/office/drawing/2014/main" id="{400353E4-8E5D-7246-9B14-60E9B997D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1515"/>
              <a:ext cx="319" cy="19"/>
            </a:xfrm>
            <a:custGeom>
              <a:avLst/>
              <a:gdLst>
                <a:gd name="T0" fmla="*/ 319 w 319"/>
                <a:gd name="T1" fmla="*/ 0 h 19"/>
                <a:gd name="T2" fmla="*/ 319 w 319"/>
                <a:gd name="T3" fmla="*/ 13 h 19"/>
                <a:gd name="T4" fmla="*/ 0 w 319"/>
                <a:gd name="T5" fmla="*/ 19 h 19"/>
                <a:gd name="T6" fmla="*/ 0 w 319"/>
                <a:gd name="T7" fmla="*/ 3 h 19"/>
                <a:gd name="T8" fmla="*/ 319 w 3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9">
                  <a:moveTo>
                    <a:pt x="319" y="0"/>
                  </a:moveTo>
                  <a:lnTo>
                    <a:pt x="319" y="13"/>
                  </a:lnTo>
                  <a:lnTo>
                    <a:pt x="0" y="19"/>
                  </a:lnTo>
                  <a:lnTo>
                    <a:pt x="0" y="3"/>
                  </a:lnTo>
                  <a:lnTo>
                    <a:pt x="31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6" name="Arc 124">
              <a:extLst>
                <a:ext uri="{FF2B5EF4-FFF2-40B4-BE49-F238E27FC236}">
                  <a16:creationId xmlns:a16="http://schemas.microsoft.com/office/drawing/2014/main" id="{91852FE1-8EC0-474D-B334-C495C5B26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" y="1515"/>
              <a:ext cx="30" cy="13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9117"/>
                <a:gd name="T2" fmla="*/ 20871 w 21600"/>
                <a:gd name="T3" fmla="*/ 9117 h 9117"/>
                <a:gd name="T4" fmla="*/ 0 w 21600"/>
                <a:gd name="T5" fmla="*/ 3551 h 9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117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</a:path>
                <a:path w="21600" h="9117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7" name="Line 125">
              <a:extLst>
                <a:ext uri="{FF2B5EF4-FFF2-40B4-BE49-F238E27FC236}">
                  <a16:creationId xmlns:a16="http://schemas.microsoft.com/office/drawing/2014/main" id="{0E34E5EA-2CAD-0546-942C-50D64C927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1515"/>
              <a:ext cx="319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8" name="Arc 126">
              <a:extLst>
                <a:ext uri="{FF2B5EF4-FFF2-40B4-BE49-F238E27FC236}">
                  <a16:creationId xmlns:a16="http://schemas.microsoft.com/office/drawing/2014/main" id="{A97297D6-754A-2D44-839F-002154675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" y="1515"/>
              <a:ext cx="30" cy="13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9117"/>
                <a:gd name="T2" fmla="*/ 20871 w 21600"/>
                <a:gd name="T3" fmla="*/ 9117 h 9117"/>
                <a:gd name="T4" fmla="*/ 0 w 21600"/>
                <a:gd name="T5" fmla="*/ 3551 h 9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117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</a:path>
                <a:path w="21600" h="9117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  <a:lnTo>
                    <a:pt x="0" y="355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9" name="Freeform 127">
              <a:extLst>
                <a:ext uri="{FF2B5EF4-FFF2-40B4-BE49-F238E27FC236}">
                  <a16:creationId xmlns:a16="http://schemas.microsoft.com/office/drawing/2014/main" id="{4D7B3D74-7444-314A-9F96-222502C4D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1518"/>
              <a:ext cx="319" cy="16"/>
            </a:xfrm>
            <a:custGeom>
              <a:avLst/>
              <a:gdLst>
                <a:gd name="T0" fmla="*/ 101 w 101"/>
                <a:gd name="T1" fmla="*/ 3 h 5"/>
                <a:gd name="T2" fmla="*/ 0 w 101"/>
                <a:gd name="T3" fmla="*/ 5 h 5"/>
                <a:gd name="T4" fmla="*/ 0 w 101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5">
                  <a:moveTo>
                    <a:pt x="101" y="3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0" name="Freeform 128">
              <a:extLst>
                <a:ext uri="{FF2B5EF4-FFF2-40B4-BE49-F238E27FC236}">
                  <a16:creationId xmlns:a16="http://schemas.microsoft.com/office/drawing/2014/main" id="{962E58F9-5685-714C-AB29-FD575517F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525"/>
              <a:ext cx="47" cy="44"/>
            </a:xfrm>
            <a:custGeom>
              <a:avLst/>
              <a:gdLst>
                <a:gd name="T0" fmla="*/ 0 w 47"/>
                <a:gd name="T1" fmla="*/ 9 h 44"/>
                <a:gd name="T2" fmla="*/ 9 w 47"/>
                <a:gd name="T3" fmla="*/ 0 h 44"/>
                <a:gd name="T4" fmla="*/ 47 w 47"/>
                <a:gd name="T5" fmla="*/ 34 h 44"/>
                <a:gd name="T6" fmla="*/ 38 w 47"/>
                <a:gd name="T7" fmla="*/ 44 h 44"/>
                <a:gd name="T8" fmla="*/ 0 w 47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4">
                  <a:moveTo>
                    <a:pt x="0" y="9"/>
                  </a:moveTo>
                  <a:lnTo>
                    <a:pt x="9" y="0"/>
                  </a:lnTo>
                  <a:lnTo>
                    <a:pt x="47" y="34"/>
                  </a:lnTo>
                  <a:lnTo>
                    <a:pt x="38" y="44"/>
                  </a:lnTo>
                  <a:lnTo>
                    <a:pt x="0" y="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1" name="Freeform 129">
              <a:extLst>
                <a:ext uri="{FF2B5EF4-FFF2-40B4-BE49-F238E27FC236}">
                  <a16:creationId xmlns:a16="http://schemas.microsoft.com/office/drawing/2014/main" id="{4ECA5B7D-39AF-6B49-8541-D99A0CAC1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525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2" name="Line 130">
              <a:extLst>
                <a:ext uri="{FF2B5EF4-FFF2-40B4-BE49-F238E27FC236}">
                  <a16:creationId xmlns:a16="http://schemas.microsoft.com/office/drawing/2014/main" id="{16D09C46-3FFA-CB48-9AF0-E3461FE56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1" y="1534"/>
              <a:ext cx="38" cy="3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3" name="Freeform 131">
              <a:extLst>
                <a:ext uri="{FF2B5EF4-FFF2-40B4-BE49-F238E27FC236}">
                  <a16:creationId xmlns:a16="http://schemas.microsoft.com/office/drawing/2014/main" id="{09B94175-795B-2F41-A98D-BB6AD3C2C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525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4" name="Freeform 132">
              <a:extLst>
                <a:ext uri="{FF2B5EF4-FFF2-40B4-BE49-F238E27FC236}">
                  <a16:creationId xmlns:a16="http://schemas.microsoft.com/office/drawing/2014/main" id="{64CDF8E7-7B1F-9D42-B904-303CA5BA7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1525"/>
              <a:ext cx="38" cy="44"/>
            </a:xfrm>
            <a:custGeom>
              <a:avLst/>
              <a:gdLst>
                <a:gd name="T0" fmla="*/ 0 w 12"/>
                <a:gd name="T1" fmla="*/ 0 h 14"/>
                <a:gd name="T2" fmla="*/ 12 w 12"/>
                <a:gd name="T3" fmla="*/ 11 h 14"/>
                <a:gd name="T4" fmla="*/ 9 w 12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4">
                  <a:moveTo>
                    <a:pt x="0" y="0"/>
                  </a:moveTo>
                  <a:lnTo>
                    <a:pt x="12" y="11"/>
                  </a:lnTo>
                  <a:lnTo>
                    <a:pt x="9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5" name="Oval 133">
              <a:extLst>
                <a:ext uri="{FF2B5EF4-FFF2-40B4-BE49-F238E27FC236}">
                  <a16:creationId xmlns:a16="http://schemas.microsoft.com/office/drawing/2014/main" id="{674A1934-0D79-4D43-BED1-9C178C86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83"/>
              <a:ext cx="155" cy="154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6" name="Oval 134">
              <a:extLst>
                <a:ext uri="{FF2B5EF4-FFF2-40B4-BE49-F238E27FC236}">
                  <a16:creationId xmlns:a16="http://schemas.microsoft.com/office/drawing/2014/main" id="{51076EC2-5972-994A-8EB4-11334253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83"/>
              <a:ext cx="155" cy="15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7" name="Freeform 135">
              <a:extLst>
                <a:ext uri="{FF2B5EF4-FFF2-40B4-BE49-F238E27FC236}">
                  <a16:creationId xmlns:a16="http://schemas.microsoft.com/office/drawing/2014/main" id="{32C40AB3-57C1-C14B-AD72-394327A6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" y="1566"/>
              <a:ext cx="18" cy="317"/>
            </a:xfrm>
            <a:custGeom>
              <a:avLst/>
              <a:gdLst>
                <a:gd name="T0" fmla="*/ 15 w 18"/>
                <a:gd name="T1" fmla="*/ 317 h 317"/>
                <a:gd name="T2" fmla="*/ 0 w 18"/>
                <a:gd name="T3" fmla="*/ 317 h 317"/>
                <a:gd name="T4" fmla="*/ 3 w 18"/>
                <a:gd name="T5" fmla="*/ 0 h 317"/>
                <a:gd name="T6" fmla="*/ 18 w 18"/>
                <a:gd name="T7" fmla="*/ 3 h 317"/>
                <a:gd name="T8" fmla="*/ 15 w 18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7">
                  <a:moveTo>
                    <a:pt x="15" y="317"/>
                  </a:moveTo>
                  <a:lnTo>
                    <a:pt x="0" y="317"/>
                  </a:lnTo>
                  <a:lnTo>
                    <a:pt x="3" y="0"/>
                  </a:lnTo>
                  <a:lnTo>
                    <a:pt x="18" y="3"/>
                  </a:lnTo>
                  <a:lnTo>
                    <a:pt x="15" y="3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8" name="Arc 136">
              <a:extLst>
                <a:ext uri="{FF2B5EF4-FFF2-40B4-BE49-F238E27FC236}">
                  <a16:creationId xmlns:a16="http://schemas.microsoft.com/office/drawing/2014/main" id="{11B77617-064B-554F-B812-F99C9991B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" y="1844"/>
              <a:ext cx="15" cy="40"/>
            </a:xfrm>
            <a:custGeom>
              <a:avLst/>
              <a:gdLst>
                <a:gd name="G0" fmla="+- 4340 0 0"/>
                <a:gd name="G1" fmla="+- 0 0 0"/>
                <a:gd name="G2" fmla="+- 21600 0 0"/>
                <a:gd name="T0" fmla="*/ 8156 w 8156"/>
                <a:gd name="T1" fmla="*/ 21260 h 21600"/>
                <a:gd name="T2" fmla="*/ 0 w 8156"/>
                <a:gd name="T3" fmla="*/ 21159 h 21600"/>
                <a:gd name="T4" fmla="*/ 4340 w 815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56" h="21600" fill="none" extrusionOk="0">
                  <a:moveTo>
                    <a:pt x="8156" y="21260"/>
                  </a:moveTo>
                  <a:cubicBezTo>
                    <a:pt x="6896" y="21486"/>
                    <a:pt x="5619" y="21600"/>
                    <a:pt x="4340" y="21600"/>
                  </a:cubicBezTo>
                  <a:cubicBezTo>
                    <a:pt x="2882" y="21600"/>
                    <a:pt x="1428" y="21452"/>
                    <a:pt x="-1" y="21159"/>
                  </a:cubicBezTo>
                </a:path>
                <a:path w="8156" h="21600" stroke="0" extrusionOk="0">
                  <a:moveTo>
                    <a:pt x="8156" y="21260"/>
                  </a:moveTo>
                  <a:cubicBezTo>
                    <a:pt x="6896" y="21486"/>
                    <a:pt x="5619" y="21600"/>
                    <a:pt x="4340" y="21600"/>
                  </a:cubicBezTo>
                  <a:cubicBezTo>
                    <a:pt x="2882" y="21600"/>
                    <a:pt x="1428" y="21452"/>
                    <a:pt x="-1" y="21159"/>
                  </a:cubicBezTo>
                  <a:lnTo>
                    <a:pt x="434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9" name="Line 137">
              <a:extLst>
                <a:ext uri="{FF2B5EF4-FFF2-40B4-BE49-F238E27FC236}">
                  <a16:creationId xmlns:a16="http://schemas.microsoft.com/office/drawing/2014/main" id="{91E1203D-D601-2248-ACBA-2A7E007ED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" y="1569"/>
              <a:ext cx="3" cy="31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0" name="Arc 138">
              <a:extLst>
                <a:ext uri="{FF2B5EF4-FFF2-40B4-BE49-F238E27FC236}">
                  <a16:creationId xmlns:a16="http://schemas.microsoft.com/office/drawing/2014/main" id="{56E69676-D20A-5B46-A497-ED2C6FA2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" y="1844"/>
              <a:ext cx="15" cy="40"/>
            </a:xfrm>
            <a:custGeom>
              <a:avLst/>
              <a:gdLst>
                <a:gd name="G0" fmla="+- 4340 0 0"/>
                <a:gd name="G1" fmla="+- 0 0 0"/>
                <a:gd name="G2" fmla="+- 21600 0 0"/>
                <a:gd name="T0" fmla="*/ 8156 w 8156"/>
                <a:gd name="T1" fmla="*/ 21260 h 21600"/>
                <a:gd name="T2" fmla="*/ 0 w 8156"/>
                <a:gd name="T3" fmla="*/ 21159 h 21600"/>
                <a:gd name="T4" fmla="*/ 4340 w 815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56" h="21600" fill="none" extrusionOk="0">
                  <a:moveTo>
                    <a:pt x="8156" y="21260"/>
                  </a:moveTo>
                  <a:cubicBezTo>
                    <a:pt x="6896" y="21486"/>
                    <a:pt x="5619" y="21600"/>
                    <a:pt x="4340" y="21600"/>
                  </a:cubicBezTo>
                  <a:cubicBezTo>
                    <a:pt x="2882" y="21600"/>
                    <a:pt x="1428" y="21452"/>
                    <a:pt x="-1" y="21159"/>
                  </a:cubicBezTo>
                </a:path>
                <a:path w="8156" h="21600" stroke="0" extrusionOk="0">
                  <a:moveTo>
                    <a:pt x="8156" y="21260"/>
                  </a:moveTo>
                  <a:cubicBezTo>
                    <a:pt x="6896" y="21486"/>
                    <a:pt x="5619" y="21600"/>
                    <a:pt x="4340" y="21600"/>
                  </a:cubicBezTo>
                  <a:cubicBezTo>
                    <a:pt x="2882" y="21600"/>
                    <a:pt x="1428" y="21452"/>
                    <a:pt x="-1" y="21159"/>
                  </a:cubicBezTo>
                  <a:lnTo>
                    <a:pt x="4340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1" name="Freeform 139">
              <a:extLst>
                <a:ext uri="{FF2B5EF4-FFF2-40B4-BE49-F238E27FC236}">
                  <a16:creationId xmlns:a16="http://schemas.microsoft.com/office/drawing/2014/main" id="{B8F5E599-E3D9-9342-AE7D-ABBE2FF90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" y="1566"/>
              <a:ext cx="18" cy="317"/>
            </a:xfrm>
            <a:custGeom>
              <a:avLst/>
              <a:gdLst>
                <a:gd name="T0" fmla="*/ 0 w 6"/>
                <a:gd name="T1" fmla="*/ 101 h 101"/>
                <a:gd name="T2" fmla="*/ 1 w 6"/>
                <a:gd name="T3" fmla="*/ 0 h 101"/>
                <a:gd name="T4" fmla="*/ 6 w 6"/>
                <a:gd name="T5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1">
                  <a:moveTo>
                    <a:pt x="0" y="101"/>
                  </a:moveTo>
                  <a:lnTo>
                    <a:pt x="1" y="0"/>
                  </a:lnTo>
                  <a:lnTo>
                    <a:pt x="6" y="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2" name="Freeform 140">
              <a:extLst>
                <a:ext uri="{FF2B5EF4-FFF2-40B4-BE49-F238E27FC236}">
                  <a16:creationId xmlns:a16="http://schemas.microsoft.com/office/drawing/2014/main" id="{D92920CA-6959-3844-858E-E8B03DDC5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964"/>
              <a:ext cx="47" cy="41"/>
            </a:xfrm>
            <a:custGeom>
              <a:avLst/>
              <a:gdLst>
                <a:gd name="T0" fmla="*/ 0 w 47"/>
                <a:gd name="T1" fmla="*/ 10 h 41"/>
                <a:gd name="T2" fmla="*/ 10 w 47"/>
                <a:gd name="T3" fmla="*/ 0 h 41"/>
                <a:gd name="T4" fmla="*/ 47 w 47"/>
                <a:gd name="T5" fmla="*/ 29 h 41"/>
                <a:gd name="T6" fmla="*/ 38 w 47"/>
                <a:gd name="T7" fmla="*/ 41 h 41"/>
                <a:gd name="T8" fmla="*/ 0 w 47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1">
                  <a:moveTo>
                    <a:pt x="0" y="10"/>
                  </a:moveTo>
                  <a:lnTo>
                    <a:pt x="10" y="0"/>
                  </a:lnTo>
                  <a:lnTo>
                    <a:pt x="47" y="29"/>
                  </a:lnTo>
                  <a:lnTo>
                    <a:pt x="38" y="41"/>
                  </a:lnTo>
                  <a:lnTo>
                    <a:pt x="0" y="1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3" name="Freeform 141">
              <a:extLst>
                <a:ext uri="{FF2B5EF4-FFF2-40B4-BE49-F238E27FC236}">
                  <a16:creationId xmlns:a16="http://schemas.microsoft.com/office/drawing/2014/main" id="{E2B96774-8334-DE4A-861B-8CE7CC393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967"/>
              <a:ext cx="6" cy="7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4" name="Line 142">
              <a:extLst>
                <a:ext uri="{FF2B5EF4-FFF2-40B4-BE49-F238E27FC236}">
                  <a16:creationId xmlns:a16="http://schemas.microsoft.com/office/drawing/2014/main" id="{BCE26C6B-1340-824D-9A47-1DD804B25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9" y="1974"/>
              <a:ext cx="38" cy="3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5" name="Freeform 143">
              <a:extLst>
                <a:ext uri="{FF2B5EF4-FFF2-40B4-BE49-F238E27FC236}">
                  <a16:creationId xmlns:a16="http://schemas.microsoft.com/office/drawing/2014/main" id="{4021A2FE-7ABC-814B-A140-E4363EA4C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967"/>
              <a:ext cx="6" cy="7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6" name="Freeform 144">
              <a:extLst>
                <a:ext uri="{FF2B5EF4-FFF2-40B4-BE49-F238E27FC236}">
                  <a16:creationId xmlns:a16="http://schemas.microsoft.com/office/drawing/2014/main" id="{10B820E2-4C86-964F-B59A-310D479C5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" y="1964"/>
              <a:ext cx="37" cy="41"/>
            </a:xfrm>
            <a:custGeom>
              <a:avLst/>
              <a:gdLst>
                <a:gd name="T0" fmla="*/ 0 w 12"/>
                <a:gd name="T1" fmla="*/ 0 h 13"/>
                <a:gd name="T2" fmla="*/ 12 w 12"/>
                <a:gd name="T3" fmla="*/ 9 h 13"/>
                <a:gd name="T4" fmla="*/ 9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lnTo>
                    <a:pt x="12" y="9"/>
                  </a:lnTo>
                  <a:lnTo>
                    <a:pt x="9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7" name="Oval 145">
              <a:extLst>
                <a:ext uri="{FF2B5EF4-FFF2-40B4-BE49-F238E27FC236}">
                  <a16:creationId xmlns:a16="http://schemas.microsoft.com/office/drawing/2014/main" id="{DC4D4907-25F7-B04D-8759-6A488C95A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487"/>
              <a:ext cx="79" cy="79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8" name="Oval 146">
              <a:extLst>
                <a:ext uri="{FF2B5EF4-FFF2-40B4-BE49-F238E27FC236}">
                  <a16:creationId xmlns:a16="http://schemas.microsoft.com/office/drawing/2014/main" id="{2A69CCE9-2704-4349-9831-D0FE81C91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487"/>
              <a:ext cx="79" cy="7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9" name="Oval 147" descr="Trellis">
              <a:extLst>
                <a:ext uri="{FF2B5EF4-FFF2-40B4-BE49-F238E27FC236}">
                  <a16:creationId xmlns:a16="http://schemas.microsoft.com/office/drawing/2014/main" id="{692655D6-08BC-F246-8C5C-E0FBDD785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401"/>
              <a:ext cx="79" cy="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0" name="Oval 148" descr="Trellis">
              <a:extLst>
                <a:ext uri="{FF2B5EF4-FFF2-40B4-BE49-F238E27FC236}">
                  <a16:creationId xmlns:a16="http://schemas.microsoft.com/office/drawing/2014/main" id="{E00A8BF3-1CCD-1D46-9F79-39459B68A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401"/>
              <a:ext cx="79" cy="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1" name="Freeform 149">
              <a:extLst>
                <a:ext uri="{FF2B5EF4-FFF2-40B4-BE49-F238E27FC236}">
                  <a16:creationId xmlns:a16="http://schemas.microsoft.com/office/drawing/2014/main" id="{E15E5D14-6170-1A47-AEDF-EC61FF2FF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2084"/>
              <a:ext cx="19" cy="317"/>
            </a:xfrm>
            <a:custGeom>
              <a:avLst/>
              <a:gdLst>
                <a:gd name="T0" fmla="*/ 15 w 19"/>
                <a:gd name="T1" fmla="*/ 317 h 317"/>
                <a:gd name="T2" fmla="*/ 0 w 19"/>
                <a:gd name="T3" fmla="*/ 317 h 317"/>
                <a:gd name="T4" fmla="*/ 6 w 19"/>
                <a:gd name="T5" fmla="*/ 0 h 317"/>
                <a:gd name="T6" fmla="*/ 19 w 19"/>
                <a:gd name="T7" fmla="*/ 0 h 317"/>
                <a:gd name="T8" fmla="*/ 15 w 19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7">
                  <a:moveTo>
                    <a:pt x="15" y="317"/>
                  </a:moveTo>
                  <a:lnTo>
                    <a:pt x="0" y="317"/>
                  </a:lnTo>
                  <a:lnTo>
                    <a:pt x="6" y="0"/>
                  </a:lnTo>
                  <a:lnTo>
                    <a:pt x="19" y="0"/>
                  </a:lnTo>
                  <a:lnTo>
                    <a:pt x="15" y="3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2" name="Arc 150" descr="Trellis">
              <a:extLst>
                <a:ext uri="{FF2B5EF4-FFF2-40B4-BE49-F238E27FC236}">
                  <a16:creationId xmlns:a16="http://schemas.microsoft.com/office/drawing/2014/main" id="{DAAC9167-74E3-9F48-9F3C-1F1552B64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2359"/>
              <a:ext cx="12" cy="40"/>
            </a:xfrm>
            <a:custGeom>
              <a:avLst/>
              <a:gdLst>
                <a:gd name="G0" fmla="+- 2747 0 0"/>
                <a:gd name="G1" fmla="+- 0 0 0"/>
                <a:gd name="G2" fmla="+- 21600 0 0"/>
                <a:gd name="T0" fmla="*/ 6563 w 6563"/>
                <a:gd name="T1" fmla="*/ 21260 h 21600"/>
                <a:gd name="T2" fmla="*/ 0 w 6563"/>
                <a:gd name="T3" fmla="*/ 21425 h 21600"/>
                <a:gd name="T4" fmla="*/ 2747 w 656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63" h="21600" fill="none" extrusionOk="0">
                  <a:moveTo>
                    <a:pt x="6563" y="21260"/>
                  </a:moveTo>
                  <a:cubicBezTo>
                    <a:pt x="5303" y="21486"/>
                    <a:pt x="4026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</a:path>
                <a:path w="6563" h="21600" stroke="0" extrusionOk="0">
                  <a:moveTo>
                    <a:pt x="6563" y="21260"/>
                  </a:moveTo>
                  <a:cubicBezTo>
                    <a:pt x="5303" y="21486"/>
                    <a:pt x="4026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  <a:lnTo>
                    <a:pt x="274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3" name="Line 151">
              <a:extLst>
                <a:ext uri="{FF2B5EF4-FFF2-40B4-BE49-F238E27FC236}">
                  <a16:creationId xmlns:a16="http://schemas.microsoft.com/office/drawing/2014/main" id="{44A9A27E-EBBC-BE41-B989-5476913C3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5" y="2084"/>
              <a:ext cx="4" cy="3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4" name="Arc 152" descr="Trellis">
              <a:extLst>
                <a:ext uri="{FF2B5EF4-FFF2-40B4-BE49-F238E27FC236}">
                  <a16:creationId xmlns:a16="http://schemas.microsoft.com/office/drawing/2014/main" id="{AE976BC1-BA49-1A47-B153-F7CEA409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2359"/>
              <a:ext cx="12" cy="40"/>
            </a:xfrm>
            <a:custGeom>
              <a:avLst/>
              <a:gdLst>
                <a:gd name="G0" fmla="+- 2747 0 0"/>
                <a:gd name="G1" fmla="+- 0 0 0"/>
                <a:gd name="G2" fmla="+- 21600 0 0"/>
                <a:gd name="T0" fmla="*/ 6563 w 6563"/>
                <a:gd name="T1" fmla="*/ 21260 h 21600"/>
                <a:gd name="T2" fmla="*/ 0 w 6563"/>
                <a:gd name="T3" fmla="*/ 21425 h 21600"/>
                <a:gd name="T4" fmla="*/ 2747 w 656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63" h="21600" fill="none" extrusionOk="0">
                  <a:moveTo>
                    <a:pt x="6563" y="21260"/>
                  </a:moveTo>
                  <a:cubicBezTo>
                    <a:pt x="5303" y="21486"/>
                    <a:pt x="4026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</a:path>
                <a:path w="6563" h="21600" stroke="0" extrusionOk="0">
                  <a:moveTo>
                    <a:pt x="6563" y="21260"/>
                  </a:moveTo>
                  <a:cubicBezTo>
                    <a:pt x="5303" y="21486"/>
                    <a:pt x="4026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  <a:lnTo>
                    <a:pt x="274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5" name="Freeform 153">
              <a:extLst>
                <a:ext uri="{FF2B5EF4-FFF2-40B4-BE49-F238E27FC236}">
                  <a16:creationId xmlns:a16="http://schemas.microsoft.com/office/drawing/2014/main" id="{BB49D35C-3D0E-C04F-9574-098707D3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2084"/>
              <a:ext cx="19" cy="317"/>
            </a:xfrm>
            <a:custGeom>
              <a:avLst/>
              <a:gdLst>
                <a:gd name="T0" fmla="*/ 0 w 6"/>
                <a:gd name="T1" fmla="*/ 101 h 101"/>
                <a:gd name="T2" fmla="*/ 2 w 6"/>
                <a:gd name="T3" fmla="*/ 0 h 101"/>
                <a:gd name="T4" fmla="*/ 6 w 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1">
                  <a:moveTo>
                    <a:pt x="0" y="101"/>
                  </a:moveTo>
                  <a:lnTo>
                    <a:pt x="2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6" name="Freeform 154">
              <a:extLst>
                <a:ext uri="{FF2B5EF4-FFF2-40B4-BE49-F238E27FC236}">
                  <a16:creationId xmlns:a16="http://schemas.microsoft.com/office/drawing/2014/main" id="{3B1B2225-961F-7045-BEEF-F642C3CEF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" y="2432"/>
              <a:ext cx="315" cy="16"/>
            </a:xfrm>
            <a:custGeom>
              <a:avLst/>
              <a:gdLst>
                <a:gd name="T0" fmla="*/ 315 w 315"/>
                <a:gd name="T1" fmla="*/ 3 h 16"/>
                <a:gd name="T2" fmla="*/ 315 w 315"/>
                <a:gd name="T3" fmla="*/ 16 h 16"/>
                <a:gd name="T4" fmla="*/ 0 w 315"/>
                <a:gd name="T5" fmla="*/ 16 h 16"/>
                <a:gd name="T6" fmla="*/ 0 w 315"/>
                <a:gd name="T7" fmla="*/ 0 h 16"/>
                <a:gd name="T8" fmla="*/ 315 w 3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6">
                  <a:moveTo>
                    <a:pt x="315" y="3"/>
                  </a:moveTo>
                  <a:lnTo>
                    <a:pt x="315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15" y="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7" name="Arc 155" descr="Trellis">
              <a:extLst>
                <a:ext uri="{FF2B5EF4-FFF2-40B4-BE49-F238E27FC236}">
                  <a16:creationId xmlns:a16="http://schemas.microsoft.com/office/drawing/2014/main" id="{6467B5E9-1C59-C04D-A96B-8A3C1D9D0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2435"/>
              <a:ext cx="30" cy="13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9117"/>
                <a:gd name="T2" fmla="*/ 20871 w 21600"/>
                <a:gd name="T3" fmla="*/ 9117 h 9117"/>
                <a:gd name="T4" fmla="*/ 0 w 21600"/>
                <a:gd name="T5" fmla="*/ 3551 h 9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117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</a:path>
                <a:path w="21600" h="9117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8" name="Line 156">
              <a:extLst>
                <a:ext uri="{FF2B5EF4-FFF2-40B4-BE49-F238E27FC236}">
                  <a16:creationId xmlns:a16="http://schemas.microsoft.com/office/drawing/2014/main" id="{D0DBF28B-63D3-EE4D-831C-882756E21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432"/>
              <a:ext cx="315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9" name="Arc 157" descr="Trellis">
              <a:extLst>
                <a:ext uri="{FF2B5EF4-FFF2-40B4-BE49-F238E27FC236}">
                  <a16:creationId xmlns:a16="http://schemas.microsoft.com/office/drawing/2014/main" id="{634CFFE2-0E15-B94B-AA5B-7B794A71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2435"/>
              <a:ext cx="30" cy="13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9117"/>
                <a:gd name="T2" fmla="*/ 20871 w 21600"/>
                <a:gd name="T3" fmla="*/ 9117 h 9117"/>
                <a:gd name="T4" fmla="*/ 0 w 21600"/>
                <a:gd name="T5" fmla="*/ 3551 h 9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117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</a:path>
                <a:path w="21600" h="9117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10" name="Freeform 158">
              <a:extLst>
                <a:ext uri="{FF2B5EF4-FFF2-40B4-BE49-F238E27FC236}">
                  <a16:creationId xmlns:a16="http://schemas.microsoft.com/office/drawing/2014/main" id="{37BC2E7F-6978-F746-85A5-7C78EBBE5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" y="2432"/>
              <a:ext cx="315" cy="16"/>
            </a:xfrm>
            <a:custGeom>
              <a:avLst/>
              <a:gdLst>
                <a:gd name="T0" fmla="*/ 100 w 100"/>
                <a:gd name="T1" fmla="*/ 5 h 5"/>
                <a:gd name="T2" fmla="*/ 0 w 100"/>
                <a:gd name="T3" fmla="*/ 5 h 5"/>
                <a:gd name="T4" fmla="*/ 0 w 100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5">
                  <a:moveTo>
                    <a:pt x="100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1" name="Oval 159">
              <a:extLst>
                <a:ext uri="{FF2B5EF4-FFF2-40B4-BE49-F238E27FC236}">
                  <a16:creationId xmlns:a16="http://schemas.microsoft.com/office/drawing/2014/main" id="{7D38EC11-7425-814B-8DCC-CEEE6D0A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920"/>
              <a:ext cx="161" cy="161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2" name="Oval 160">
              <a:extLst>
                <a:ext uri="{FF2B5EF4-FFF2-40B4-BE49-F238E27FC236}">
                  <a16:creationId xmlns:a16="http://schemas.microsoft.com/office/drawing/2014/main" id="{E5E3EC10-3197-6B4A-9E7E-4B06C0C5C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920"/>
              <a:ext cx="161" cy="161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3" name="Freeform 161">
              <a:extLst>
                <a:ext uri="{FF2B5EF4-FFF2-40B4-BE49-F238E27FC236}">
                  <a16:creationId xmlns:a16="http://schemas.microsoft.com/office/drawing/2014/main" id="{3AFCB6FC-0FAE-554D-B9E7-8E509E5DB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" y="1610"/>
              <a:ext cx="19" cy="314"/>
            </a:xfrm>
            <a:custGeom>
              <a:avLst/>
              <a:gdLst>
                <a:gd name="T0" fmla="*/ 16 w 19"/>
                <a:gd name="T1" fmla="*/ 314 h 314"/>
                <a:gd name="T2" fmla="*/ 0 w 19"/>
                <a:gd name="T3" fmla="*/ 314 h 314"/>
                <a:gd name="T4" fmla="*/ 3 w 19"/>
                <a:gd name="T5" fmla="*/ 0 h 314"/>
                <a:gd name="T6" fmla="*/ 19 w 19"/>
                <a:gd name="T7" fmla="*/ 0 h 314"/>
                <a:gd name="T8" fmla="*/ 16 w 19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4">
                  <a:moveTo>
                    <a:pt x="16" y="314"/>
                  </a:moveTo>
                  <a:lnTo>
                    <a:pt x="0" y="314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6" y="3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4" name="Arc 162">
              <a:extLst>
                <a:ext uri="{FF2B5EF4-FFF2-40B4-BE49-F238E27FC236}">
                  <a16:creationId xmlns:a16="http://schemas.microsoft.com/office/drawing/2014/main" id="{04BF734E-B820-0B40-AE24-841DA62E6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" y="1881"/>
              <a:ext cx="13" cy="39"/>
            </a:xfrm>
            <a:custGeom>
              <a:avLst/>
              <a:gdLst>
                <a:gd name="G0" fmla="+- 2713 0 0"/>
                <a:gd name="G1" fmla="+- 0 0 0"/>
                <a:gd name="G2" fmla="+- 21600 0 0"/>
                <a:gd name="T0" fmla="*/ 7001 w 7001"/>
                <a:gd name="T1" fmla="*/ 21170 h 21600"/>
                <a:gd name="T2" fmla="*/ 0 w 7001"/>
                <a:gd name="T3" fmla="*/ 21429 h 21600"/>
                <a:gd name="T4" fmla="*/ 2713 w 700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1" h="21600" fill="none" extrusionOk="0">
                  <a:moveTo>
                    <a:pt x="7001" y="21170"/>
                  </a:moveTo>
                  <a:cubicBezTo>
                    <a:pt x="5589" y="21455"/>
                    <a:pt x="4153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</a:path>
                <a:path w="7001" h="21600" stroke="0" extrusionOk="0">
                  <a:moveTo>
                    <a:pt x="7001" y="21170"/>
                  </a:moveTo>
                  <a:cubicBezTo>
                    <a:pt x="5589" y="21455"/>
                    <a:pt x="4153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  <a:lnTo>
                    <a:pt x="271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5" name="Line 163">
              <a:extLst>
                <a:ext uri="{FF2B5EF4-FFF2-40B4-BE49-F238E27FC236}">
                  <a16:creationId xmlns:a16="http://schemas.microsoft.com/office/drawing/2014/main" id="{7275A7F2-4ADB-6846-B79D-88A91A3A6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2" y="1610"/>
              <a:ext cx="3" cy="31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6" name="Arc 164">
              <a:extLst>
                <a:ext uri="{FF2B5EF4-FFF2-40B4-BE49-F238E27FC236}">
                  <a16:creationId xmlns:a16="http://schemas.microsoft.com/office/drawing/2014/main" id="{D391D31D-6FCE-224B-B9A2-429EF2ED3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" y="1881"/>
              <a:ext cx="13" cy="39"/>
            </a:xfrm>
            <a:custGeom>
              <a:avLst/>
              <a:gdLst>
                <a:gd name="G0" fmla="+- 2713 0 0"/>
                <a:gd name="G1" fmla="+- 0 0 0"/>
                <a:gd name="G2" fmla="+- 21600 0 0"/>
                <a:gd name="T0" fmla="*/ 7001 w 7001"/>
                <a:gd name="T1" fmla="*/ 21170 h 21600"/>
                <a:gd name="T2" fmla="*/ 0 w 7001"/>
                <a:gd name="T3" fmla="*/ 21429 h 21600"/>
                <a:gd name="T4" fmla="*/ 2713 w 700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1" h="21600" fill="none" extrusionOk="0">
                  <a:moveTo>
                    <a:pt x="7001" y="21170"/>
                  </a:moveTo>
                  <a:cubicBezTo>
                    <a:pt x="5589" y="21455"/>
                    <a:pt x="4153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</a:path>
                <a:path w="7001" h="21600" stroke="0" extrusionOk="0">
                  <a:moveTo>
                    <a:pt x="7001" y="21170"/>
                  </a:moveTo>
                  <a:cubicBezTo>
                    <a:pt x="5589" y="21455"/>
                    <a:pt x="4153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  <a:lnTo>
                    <a:pt x="2713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7" name="Freeform 165">
              <a:extLst>
                <a:ext uri="{FF2B5EF4-FFF2-40B4-BE49-F238E27FC236}">
                  <a16:creationId xmlns:a16="http://schemas.microsoft.com/office/drawing/2014/main" id="{AC022AB1-46FE-E644-9B8B-8562313E7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" y="1610"/>
              <a:ext cx="19" cy="314"/>
            </a:xfrm>
            <a:custGeom>
              <a:avLst/>
              <a:gdLst>
                <a:gd name="T0" fmla="*/ 0 w 6"/>
                <a:gd name="T1" fmla="*/ 100 h 100"/>
                <a:gd name="T2" fmla="*/ 1 w 6"/>
                <a:gd name="T3" fmla="*/ 0 h 100"/>
                <a:gd name="T4" fmla="*/ 6 w 6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0">
                  <a:moveTo>
                    <a:pt x="0" y="100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8" name="Rectangle 166">
              <a:extLst>
                <a:ext uri="{FF2B5EF4-FFF2-40B4-BE49-F238E27FC236}">
                  <a16:creationId xmlns:a16="http://schemas.microsoft.com/office/drawing/2014/main" id="{E13C187F-481C-3143-A88C-28C2BD019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1996"/>
              <a:ext cx="315" cy="1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9" name="Arc 167">
              <a:extLst>
                <a:ext uri="{FF2B5EF4-FFF2-40B4-BE49-F238E27FC236}">
                  <a16:creationId xmlns:a16="http://schemas.microsoft.com/office/drawing/2014/main" id="{F9BDBC97-9209-1F4D-BF82-79D3929F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999"/>
              <a:ext cx="30" cy="9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6448"/>
                <a:gd name="T2" fmla="*/ 21016 w 21600"/>
                <a:gd name="T3" fmla="*/ 6448 h 6448"/>
                <a:gd name="T4" fmla="*/ 0 w 21600"/>
                <a:gd name="T5" fmla="*/ 1461 h 6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48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</a:path>
                <a:path w="21600" h="6448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  <a:lnTo>
                    <a:pt x="0" y="146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0" name="Line 168">
              <a:extLst>
                <a:ext uri="{FF2B5EF4-FFF2-40B4-BE49-F238E27FC236}">
                  <a16:creationId xmlns:a16="http://schemas.microsoft.com/office/drawing/2014/main" id="{460144C6-63AE-B743-913B-1EE5CD6FE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" y="1996"/>
              <a:ext cx="31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1" name="Arc 169">
              <a:extLst>
                <a:ext uri="{FF2B5EF4-FFF2-40B4-BE49-F238E27FC236}">
                  <a16:creationId xmlns:a16="http://schemas.microsoft.com/office/drawing/2014/main" id="{FD4568F5-1ED8-BA43-A349-0E4DBEFB5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999"/>
              <a:ext cx="30" cy="9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6448"/>
                <a:gd name="T2" fmla="*/ 21016 w 21600"/>
                <a:gd name="T3" fmla="*/ 6448 h 6448"/>
                <a:gd name="T4" fmla="*/ 0 w 21600"/>
                <a:gd name="T5" fmla="*/ 1461 h 6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48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</a:path>
                <a:path w="21600" h="6448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  <a:lnTo>
                    <a:pt x="0" y="146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2" name="Freeform 170">
              <a:extLst>
                <a:ext uri="{FF2B5EF4-FFF2-40B4-BE49-F238E27FC236}">
                  <a16:creationId xmlns:a16="http://schemas.microsoft.com/office/drawing/2014/main" id="{16F7D6A2-69F8-9844-B4C1-F5AAD1536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" y="1996"/>
              <a:ext cx="315" cy="15"/>
            </a:xfrm>
            <a:custGeom>
              <a:avLst/>
              <a:gdLst>
                <a:gd name="T0" fmla="*/ 100 w 100"/>
                <a:gd name="T1" fmla="*/ 5 h 5"/>
                <a:gd name="T2" fmla="*/ 0 w 100"/>
                <a:gd name="T3" fmla="*/ 5 h 5"/>
                <a:gd name="T4" fmla="*/ 0 w 100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5">
                  <a:moveTo>
                    <a:pt x="100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3" name="Freeform 171">
              <a:extLst>
                <a:ext uri="{FF2B5EF4-FFF2-40B4-BE49-F238E27FC236}">
                  <a16:creationId xmlns:a16="http://schemas.microsoft.com/office/drawing/2014/main" id="{6F19BF67-1803-504B-BB67-8F0CED6A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2005"/>
              <a:ext cx="47" cy="41"/>
            </a:xfrm>
            <a:custGeom>
              <a:avLst/>
              <a:gdLst>
                <a:gd name="T0" fmla="*/ 0 w 47"/>
                <a:gd name="T1" fmla="*/ 13 h 41"/>
                <a:gd name="T2" fmla="*/ 9 w 47"/>
                <a:gd name="T3" fmla="*/ 0 h 41"/>
                <a:gd name="T4" fmla="*/ 47 w 47"/>
                <a:gd name="T5" fmla="*/ 28 h 41"/>
                <a:gd name="T6" fmla="*/ 37 w 47"/>
                <a:gd name="T7" fmla="*/ 41 h 41"/>
                <a:gd name="T8" fmla="*/ 0 w 47"/>
                <a:gd name="T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1">
                  <a:moveTo>
                    <a:pt x="0" y="13"/>
                  </a:moveTo>
                  <a:lnTo>
                    <a:pt x="9" y="0"/>
                  </a:lnTo>
                  <a:lnTo>
                    <a:pt x="47" y="28"/>
                  </a:lnTo>
                  <a:lnTo>
                    <a:pt x="37" y="41"/>
                  </a:lnTo>
                  <a:lnTo>
                    <a:pt x="0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4" name="Freeform 172">
              <a:extLst>
                <a:ext uri="{FF2B5EF4-FFF2-40B4-BE49-F238E27FC236}">
                  <a16:creationId xmlns:a16="http://schemas.microsoft.com/office/drawing/2014/main" id="{4AC550C3-BAFB-D34B-A0D0-74174F21E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2008"/>
              <a:ext cx="3" cy="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5" name="Line 173">
              <a:extLst>
                <a:ext uri="{FF2B5EF4-FFF2-40B4-BE49-F238E27FC236}">
                  <a16:creationId xmlns:a16="http://schemas.microsoft.com/office/drawing/2014/main" id="{AD169BA3-D32A-5844-84B9-9DDAB1200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9" y="2018"/>
              <a:ext cx="37" cy="2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6" name="Freeform 174">
              <a:extLst>
                <a:ext uri="{FF2B5EF4-FFF2-40B4-BE49-F238E27FC236}">
                  <a16:creationId xmlns:a16="http://schemas.microsoft.com/office/drawing/2014/main" id="{1C0B3F5A-560A-A146-B537-D04D1542F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2008"/>
              <a:ext cx="3" cy="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7" name="Freeform 175">
              <a:extLst>
                <a:ext uri="{FF2B5EF4-FFF2-40B4-BE49-F238E27FC236}">
                  <a16:creationId xmlns:a16="http://schemas.microsoft.com/office/drawing/2014/main" id="{D9FC1C43-39D3-874E-8ED4-9BCF1B0CF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2005"/>
              <a:ext cx="38" cy="41"/>
            </a:xfrm>
            <a:custGeom>
              <a:avLst/>
              <a:gdLst>
                <a:gd name="T0" fmla="*/ 0 w 12"/>
                <a:gd name="T1" fmla="*/ 0 h 13"/>
                <a:gd name="T2" fmla="*/ 12 w 12"/>
                <a:gd name="T3" fmla="*/ 9 h 13"/>
                <a:gd name="T4" fmla="*/ 9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lnTo>
                    <a:pt x="12" y="9"/>
                  </a:lnTo>
                  <a:lnTo>
                    <a:pt x="9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8" name="Oval 176" descr="Trellis">
              <a:extLst>
                <a:ext uri="{FF2B5EF4-FFF2-40B4-BE49-F238E27FC236}">
                  <a16:creationId xmlns:a16="http://schemas.microsoft.com/office/drawing/2014/main" id="{C5BFD0C8-8B4B-3147-A90C-80302B895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360"/>
              <a:ext cx="161" cy="16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9" name="Oval 177" descr="Trellis">
              <a:extLst>
                <a:ext uri="{FF2B5EF4-FFF2-40B4-BE49-F238E27FC236}">
                  <a16:creationId xmlns:a16="http://schemas.microsoft.com/office/drawing/2014/main" id="{26E77510-B1BB-7B4B-A98A-26649AECC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360"/>
              <a:ext cx="161" cy="160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0" name="Freeform 178">
              <a:extLst>
                <a:ext uri="{FF2B5EF4-FFF2-40B4-BE49-F238E27FC236}">
                  <a16:creationId xmlns:a16="http://schemas.microsoft.com/office/drawing/2014/main" id="{588EED28-EA56-1543-8597-BEC294A7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" y="2043"/>
              <a:ext cx="18" cy="317"/>
            </a:xfrm>
            <a:custGeom>
              <a:avLst/>
              <a:gdLst>
                <a:gd name="T0" fmla="*/ 12 w 18"/>
                <a:gd name="T1" fmla="*/ 317 h 317"/>
                <a:gd name="T2" fmla="*/ 0 w 18"/>
                <a:gd name="T3" fmla="*/ 317 h 317"/>
                <a:gd name="T4" fmla="*/ 3 w 18"/>
                <a:gd name="T5" fmla="*/ 0 h 317"/>
                <a:gd name="T6" fmla="*/ 18 w 18"/>
                <a:gd name="T7" fmla="*/ 0 h 317"/>
                <a:gd name="T8" fmla="*/ 12 w 18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7">
                  <a:moveTo>
                    <a:pt x="12" y="317"/>
                  </a:moveTo>
                  <a:lnTo>
                    <a:pt x="0" y="317"/>
                  </a:lnTo>
                  <a:lnTo>
                    <a:pt x="3" y="0"/>
                  </a:lnTo>
                  <a:lnTo>
                    <a:pt x="18" y="0"/>
                  </a:lnTo>
                  <a:lnTo>
                    <a:pt x="12" y="3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1" name="Arc 179" descr="Trellis">
              <a:extLst>
                <a:ext uri="{FF2B5EF4-FFF2-40B4-BE49-F238E27FC236}">
                  <a16:creationId xmlns:a16="http://schemas.microsoft.com/office/drawing/2014/main" id="{ADBC760F-509C-8C47-83D0-A02EA69C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318"/>
              <a:ext cx="9" cy="40"/>
            </a:xfrm>
            <a:custGeom>
              <a:avLst/>
              <a:gdLst>
                <a:gd name="G0" fmla="+- 1106 0 0"/>
                <a:gd name="G1" fmla="+- 0 0 0"/>
                <a:gd name="G2" fmla="+- 21600 0 0"/>
                <a:gd name="T0" fmla="*/ 4922 w 4922"/>
                <a:gd name="T1" fmla="*/ 21260 h 21600"/>
                <a:gd name="T2" fmla="*/ 0 w 4922"/>
                <a:gd name="T3" fmla="*/ 21572 h 21600"/>
                <a:gd name="T4" fmla="*/ 1106 w 492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22" h="21600" fill="none" extrusionOk="0">
                  <a:moveTo>
                    <a:pt x="4922" y="21260"/>
                  </a:moveTo>
                  <a:cubicBezTo>
                    <a:pt x="3662" y="21486"/>
                    <a:pt x="2385" y="21600"/>
                    <a:pt x="1106" y="21600"/>
                  </a:cubicBezTo>
                  <a:cubicBezTo>
                    <a:pt x="737" y="21600"/>
                    <a:pt x="368" y="21590"/>
                    <a:pt x="0" y="21571"/>
                  </a:cubicBezTo>
                </a:path>
                <a:path w="4922" h="21600" stroke="0" extrusionOk="0">
                  <a:moveTo>
                    <a:pt x="4922" y="21260"/>
                  </a:moveTo>
                  <a:cubicBezTo>
                    <a:pt x="3662" y="21486"/>
                    <a:pt x="2385" y="21600"/>
                    <a:pt x="1106" y="21600"/>
                  </a:cubicBezTo>
                  <a:cubicBezTo>
                    <a:pt x="737" y="21600"/>
                    <a:pt x="368" y="21590"/>
                    <a:pt x="0" y="21571"/>
                  </a:cubicBezTo>
                  <a:lnTo>
                    <a:pt x="110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2" name="Line 180">
              <a:extLst>
                <a:ext uri="{FF2B5EF4-FFF2-40B4-BE49-F238E27FC236}">
                  <a16:creationId xmlns:a16="http://schemas.microsoft.com/office/drawing/2014/main" id="{835C1F24-0B57-5442-B57C-A2AF1C520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0" y="2043"/>
              <a:ext cx="6" cy="3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3" name="Arc 181" descr="Trellis">
              <a:extLst>
                <a:ext uri="{FF2B5EF4-FFF2-40B4-BE49-F238E27FC236}">
                  <a16:creationId xmlns:a16="http://schemas.microsoft.com/office/drawing/2014/main" id="{F55F10CC-1D21-C44E-B8D4-3568C004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318"/>
              <a:ext cx="9" cy="40"/>
            </a:xfrm>
            <a:custGeom>
              <a:avLst/>
              <a:gdLst>
                <a:gd name="G0" fmla="+- 1106 0 0"/>
                <a:gd name="G1" fmla="+- 0 0 0"/>
                <a:gd name="G2" fmla="+- 21600 0 0"/>
                <a:gd name="T0" fmla="*/ 4922 w 4922"/>
                <a:gd name="T1" fmla="*/ 21260 h 21600"/>
                <a:gd name="T2" fmla="*/ 0 w 4922"/>
                <a:gd name="T3" fmla="*/ 21572 h 21600"/>
                <a:gd name="T4" fmla="*/ 1106 w 492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22" h="21600" fill="none" extrusionOk="0">
                  <a:moveTo>
                    <a:pt x="4922" y="21260"/>
                  </a:moveTo>
                  <a:cubicBezTo>
                    <a:pt x="3662" y="21486"/>
                    <a:pt x="2385" y="21600"/>
                    <a:pt x="1106" y="21600"/>
                  </a:cubicBezTo>
                  <a:cubicBezTo>
                    <a:pt x="737" y="21600"/>
                    <a:pt x="368" y="21590"/>
                    <a:pt x="0" y="21571"/>
                  </a:cubicBezTo>
                </a:path>
                <a:path w="4922" h="21600" stroke="0" extrusionOk="0">
                  <a:moveTo>
                    <a:pt x="4922" y="21260"/>
                  </a:moveTo>
                  <a:cubicBezTo>
                    <a:pt x="3662" y="21486"/>
                    <a:pt x="2385" y="21600"/>
                    <a:pt x="1106" y="21600"/>
                  </a:cubicBezTo>
                  <a:cubicBezTo>
                    <a:pt x="737" y="21600"/>
                    <a:pt x="368" y="21590"/>
                    <a:pt x="0" y="21571"/>
                  </a:cubicBezTo>
                  <a:lnTo>
                    <a:pt x="110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4" name="Freeform 182">
              <a:extLst>
                <a:ext uri="{FF2B5EF4-FFF2-40B4-BE49-F238E27FC236}">
                  <a16:creationId xmlns:a16="http://schemas.microsoft.com/office/drawing/2014/main" id="{CA91A886-244F-CA49-9AFD-768E1FE64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" y="2043"/>
              <a:ext cx="18" cy="317"/>
            </a:xfrm>
            <a:custGeom>
              <a:avLst/>
              <a:gdLst>
                <a:gd name="T0" fmla="*/ 0 w 6"/>
                <a:gd name="T1" fmla="*/ 101 h 101"/>
                <a:gd name="T2" fmla="*/ 1 w 6"/>
                <a:gd name="T3" fmla="*/ 0 h 101"/>
                <a:gd name="T4" fmla="*/ 6 w 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1">
                  <a:moveTo>
                    <a:pt x="0" y="101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5" name="Rectangle 183">
              <a:extLst>
                <a:ext uri="{FF2B5EF4-FFF2-40B4-BE49-F238E27FC236}">
                  <a16:creationId xmlns:a16="http://schemas.microsoft.com/office/drawing/2014/main" id="{A20B19CE-3A9C-9A46-B4E3-D4D8E01DF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432"/>
              <a:ext cx="316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6" name="Arc 184" descr="Trellis">
              <a:extLst>
                <a:ext uri="{FF2B5EF4-FFF2-40B4-BE49-F238E27FC236}">
                  <a16:creationId xmlns:a16="http://schemas.microsoft.com/office/drawing/2014/main" id="{B624D9F2-1379-9149-812B-28A5707B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2432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7" name="Line 185">
              <a:extLst>
                <a:ext uri="{FF2B5EF4-FFF2-40B4-BE49-F238E27FC236}">
                  <a16:creationId xmlns:a16="http://schemas.microsoft.com/office/drawing/2014/main" id="{4C482EDF-9A08-804D-AAE1-3433914EA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" y="2432"/>
              <a:ext cx="31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8" name="Arc 186" descr="Trellis">
              <a:extLst>
                <a:ext uri="{FF2B5EF4-FFF2-40B4-BE49-F238E27FC236}">
                  <a16:creationId xmlns:a16="http://schemas.microsoft.com/office/drawing/2014/main" id="{C4A2637F-4DAA-CB4B-B99A-C1EA6170A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2432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39" name="Freeform 187">
              <a:extLst>
                <a:ext uri="{FF2B5EF4-FFF2-40B4-BE49-F238E27FC236}">
                  <a16:creationId xmlns:a16="http://schemas.microsoft.com/office/drawing/2014/main" id="{D6BAD4F0-CDFA-1C44-85EE-B15F38241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" y="2432"/>
              <a:ext cx="316" cy="16"/>
            </a:xfrm>
            <a:custGeom>
              <a:avLst/>
              <a:gdLst>
                <a:gd name="T0" fmla="*/ 100 w 100"/>
                <a:gd name="T1" fmla="*/ 5 h 5"/>
                <a:gd name="T2" fmla="*/ 0 w 100"/>
                <a:gd name="T3" fmla="*/ 5 h 5"/>
                <a:gd name="T4" fmla="*/ 0 w 100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5">
                  <a:moveTo>
                    <a:pt x="100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0" name="Freeform 188" descr="Trellis">
              <a:extLst>
                <a:ext uri="{FF2B5EF4-FFF2-40B4-BE49-F238E27FC236}">
                  <a16:creationId xmlns:a16="http://schemas.microsoft.com/office/drawing/2014/main" id="{3D2540C4-7ADB-7540-95C0-665E72C23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" y="2442"/>
              <a:ext cx="50" cy="44"/>
            </a:xfrm>
            <a:custGeom>
              <a:avLst/>
              <a:gdLst>
                <a:gd name="T0" fmla="*/ 0 w 50"/>
                <a:gd name="T1" fmla="*/ 12 h 44"/>
                <a:gd name="T2" fmla="*/ 9 w 50"/>
                <a:gd name="T3" fmla="*/ 0 h 44"/>
                <a:gd name="T4" fmla="*/ 50 w 50"/>
                <a:gd name="T5" fmla="*/ 28 h 44"/>
                <a:gd name="T6" fmla="*/ 41 w 50"/>
                <a:gd name="T7" fmla="*/ 44 h 44"/>
                <a:gd name="T8" fmla="*/ 0 w 50"/>
                <a:gd name="T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4">
                  <a:moveTo>
                    <a:pt x="0" y="12"/>
                  </a:moveTo>
                  <a:lnTo>
                    <a:pt x="9" y="0"/>
                  </a:lnTo>
                  <a:lnTo>
                    <a:pt x="50" y="28"/>
                  </a:lnTo>
                  <a:lnTo>
                    <a:pt x="41" y="4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1" name="Freeform 189" descr="Trellis">
              <a:extLst>
                <a:ext uri="{FF2B5EF4-FFF2-40B4-BE49-F238E27FC236}">
                  <a16:creationId xmlns:a16="http://schemas.microsoft.com/office/drawing/2014/main" id="{CAE502AA-47C9-F246-AF1C-A8C54FABC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" y="2445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2" name="Line 190" descr="Trellis">
              <a:extLst>
                <a:ext uri="{FF2B5EF4-FFF2-40B4-BE49-F238E27FC236}">
                  <a16:creationId xmlns:a16="http://schemas.microsoft.com/office/drawing/2014/main" id="{FD2BC60A-82B3-7A41-9F2B-54F565229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7" y="2454"/>
              <a:ext cx="41" cy="3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3" name="Freeform 191" descr="Trellis">
              <a:extLst>
                <a:ext uri="{FF2B5EF4-FFF2-40B4-BE49-F238E27FC236}">
                  <a16:creationId xmlns:a16="http://schemas.microsoft.com/office/drawing/2014/main" id="{7E33A8BC-97F9-624E-A267-7272AF6BA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" y="2445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4" name="Freeform 192" descr="Trellis">
              <a:extLst>
                <a:ext uri="{FF2B5EF4-FFF2-40B4-BE49-F238E27FC236}">
                  <a16:creationId xmlns:a16="http://schemas.microsoft.com/office/drawing/2014/main" id="{A9C68AD3-97DB-E144-8B09-D2D3FC01B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" y="2442"/>
              <a:ext cx="41" cy="44"/>
            </a:xfrm>
            <a:custGeom>
              <a:avLst/>
              <a:gdLst>
                <a:gd name="T0" fmla="*/ 0 w 13"/>
                <a:gd name="T1" fmla="*/ 0 h 14"/>
                <a:gd name="T2" fmla="*/ 13 w 13"/>
                <a:gd name="T3" fmla="*/ 9 h 14"/>
                <a:gd name="T4" fmla="*/ 10 w 13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lnTo>
                    <a:pt x="13" y="9"/>
                  </a:lnTo>
                  <a:lnTo>
                    <a:pt x="10" y="14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45" name="Oval 193">
              <a:extLst>
                <a:ext uri="{FF2B5EF4-FFF2-40B4-BE49-F238E27FC236}">
                  <a16:creationId xmlns:a16="http://schemas.microsoft.com/office/drawing/2014/main" id="{DC83C2C4-9578-0647-B7EF-036FA2A10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28"/>
              <a:ext cx="78" cy="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6" name="Oval 194">
              <a:extLst>
                <a:ext uri="{FF2B5EF4-FFF2-40B4-BE49-F238E27FC236}">
                  <a16:creationId xmlns:a16="http://schemas.microsoft.com/office/drawing/2014/main" id="{C3E46E2F-B991-7E41-A35F-C48610E00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28"/>
              <a:ext cx="78" cy="7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7" name="Freeform 195">
              <a:extLst>
                <a:ext uri="{FF2B5EF4-FFF2-40B4-BE49-F238E27FC236}">
                  <a16:creationId xmlns:a16="http://schemas.microsoft.com/office/drawing/2014/main" id="{E897D3BA-2743-1C48-BAF7-B76CFBFCE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553"/>
              <a:ext cx="313" cy="22"/>
            </a:xfrm>
            <a:custGeom>
              <a:avLst/>
              <a:gdLst>
                <a:gd name="T0" fmla="*/ 313 w 313"/>
                <a:gd name="T1" fmla="*/ 9 h 22"/>
                <a:gd name="T2" fmla="*/ 313 w 313"/>
                <a:gd name="T3" fmla="*/ 22 h 22"/>
                <a:gd name="T4" fmla="*/ 0 w 313"/>
                <a:gd name="T5" fmla="*/ 16 h 22"/>
                <a:gd name="T6" fmla="*/ 0 w 313"/>
                <a:gd name="T7" fmla="*/ 0 h 22"/>
                <a:gd name="T8" fmla="*/ 313 w 313"/>
                <a:gd name="T9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22">
                  <a:moveTo>
                    <a:pt x="313" y="9"/>
                  </a:moveTo>
                  <a:lnTo>
                    <a:pt x="313" y="2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13" y="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8" name="Arc 196">
              <a:extLst>
                <a:ext uri="{FF2B5EF4-FFF2-40B4-BE49-F238E27FC236}">
                  <a16:creationId xmlns:a16="http://schemas.microsoft.com/office/drawing/2014/main" id="{3C20CB47-9771-9148-B343-DED573A3A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562"/>
              <a:ext cx="30" cy="13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9117"/>
                <a:gd name="T2" fmla="*/ 20871 w 21600"/>
                <a:gd name="T3" fmla="*/ 9117 h 9117"/>
                <a:gd name="T4" fmla="*/ 0 w 21600"/>
                <a:gd name="T5" fmla="*/ 3551 h 9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117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</a:path>
                <a:path w="21600" h="9117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9" name="Line 197">
              <a:extLst>
                <a:ext uri="{FF2B5EF4-FFF2-40B4-BE49-F238E27FC236}">
                  <a16:creationId xmlns:a16="http://schemas.microsoft.com/office/drawing/2014/main" id="{C141C04D-D5F8-C842-9223-8E16630C8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1553"/>
              <a:ext cx="313" cy="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0" name="Arc 198">
              <a:extLst>
                <a:ext uri="{FF2B5EF4-FFF2-40B4-BE49-F238E27FC236}">
                  <a16:creationId xmlns:a16="http://schemas.microsoft.com/office/drawing/2014/main" id="{F1718425-5B1C-2B44-85B9-EEE2D7BD0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562"/>
              <a:ext cx="30" cy="13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9117"/>
                <a:gd name="T2" fmla="*/ 20871 w 21600"/>
                <a:gd name="T3" fmla="*/ 9117 h 9117"/>
                <a:gd name="T4" fmla="*/ 0 w 21600"/>
                <a:gd name="T5" fmla="*/ 3551 h 9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117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</a:path>
                <a:path w="21600" h="9117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5430"/>
                    <a:pt x="21354" y="7301"/>
                    <a:pt x="20870" y="9116"/>
                  </a:cubicBezTo>
                  <a:lnTo>
                    <a:pt x="0" y="355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1" name="Freeform 199">
              <a:extLst>
                <a:ext uri="{FF2B5EF4-FFF2-40B4-BE49-F238E27FC236}">
                  <a16:creationId xmlns:a16="http://schemas.microsoft.com/office/drawing/2014/main" id="{8F58AB5B-9C85-FB45-ADB7-4B815D79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553"/>
              <a:ext cx="313" cy="22"/>
            </a:xfrm>
            <a:custGeom>
              <a:avLst/>
              <a:gdLst>
                <a:gd name="T0" fmla="*/ 99 w 99"/>
                <a:gd name="T1" fmla="*/ 7 h 7"/>
                <a:gd name="T2" fmla="*/ 0 w 99"/>
                <a:gd name="T3" fmla="*/ 5 h 7"/>
                <a:gd name="T4" fmla="*/ 0 w 99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7">
                  <a:moveTo>
                    <a:pt x="99" y="7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2" name="Oval 200">
              <a:extLst>
                <a:ext uri="{FF2B5EF4-FFF2-40B4-BE49-F238E27FC236}">
                  <a16:creationId xmlns:a16="http://schemas.microsoft.com/office/drawing/2014/main" id="{2DF3E4EF-8E9D-1645-B168-4B9B3BC1D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1961"/>
              <a:ext cx="79" cy="79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3" name="Oval 201">
              <a:extLst>
                <a:ext uri="{FF2B5EF4-FFF2-40B4-BE49-F238E27FC236}">
                  <a16:creationId xmlns:a16="http://schemas.microsoft.com/office/drawing/2014/main" id="{AA485D24-A94F-EE48-9472-31F789869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1961"/>
              <a:ext cx="79" cy="7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4" name="Freeform 202">
              <a:extLst>
                <a:ext uri="{FF2B5EF4-FFF2-40B4-BE49-F238E27FC236}">
                  <a16:creationId xmlns:a16="http://schemas.microsoft.com/office/drawing/2014/main" id="{AFBC60BB-3E40-B84D-B2A6-EA3DCB7E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641"/>
              <a:ext cx="19" cy="320"/>
            </a:xfrm>
            <a:custGeom>
              <a:avLst/>
              <a:gdLst>
                <a:gd name="T0" fmla="*/ 15 w 19"/>
                <a:gd name="T1" fmla="*/ 320 h 320"/>
                <a:gd name="T2" fmla="*/ 0 w 19"/>
                <a:gd name="T3" fmla="*/ 320 h 320"/>
                <a:gd name="T4" fmla="*/ 3 w 19"/>
                <a:gd name="T5" fmla="*/ 0 h 320"/>
                <a:gd name="T6" fmla="*/ 19 w 19"/>
                <a:gd name="T7" fmla="*/ 0 h 320"/>
                <a:gd name="T8" fmla="*/ 15 w 19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0">
                  <a:moveTo>
                    <a:pt x="15" y="320"/>
                  </a:moveTo>
                  <a:lnTo>
                    <a:pt x="0" y="320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5" y="32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5" name="Arc 203">
              <a:extLst>
                <a:ext uri="{FF2B5EF4-FFF2-40B4-BE49-F238E27FC236}">
                  <a16:creationId xmlns:a16="http://schemas.microsoft.com/office/drawing/2014/main" id="{6952FAF1-1C90-CB40-B90C-696BE498F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22"/>
              <a:ext cx="15" cy="39"/>
            </a:xfrm>
            <a:custGeom>
              <a:avLst/>
              <a:gdLst>
                <a:gd name="G0" fmla="+- 4288 0 0"/>
                <a:gd name="G1" fmla="+- 0 0 0"/>
                <a:gd name="G2" fmla="+- 21600 0 0"/>
                <a:gd name="T0" fmla="*/ 8057 w 8057"/>
                <a:gd name="T1" fmla="*/ 21269 h 21600"/>
                <a:gd name="T2" fmla="*/ 0 w 8057"/>
                <a:gd name="T3" fmla="*/ 21170 h 21600"/>
                <a:gd name="T4" fmla="*/ 4288 w 805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57" h="21600" fill="none" extrusionOk="0">
                  <a:moveTo>
                    <a:pt x="8056" y="21268"/>
                  </a:moveTo>
                  <a:cubicBezTo>
                    <a:pt x="6812" y="21489"/>
                    <a:pt x="5551" y="21600"/>
                    <a:pt x="4288" y="21600"/>
                  </a:cubicBezTo>
                  <a:cubicBezTo>
                    <a:pt x="2847" y="21600"/>
                    <a:pt x="1411" y="21455"/>
                    <a:pt x="-1" y="21170"/>
                  </a:cubicBezTo>
                </a:path>
                <a:path w="8057" h="21600" stroke="0" extrusionOk="0">
                  <a:moveTo>
                    <a:pt x="8056" y="21268"/>
                  </a:moveTo>
                  <a:cubicBezTo>
                    <a:pt x="6812" y="21489"/>
                    <a:pt x="5551" y="21600"/>
                    <a:pt x="4288" y="21600"/>
                  </a:cubicBezTo>
                  <a:cubicBezTo>
                    <a:pt x="2847" y="21600"/>
                    <a:pt x="1411" y="21455"/>
                    <a:pt x="-1" y="21170"/>
                  </a:cubicBezTo>
                  <a:lnTo>
                    <a:pt x="428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6" name="Line 204">
              <a:extLst>
                <a:ext uri="{FF2B5EF4-FFF2-40B4-BE49-F238E27FC236}">
                  <a16:creationId xmlns:a16="http://schemas.microsoft.com/office/drawing/2014/main" id="{19114F7A-B1D0-3646-A938-D4CC3B913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6" y="1641"/>
              <a:ext cx="4" cy="3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7" name="Arc 205">
              <a:extLst>
                <a:ext uri="{FF2B5EF4-FFF2-40B4-BE49-F238E27FC236}">
                  <a16:creationId xmlns:a16="http://schemas.microsoft.com/office/drawing/2014/main" id="{94C783DF-4C6B-394A-A79E-74BF1258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22"/>
              <a:ext cx="15" cy="39"/>
            </a:xfrm>
            <a:custGeom>
              <a:avLst/>
              <a:gdLst>
                <a:gd name="G0" fmla="+- 4288 0 0"/>
                <a:gd name="G1" fmla="+- 0 0 0"/>
                <a:gd name="G2" fmla="+- 21600 0 0"/>
                <a:gd name="T0" fmla="*/ 8057 w 8057"/>
                <a:gd name="T1" fmla="*/ 21269 h 21600"/>
                <a:gd name="T2" fmla="*/ 0 w 8057"/>
                <a:gd name="T3" fmla="*/ 21170 h 21600"/>
                <a:gd name="T4" fmla="*/ 4288 w 805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57" h="21600" fill="none" extrusionOk="0">
                  <a:moveTo>
                    <a:pt x="8056" y="21268"/>
                  </a:moveTo>
                  <a:cubicBezTo>
                    <a:pt x="6812" y="21489"/>
                    <a:pt x="5551" y="21600"/>
                    <a:pt x="4288" y="21600"/>
                  </a:cubicBezTo>
                  <a:cubicBezTo>
                    <a:pt x="2847" y="21600"/>
                    <a:pt x="1411" y="21455"/>
                    <a:pt x="-1" y="21170"/>
                  </a:cubicBezTo>
                </a:path>
                <a:path w="8057" h="21600" stroke="0" extrusionOk="0">
                  <a:moveTo>
                    <a:pt x="8056" y="21268"/>
                  </a:moveTo>
                  <a:cubicBezTo>
                    <a:pt x="6812" y="21489"/>
                    <a:pt x="5551" y="21600"/>
                    <a:pt x="4288" y="21600"/>
                  </a:cubicBezTo>
                  <a:cubicBezTo>
                    <a:pt x="2847" y="21600"/>
                    <a:pt x="1411" y="21455"/>
                    <a:pt x="-1" y="21170"/>
                  </a:cubicBezTo>
                  <a:lnTo>
                    <a:pt x="4288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" name="Freeform 206">
              <a:extLst>
                <a:ext uri="{FF2B5EF4-FFF2-40B4-BE49-F238E27FC236}">
                  <a16:creationId xmlns:a16="http://schemas.microsoft.com/office/drawing/2014/main" id="{4193BEA6-D7BD-2141-B6FC-D021B6BD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641"/>
              <a:ext cx="19" cy="320"/>
            </a:xfrm>
            <a:custGeom>
              <a:avLst/>
              <a:gdLst>
                <a:gd name="T0" fmla="*/ 0 w 6"/>
                <a:gd name="T1" fmla="*/ 102 h 102"/>
                <a:gd name="T2" fmla="*/ 1 w 6"/>
                <a:gd name="T3" fmla="*/ 0 h 102"/>
                <a:gd name="T4" fmla="*/ 6 w 6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2">
                  <a:moveTo>
                    <a:pt x="0" y="102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" name="Rectangle 207">
              <a:extLst>
                <a:ext uri="{FF2B5EF4-FFF2-40B4-BE49-F238E27FC236}">
                  <a16:creationId xmlns:a16="http://schemas.microsoft.com/office/drawing/2014/main" id="{2F00D99C-80F3-6442-AEB0-58076A82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996"/>
              <a:ext cx="315" cy="1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0" name="Arc 208">
              <a:extLst>
                <a:ext uri="{FF2B5EF4-FFF2-40B4-BE49-F238E27FC236}">
                  <a16:creationId xmlns:a16="http://schemas.microsoft.com/office/drawing/2014/main" id="{F9A9C05F-53B1-1B4C-86B1-889F4F0A5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" y="1999"/>
              <a:ext cx="30" cy="9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6448"/>
                <a:gd name="T2" fmla="*/ 21016 w 21600"/>
                <a:gd name="T3" fmla="*/ 6448 h 6448"/>
                <a:gd name="T4" fmla="*/ 0 w 21600"/>
                <a:gd name="T5" fmla="*/ 1461 h 6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48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</a:path>
                <a:path w="21600" h="6448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  <a:lnTo>
                    <a:pt x="0" y="146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1" name="Line 209">
              <a:extLst>
                <a:ext uri="{FF2B5EF4-FFF2-40B4-BE49-F238E27FC236}">
                  <a16:creationId xmlns:a16="http://schemas.microsoft.com/office/drawing/2014/main" id="{9568D3F7-0B1E-8448-9ABE-9D57DDE2F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4" y="1996"/>
              <a:ext cx="31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2" name="Arc 210">
              <a:extLst>
                <a:ext uri="{FF2B5EF4-FFF2-40B4-BE49-F238E27FC236}">
                  <a16:creationId xmlns:a16="http://schemas.microsoft.com/office/drawing/2014/main" id="{A9E7CA44-609C-794A-9ED9-69EA45314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" y="1999"/>
              <a:ext cx="30" cy="9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6448"/>
                <a:gd name="T2" fmla="*/ 21016 w 21600"/>
                <a:gd name="T3" fmla="*/ 6448 h 6448"/>
                <a:gd name="T4" fmla="*/ 0 w 21600"/>
                <a:gd name="T5" fmla="*/ 1461 h 6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48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</a:path>
                <a:path w="21600" h="6448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  <a:lnTo>
                    <a:pt x="0" y="146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3" name="Freeform 211">
              <a:extLst>
                <a:ext uri="{FF2B5EF4-FFF2-40B4-BE49-F238E27FC236}">
                  <a16:creationId xmlns:a16="http://schemas.microsoft.com/office/drawing/2014/main" id="{A70E1DC6-DD89-6047-A3F1-90001EEC0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" y="1996"/>
              <a:ext cx="315" cy="15"/>
            </a:xfrm>
            <a:custGeom>
              <a:avLst/>
              <a:gdLst>
                <a:gd name="T0" fmla="*/ 100 w 100"/>
                <a:gd name="T1" fmla="*/ 5 h 5"/>
                <a:gd name="T2" fmla="*/ 0 w 100"/>
                <a:gd name="T3" fmla="*/ 5 h 5"/>
                <a:gd name="T4" fmla="*/ 0 w 100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5">
                  <a:moveTo>
                    <a:pt x="100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4" name="Oval 212" descr="Trellis">
              <a:extLst>
                <a:ext uri="{FF2B5EF4-FFF2-40B4-BE49-F238E27FC236}">
                  <a16:creationId xmlns:a16="http://schemas.microsoft.com/office/drawing/2014/main" id="{D4C30EB5-5D42-8C48-AAAE-3315B3D7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401"/>
              <a:ext cx="78" cy="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5" name="Oval 213" descr="Trellis">
              <a:extLst>
                <a:ext uri="{FF2B5EF4-FFF2-40B4-BE49-F238E27FC236}">
                  <a16:creationId xmlns:a16="http://schemas.microsoft.com/office/drawing/2014/main" id="{5EC3C44B-79B5-5A4F-A60F-44033BF3A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401"/>
              <a:ext cx="78" cy="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66" name="Freeform 214">
              <a:extLst>
                <a:ext uri="{FF2B5EF4-FFF2-40B4-BE49-F238E27FC236}">
                  <a16:creationId xmlns:a16="http://schemas.microsoft.com/office/drawing/2014/main" id="{71F9695B-0DD8-9A40-82F0-5BFB07AD5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" y="2084"/>
              <a:ext cx="19" cy="317"/>
            </a:xfrm>
            <a:custGeom>
              <a:avLst/>
              <a:gdLst>
                <a:gd name="T0" fmla="*/ 13 w 19"/>
                <a:gd name="T1" fmla="*/ 317 h 317"/>
                <a:gd name="T2" fmla="*/ 0 w 19"/>
                <a:gd name="T3" fmla="*/ 317 h 317"/>
                <a:gd name="T4" fmla="*/ 3 w 19"/>
                <a:gd name="T5" fmla="*/ 0 h 317"/>
                <a:gd name="T6" fmla="*/ 19 w 19"/>
                <a:gd name="T7" fmla="*/ 0 h 317"/>
                <a:gd name="T8" fmla="*/ 13 w 19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7">
                  <a:moveTo>
                    <a:pt x="13" y="317"/>
                  </a:moveTo>
                  <a:lnTo>
                    <a:pt x="0" y="317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3" y="3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7" name="Arc 215" descr="Trellis">
              <a:extLst>
                <a:ext uri="{FF2B5EF4-FFF2-40B4-BE49-F238E27FC236}">
                  <a16:creationId xmlns:a16="http://schemas.microsoft.com/office/drawing/2014/main" id="{ED03E1D6-28D9-964D-9FC4-F386D8F46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2359"/>
              <a:ext cx="10" cy="40"/>
            </a:xfrm>
            <a:custGeom>
              <a:avLst/>
              <a:gdLst>
                <a:gd name="G0" fmla="+- 1120 0 0"/>
                <a:gd name="G1" fmla="+- 0 0 0"/>
                <a:gd name="G2" fmla="+- 21600 0 0"/>
                <a:gd name="T0" fmla="*/ 5514 w 5514"/>
                <a:gd name="T1" fmla="*/ 21148 h 21600"/>
                <a:gd name="T2" fmla="*/ 0 w 5514"/>
                <a:gd name="T3" fmla="*/ 21571 h 21600"/>
                <a:gd name="T4" fmla="*/ 1120 w 5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4" h="21600" fill="none" extrusionOk="0">
                  <a:moveTo>
                    <a:pt x="5514" y="21148"/>
                  </a:moveTo>
                  <a:cubicBezTo>
                    <a:pt x="4068" y="21448"/>
                    <a:pt x="2596" y="21600"/>
                    <a:pt x="1120" y="21600"/>
                  </a:cubicBezTo>
                  <a:cubicBezTo>
                    <a:pt x="746" y="21600"/>
                    <a:pt x="373" y="21590"/>
                    <a:pt x="0" y="21570"/>
                  </a:cubicBezTo>
                </a:path>
                <a:path w="5514" h="21600" stroke="0" extrusionOk="0">
                  <a:moveTo>
                    <a:pt x="5514" y="21148"/>
                  </a:moveTo>
                  <a:cubicBezTo>
                    <a:pt x="4068" y="21448"/>
                    <a:pt x="2596" y="21600"/>
                    <a:pt x="1120" y="21600"/>
                  </a:cubicBezTo>
                  <a:cubicBezTo>
                    <a:pt x="746" y="21600"/>
                    <a:pt x="373" y="21590"/>
                    <a:pt x="0" y="21570"/>
                  </a:cubicBezTo>
                  <a:lnTo>
                    <a:pt x="112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8" name="Line 216">
              <a:extLst>
                <a:ext uri="{FF2B5EF4-FFF2-40B4-BE49-F238E27FC236}">
                  <a16:creationId xmlns:a16="http://schemas.microsoft.com/office/drawing/2014/main" id="{BA2DBFE3-7FF3-DE49-A334-7663195A5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5" y="2084"/>
              <a:ext cx="6" cy="3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9" name="Arc 217" descr="Trellis">
              <a:extLst>
                <a:ext uri="{FF2B5EF4-FFF2-40B4-BE49-F238E27FC236}">
                  <a16:creationId xmlns:a16="http://schemas.microsoft.com/office/drawing/2014/main" id="{830A3778-4EF2-5F41-9AE1-4E7936BF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2359"/>
              <a:ext cx="10" cy="40"/>
            </a:xfrm>
            <a:custGeom>
              <a:avLst/>
              <a:gdLst>
                <a:gd name="G0" fmla="+- 1120 0 0"/>
                <a:gd name="G1" fmla="+- 0 0 0"/>
                <a:gd name="G2" fmla="+- 21600 0 0"/>
                <a:gd name="T0" fmla="*/ 5514 w 5514"/>
                <a:gd name="T1" fmla="*/ 21148 h 21600"/>
                <a:gd name="T2" fmla="*/ 0 w 5514"/>
                <a:gd name="T3" fmla="*/ 21571 h 21600"/>
                <a:gd name="T4" fmla="*/ 1120 w 5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4" h="21600" fill="none" extrusionOk="0">
                  <a:moveTo>
                    <a:pt x="5514" y="21148"/>
                  </a:moveTo>
                  <a:cubicBezTo>
                    <a:pt x="4068" y="21448"/>
                    <a:pt x="2596" y="21600"/>
                    <a:pt x="1120" y="21600"/>
                  </a:cubicBezTo>
                  <a:cubicBezTo>
                    <a:pt x="746" y="21600"/>
                    <a:pt x="373" y="21590"/>
                    <a:pt x="0" y="21570"/>
                  </a:cubicBezTo>
                </a:path>
                <a:path w="5514" h="21600" stroke="0" extrusionOk="0">
                  <a:moveTo>
                    <a:pt x="5514" y="21148"/>
                  </a:moveTo>
                  <a:cubicBezTo>
                    <a:pt x="4068" y="21448"/>
                    <a:pt x="2596" y="21600"/>
                    <a:pt x="1120" y="21600"/>
                  </a:cubicBezTo>
                  <a:cubicBezTo>
                    <a:pt x="746" y="21600"/>
                    <a:pt x="373" y="21590"/>
                    <a:pt x="0" y="21570"/>
                  </a:cubicBezTo>
                  <a:lnTo>
                    <a:pt x="112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70" name="Freeform 218">
              <a:extLst>
                <a:ext uri="{FF2B5EF4-FFF2-40B4-BE49-F238E27FC236}">
                  <a16:creationId xmlns:a16="http://schemas.microsoft.com/office/drawing/2014/main" id="{AC237659-9C52-D348-AF24-4CDBB8D29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" y="2084"/>
              <a:ext cx="19" cy="317"/>
            </a:xfrm>
            <a:custGeom>
              <a:avLst/>
              <a:gdLst>
                <a:gd name="T0" fmla="*/ 0 w 6"/>
                <a:gd name="T1" fmla="*/ 101 h 101"/>
                <a:gd name="T2" fmla="*/ 1 w 6"/>
                <a:gd name="T3" fmla="*/ 0 h 101"/>
                <a:gd name="T4" fmla="*/ 6 w 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1">
                  <a:moveTo>
                    <a:pt x="0" y="101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1" name="Rectangle 219">
              <a:extLst>
                <a:ext uri="{FF2B5EF4-FFF2-40B4-BE49-F238E27FC236}">
                  <a16:creationId xmlns:a16="http://schemas.microsoft.com/office/drawing/2014/main" id="{021BA2EE-B89E-FF47-B482-BBCFCD43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432"/>
              <a:ext cx="313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2" name="Arc 220" descr="Trellis">
              <a:extLst>
                <a:ext uri="{FF2B5EF4-FFF2-40B4-BE49-F238E27FC236}">
                  <a16:creationId xmlns:a16="http://schemas.microsoft.com/office/drawing/2014/main" id="{508CB467-07B8-304D-854B-60E90CE89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" y="2432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3" name="Line 221">
              <a:extLst>
                <a:ext uri="{FF2B5EF4-FFF2-40B4-BE49-F238E27FC236}">
                  <a16:creationId xmlns:a16="http://schemas.microsoft.com/office/drawing/2014/main" id="{2562BDB9-9B30-B840-B0EC-4B0E7A2B5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" y="2432"/>
              <a:ext cx="31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4" name="Arc 222" descr="Trellis">
              <a:extLst>
                <a:ext uri="{FF2B5EF4-FFF2-40B4-BE49-F238E27FC236}">
                  <a16:creationId xmlns:a16="http://schemas.microsoft.com/office/drawing/2014/main" id="{F6C45B8F-9326-A840-B39C-700FA43E9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" y="2432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75" name="Freeform 223">
              <a:extLst>
                <a:ext uri="{FF2B5EF4-FFF2-40B4-BE49-F238E27FC236}">
                  <a16:creationId xmlns:a16="http://schemas.microsoft.com/office/drawing/2014/main" id="{4CFCB542-1759-F84B-B453-4B3BB724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" y="2432"/>
              <a:ext cx="313" cy="16"/>
            </a:xfrm>
            <a:custGeom>
              <a:avLst/>
              <a:gdLst>
                <a:gd name="T0" fmla="*/ 99 w 99"/>
                <a:gd name="T1" fmla="*/ 5 h 5"/>
                <a:gd name="T2" fmla="*/ 0 w 99"/>
                <a:gd name="T3" fmla="*/ 5 h 5"/>
                <a:gd name="T4" fmla="*/ 0 w 9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5">
                  <a:moveTo>
                    <a:pt x="99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6" name="Oval 224">
              <a:extLst>
                <a:ext uri="{FF2B5EF4-FFF2-40B4-BE49-F238E27FC236}">
                  <a16:creationId xmlns:a16="http://schemas.microsoft.com/office/drawing/2014/main" id="{B6B66D0A-F555-1549-8BE1-86E7F8A98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1478"/>
              <a:ext cx="161" cy="160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7" name="Oval 225">
              <a:extLst>
                <a:ext uri="{FF2B5EF4-FFF2-40B4-BE49-F238E27FC236}">
                  <a16:creationId xmlns:a16="http://schemas.microsoft.com/office/drawing/2014/main" id="{61FE1607-A338-5E4B-B4C0-C0FABE81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1478"/>
              <a:ext cx="161" cy="160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8" name="Freeform 226">
              <a:extLst>
                <a:ext uri="{FF2B5EF4-FFF2-40B4-BE49-F238E27FC236}">
                  <a16:creationId xmlns:a16="http://schemas.microsoft.com/office/drawing/2014/main" id="{3C1DDBCD-9E4A-8947-9DE1-22B3DE7CC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" y="1553"/>
              <a:ext cx="312" cy="22"/>
            </a:xfrm>
            <a:custGeom>
              <a:avLst/>
              <a:gdLst>
                <a:gd name="T0" fmla="*/ 312 w 312"/>
                <a:gd name="T1" fmla="*/ 0 h 22"/>
                <a:gd name="T2" fmla="*/ 312 w 312"/>
                <a:gd name="T3" fmla="*/ 16 h 22"/>
                <a:gd name="T4" fmla="*/ 0 w 312"/>
                <a:gd name="T5" fmla="*/ 22 h 22"/>
                <a:gd name="T6" fmla="*/ 0 w 312"/>
                <a:gd name="T7" fmla="*/ 6 h 22"/>
                <a:gd name="T8" fmla="*/ 312 w 31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2">
                  <a:moveTo>
                    <a:pt x="312" y="0"/>
                  </a:moveTo>
                  <a:lnTo>
                    <a:pt x="312" y="16"/>
                  </a:lnTo>
                  <a:lnTo>
                    <a:pt x="0" y="22"/>
                  </a:lnTo>
                  <a:lnTo>
                    <a:pt x="0" y="6"/>
                  </a:lnTo>
                  <a:lnTo>
                    <a:pt x="31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9" name="Arc 227">
              <a:extLst>
                <a:ext uri="{FF2B5EF4-FFF2-40B4-BE49-F238E27FC236}">
                  <a16:creationId xmlns:a16="http://schemas.microsoft.com/office/drawing/2014/main" id="{A3E6C769-1E3E-C94E-82F9-C0B0C2091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" y="1553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0" name="Line 228">
              <a:extLst>
                <a:ext uri="{FF2B5EF4-FFF2-40B4-BE49-F238E27FC236}">
                  <a16:creationId xmlns:a16="http://schemas.microsoft.com/office/drawing/2014/main" id="{9B443400-F88E-AC43-8915-3DDDF62E6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9" y="1553"/>
              <a:ext cx="312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1" name="Arc 229">
              <a:extLst>
                <a:ext uri="{FF2B5EF4-FFF2-40B4-BE49-F238E27FC236}">
                  <a16:creationId xmlns:a16="http://schemas.microsoft.com/office/drawing/2014/main" id="{D1677106-A08B-BA43-ABCF-9D91BA16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" y="1553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2" name="Freeform 230">
              <a:extLst>
                <a:ext uri="{FF2B5EF4-FFF2-40B4-BE49-F238E27FC236}">
                  <a16:creationId xmlns:a16="http://schemas.microsoft.com/office/drawing/2014/main" id="{5C5B5ACC-0F36-634E-A0B3-4C5D38025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" y="1559"/>
              <a:ext cx="312" cy="16"/>
            </a:xfrm>
            <a:custGeom>
              <a:avLst/>
              <a:gdLst>
                <a:gd name="T0" fmla="*/ 99 w 99"/>
                <a:gd name="T1" fmla="*/ 3 h 5"/>
                <a:gd name="T2" fmla="*/ 0 w 99"/>
                <a:gd name="T3" fmla="*/ 5 h 5"/>
                <a:gd name="T4" fmla="*/ 0 w 9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5">
                  <a:moveTo>
                    <a:pt x="99" y="3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3" name="Freeform 231">
              <a:extLst>
                <a:ext uri="{FF2B5EF4-FFF2-40B4-BE49-F238E27FC236}">
                  <a16:creationId xmlns:a16="http://schemas.microsoft.com/office/drawing/2014/main" id="{AE0373CB-FE73-B94F-AEB3-CA3D871FF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566"/>
              <a:ext cx="47" cy="44"/>
            </a:xfrm>
            <a:custGeom>
              <a:avLst/>
              <a:gdLst>
                <a:gd name="T0" fmla="*/ 0 w 47"/>
                <a:gd name="T1" fmla="*/ 9 h 44"/>
                <a:gd name="T2" fmla="*/ 9 w 47"/>
                <a:gd name="T3" fmla="*/ 0 h 44"/>
                <a:gd name="T4" fmla="*/ 47 w 47"/>
                <a:gd name="T5" fmla="*/ 34 h 44"/>
                <a:gd name="T6" fmla="*/ 37 w 47"/>
                <a:gd name="T7" fmla="*/ 44 h 44"/>
                <a:gd name="T8" fmla="*/ 0 w 47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4">
                  <a:moveTo>
                    <a:pt x="0" y="9"/>
                  </a:moveTo>
                  <a:lnTo>
                    <a:pt x="9" y="0"/>
                  </a:lnTo>
                  <a:lnTo>
                    <a:pt x="47" y="34"/>
                  </a:lnTo>
                  <a:lnTo>
                    <a:pt x="37" y="44"/>
                  </a:lnTo>
                  <a:lnTo>
                    <a:pt x="0" y="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4" name="Freeform 232">
              <a:extLst>
                <a:ext uri="{FF2B5EF4-FFF2-40B4-BE49-F238E27FC236}">
                  <a16:creationId xmlns:a16="http://schemas.microsoft.com/office/drawing/2014/main" id="{78388C8A-0AD3-114A-AB49-97A5B8FA4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566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5" name="Line 233">
              <a:extLst>
                <a:ext uri="{FF2B5EF4-FFF2-40B4-BE49-F238E27FC236}">
                  <a16:creationId xmlns:a16="http://schemas.microsoft.com/office/drawing/2014/main" id="{5BEEDC74-3154-1740-8ABA-698C4489B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40" y="1575"/>
              <a:ext cx="37" cy="3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6" name="Freeform 234">
              <a:extLst>
                <a:ext uri="{FF2B5EF4-FFF2-40B4-BE49-F238E27FC236}">
                  <a16:creationId xmlns:a16="http://schemas.microsoft.com/office/drawing/2014/main" id="{5390D602-3637-E34E-8B02-A41E46264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566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7" name="Freeform 235">
              <a:extLst>
                <a:ext uri="{FF2B5EF4-FFF2-40B4-BE49-F238E27FC236}">
                  <a16:creationId xmlns:a16="http://schemas.microsoft.com/office/drawing/2014/main" id="{601F64A9-796C-9D48-BAF3-1BA0E80E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1566"/>
              <a:ext cx="38" cy="44"/>
            </a:xfrm>
            <a:custGeom>
              <a:avLst/>
              <a:gdLst>
                <a:gd name="T0" fmla="*/ 0 w 12"/>
                <a:gd name="T1" fmla="*/ 0 h 14"/>
                <a:gd name="T2" fmla="*/ 12 w 12"/>
                <a:gd name="T3" fmla="*/ 11 h 14"/>
                <a:gd name="T4" fmla="*/ 9 w 12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4">
                  <a:moveTo>
                    <a:pt x="0" y="0"/>
                  </a:moveTo>
                  <a:lnTo>
                    <a:pt x="12" y="11"/>
                  </a:lnTo>
                  <a:lnTo>
                    <a:pt x="9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8" name="Oval 236">
              <a:extLst>
                <a:ext uri="{FF2B5EF4-FFF2-40B4-BE49-F238E27FC236}">
                  <a16:creationId xmlns:a16="http://schemas.microsoft.com/office/drawing/2014/main" id="{6C3525AA-97D4-AA4F-BAA8-6AFAACDA7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1920"/>
              <a:ext cx="161" cy="161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9" name="Oval 237">
              <a:extLst>
                <a:ext uri="{FF2B5EF4-FFF2-40B4-BE49-F238E27FC236}">
                  <a16:creationId xmlns:a16="http://schemas.microsoft.com/office/drawing/2014/main" id="{330AE365-0D19-1C48-838F-63FF819AA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1920"/>
              <a:ext cx="161" cy="161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0" name="Freeform 238">
              <a:extLst>
                <a:ext uri="{FF2B5EF4-FFF2-40B4-BE49-F238E27FC236}">
                  <a16:creationId xmlns:a16="http://schemas.microsoft.com/office/drawing/2014/main" id="{126FCA4A-AAE4-1048-9E53-A187755A8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1610"/>
              <a:ext cx="19" cy="314"/>
            </a:xfrm>
            <a:custGeom>
              <a:avLst/>
              <a:gdLst>
                <a:gd name="T0" fmla="*/ 16 w 19"/>
                <a:gd name="T1" fmla="*/ 314 h 314"/>
                <a:gd name="T2" fmla="*/ 0 w 19"/>
                <a:gd name="T3" fmla="*/ 310 h 314"/>
                <a:gd name="T4" fmla="*/ 7 w 19"/>
                <a:gd name="T5" fmla="*/ 0 h 314"/>
                <a:gd name="T6" fmla="*/ 19 w 19"/>
                <a:gd name="T7" fmla="*/ 0 h 314"/>
                <a:gd name="T8" fmla="*/ 16 w 19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4">
                  <a:moveTo>
                    <a:pt x="16" y="314"/>
                  </a:moveTo>
                  <a:lnTo>
                    <a:pt x="0" y="310"/>
                  </a:lnTo>
                  <a:lnTo>
                    <a:pt x="7" y="0"/>
                  </a:lnTo>
                  <a:lnTo>
                    <a:pt x="19" y="0"/>
                  </a:lnTo>
                  <a:lnTo>
                    <a:pt x="16" y="3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1" name="Arc 239">
              <a:extLst>
                <a:ext uri="{FF2B5EF4-FFF2-40B4-BE49-F238E27FC236}">
                  <a16:creationId xmlns:a16="http://schemas.microsoft.com/office/drawing/2014/main" id="{5A77AD9D-0EE3-C04F-8FB2-731E4FAC0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878"/>
              <a:ext cx="12" cy="39"/>
            </a:xfrm>
            <a:custGeom>
              <a:avLst/>
              <a:gdLst>
                <a:gd name="G0" fmla="+- 2713 0 0"/>
                <a:gd name="G1" fmla="+- 0 0 0"/>
                <a:gd name="G2" fmla="+- 21600 0 0"/>
                <a:gd name="T0" fmla="*/ 6482 w 6482"/>
                <a:gd name="T1" fmla="*/ 21269 h 21600"/>
                <a:gd name="T2" fmla="*/ 0 w 6482"/>
                <a:gd name="T3" fmla="*/ 21429 h 21600"/>
                <a:gd name="T4" fmla="*/ 2713 w 648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82" h="21600" fill="none" extrusionOk="0">
                  <a:moveTo>
                    <a:pt x="6481" y="21268"/>
                  </a:moveTo>
                  <a:cubicBezTo>
                    <a:pt x="5237" y="21489"/>
                    <a:pt x="3976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</a:path>
                <a:path w="6482" h="21600" stroke="0" extrusionOk="0">
                  <a:moveTo>
                    <a:pt x="6481" y="21268"/>
                  </a:moveTo>
                  <a:cubicBezTo>
                    <a:pt x="5237" y="21489"/>
                    <a:pt x="3976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  <a:lnTo>
                    <a:pt x="271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2" name="Line 240">
              <a:extLst>
                <a:ext uri="{FF2B5EF4-FFF2-40B4-BE49-F238E27FC236}">
                  <a16:creationId xmlns:a16="http://schemas.microsoft.com/office/drawing/2014/main" id="{B3AE27ED-0EB0-F94A-95E2-FA91A3422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1" y="1610"/>
              <a:ext cx="3" cy="31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3" name="Arc 241">
              <a:extLst>
                <a:ext uri="{FF2B5EF4-FFF2-40B4-BE49-F238E27FC236}">
                  <a16:creationId xmlns:a16="http://schemas.microsoft.com/office/drawing/2014/main" id="{F3521BD0-CB8B-0544-93AC-49818C2A1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878"/>
              <a:ext cx="12" cy="39"/>
            </a:xfrm>
            <a:custGeom>
              <a:avLst/>
              <a:gdLst>
                <a:gd name="G0" fmla="+- 2713 0 0"/>
                <a:gd name="G1" fmla="+- 0 0 0"/>
                <a:gd name="G2" fmla="+- 21600 0 0"/>
                <a:gd name="T0" fmla="*/ 6482 w 6482"/>
                <a:gd name="T1" fmla="*/ 21269 h 21600"/>
                <a:gd name="T2" fmla="*/ 0 w 6482"/>
                <a:gd name="T3" fmla="*/ 21429 h 21600"/>
                <a:gd name="T4" fmla="*/ 2713 w 648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82" h="21600" fill="none" extrusionOk="0">
                  <a:moveTo>
                    <a:pt x="6481" y="21268"/>
                  </a:moveTo>
                  <a:cubicBezTo>
                    <a:pt x="5237" y="21489"/>
                    <a:pt x="3976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</a:path>
                <a:path w="6482" h="21600" stroke="0" extrusionOk="0">
                  <a:moveTo>
                    <a:pt x="6481" y="21268"/>
                  </a:moveTo>
                  <a:cubicBezTo>
                    <a:pt x="5237" y="21489"/>
                    <a:pt x="3976" y="21600"/>
                    <a:pt x="2713" y="21600"/>
                  </a:cubicBezTo>
                  <a:cubicBezTo>
                    <a:pt x="1805" y="21600"/>
                    <a:pt x="899" y="21542"/>
                    <a:pt x="0" y="21428"/>
                  </a:cubicBezTo>
                  <a:lnTo>
                    <a:pt x="2713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4" name="Freeform 242">
              <a:extLst>
                <a:ext uri="{FF2B5EF4-FFF2-40B4-BE49-F238E27FC236}">
                  <a16:creationId xmlns:a16="http://schemas.microsoft.com/office/drawing/2014/main" id="{BAEC372A-3D65-AD4A-A52E-95F389E3B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1610"/>
              <a:ext cx="19" cy="310"/>
            </a:xfrm>
            <a:custGeom>
              <a:avLst/>
              <a:gdLst>
                <a:gd name="T0" fmla="*/ 0 w 6"/>
                <a:gd name="T1" fmla="*/ 99 h 99"/>
                <a:gd name="T2" fmla="*/ 2 w 6"/>
                <a:gd name="T3" fmla="*/ 0 h 99"/>
                <a:gd name="T4" fmla="*/ 6 w 6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9">
                  <a:moveTo>
                    <a:pt x="0" y="99"/>
                  </a:moveTo>
                  <a:lnTo>
                    <a:pt x="2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5" name="Freeform 243">
              <a:extLst>
                <a:ext uri="{FF2B5EF4-FFF2-40B4-BE49-F238E27FC236}">
                  <a16:creationId xmlns:a16="http://schemas.microsoft.com/office/drawing/2014/main" id="{048CD1BF-CB6C-5E42-98AA-5BE38E568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" y="1996"/>
              <a:ext cx="316" cy="15"/>
            </a:xfrm>
            <a:custGeom>
              <a:avLst/>
              <a:gdLst>
                <a:gd name="T0" fmla="*/ 316 w 316"/>
                <a:gd name="T1" fmla="*/ 0 h 15"/>
                <a:gd name="T2" fmla="*/ 316 w 316"/>
                <a:gd name="T3" fmla="*/ 15 h 15"/>
                <a:gd name="T4" fmla="*/ 0 w 316"/>
                <a:gd name="T5" fmla="*/ 12 h 15"/>
                <a:gd name="T6" fmla="*/ 0 w 316"/>
                <a:gd name="T7" fmla="*/ 0 h 15"/>
                <a:gd name="T8" fmla="*/ 316 w 3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5">
                  <a:moveTo>
                    <a:pt x="316" y="0"/>
                  </a:moveTo>
                  <a:lnTo>
                    <a:pt x="316" y="15"/>
                  </a:lnTo>
                  <a:lnTo>
                    <a:pt x="0" y="12"/>
                  </a:lnTo>
                  <a:lnTo>
                    <a:pt x="0" y="0"/>
                  </a:lnTo>
                  <a:lnTo>
                    <a:pt x="3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6" name="Arc 244">
              <a:extLst>
                <a:ext uri="{FF2B5EF4-FFF2-40B4-BE49-F238E27FC236}">
                  <a16:creationId xmlns:a16="http://schemas.microsoft.com/office/drawing/2014/main" id="{7795E8BC-EAE9-5544-844A-3C8BB48EA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999"/>
              <a:ext cx="30" cy="9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6448"/>
                <a:gd name="T2" fmla="*/ 21016 w 21600"/>
                <a:gd name="T3" fmla="*/ 6448 h 6448"/>
                <a:gd name="T4" fmla="*/ 0 w 21600"/>
                <a:gd name="T5" fmla="*/ 1461 h 6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48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</a:path>
                <a:path w="21600" h="6448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  <a:lnTo>
                    <a:pt x="0" y="146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7" name="Line 245">
              <a:extLst>
                <a:ext uri="{FF2B5EF4-FFF2-40B4-BE49-F238E27FC236}">
                  <a16:creationId xmlns:a16="http://schemas.microsoft.com/office/drawing/2014/main" id="{00553F5B-7CCC-6C48-A4AF-690DA000E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" y="1996"/>
              <a:ext cx="31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8" name="Arc 246">
              <a:extLst>
                <a:ext uri="{FF2B5EF4-FFF2-40B4-BE49-F238E27FC236}">
                  <a16:creationId xmlns:a16="http://schemas.microsoft.com/office/drawing/2014/main" id="{561EB5A7-3839-9E40-A922-78B9CF4A0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999"/>
              <a:ext cx="30" cy="9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6448"/>
                <a:gd name="T2" fmla="*/ 21016 w 21600"/>
                <a:gd name="T3" fmla="*/ 6448 h 6448"/>
                <a:gd name="T4" fmla="*/ 0 w 21600"/>
                <a:gd name="T5" fmla="*/ 1461 h 6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48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</a:path>
                <a:path w="21600" h="6448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  <a:lnTo>
                    <a:pt x="0" y="146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9" name="Freeform 247">
              <a:extLst>
                <a:ext uri="{FF2B5EF4-FFF2-40B4-BE49-F238E27FC236}">
                  <a16:creationId xmlns:a16="http://schemas.microsoft.com/office/drawing/2014/main" id="{A8FD0F2D-2749-454F-B994-73068C6D4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" y="1996"/>
              <a:ext cx="316" cy="15"/>
            </a:xfrm>
            <a:custGeom>
              <a:avLst/>
              <a:gdLst>
                <a:gd name="T0" fmla="*/ 100 w 100"/>
                <a:gd name="T1" fmla="*/ 5 h 5"/>
                <a:gd name="T2" fmla="*/ 0 w 100"/>
                <a:gd name="T3" fmla="*/ 4 h 5"/>
                <a:gd name="T4" fmla="*/ 0 w 100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5">
                  <a:moveTo>
                    <a:pt x="100" y="5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0" name="Freeform 248">
              <a:extLst>
                <a:ext uri="{FF2B5EF4-FFF2-40B4-BE49-F238E27FC236}">
                  <a16:creationId xmlns:a16="http://schemas.microsoft.com/office/drawing/2014/main" id="{DEC5A4CF-3417-6743-8BA4-9F7D24D4D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" y="2005"/>
              <a:ext cx="51" cy="41"/>
            </a:xfrm>
            <a:custGeom>
              <a:avLst/>
              <a:gdLst>
                <a:gd name="T0" fmla="*/ 0 w 51"/>
                <a:gd name="T1" fmla="*/ 10 h 41"/>
                <a:gd name="T2" fmla="*/ 10 w 51"/>
                <a:gd name="T3" fmla="*/ 0 h 41"/>
                <a:gd name="T4" fmla="*/ 51 w 51"/>
                <a:gd name="T5" fmla="*/ 28 h 41"/>
                <a:gd name="T6" fmla="*/ 41 w 51"/>
                <a:gd name="T7" fmla="*/ 41 h 41"/>
                <a:gd name="T8" fmla="*/ 0 w 51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1">
                  <a:moveTo>
                    <a:pt x="0" y="10"/>
                  </a:moveTo>
                  <a:lnTo>
                    <a:pt x="10" y="0"/>
                  </a:lnTo>
                  <a:lnTo>
                    <a:pt x="51" y="28"/>
                  </a:lnTo>
                  <a:lnTo>
                    <a:pt x="41" y="41"/>
                  </a:lnTo>
                  <a:lnTo>
                    <a:pt x="0" y="1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1" name="Freeform 249">
              <a:extLst>
                <a:ext uri="{FF2B5EF4-FFF2-40B4-BE49-F238E27FC236}">
                  <a16:creationId xmlns:a16="http://schemas.microsoft.com/office/drawing/2014/main" id="{28899764-5C05-C64C-B120-1E56A6D9B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" y="2008"/>
              <a:ext cx="3" cy="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2" name="Line 250">
              <a:extLst>
                <a:ext uri="{FF2B5EF4-FFF2-40B4-BE49-F238E27FC236}">
                  <a16:creationId xmlns:a16="http://schemas.microsoft.com/office/drawing/2014/main" id="{0A9945D0-8AA4-6047-A1A4-485A490F8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8" y="2015"/>
              <a:ext cx="41" cy="3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3" name="Freeform 251">
              <a:extLst>
                <a:ext uri="{FF2B5EF4-FFF2-40B4-BE49-F238E27FC236}">
                  <a16:creationId xmlns:a16="http://schemas.microsoft.com/office/drawing/2014/main" id="{B71EA1E6-15F8-CC41-885E-C3A0DF037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" y="2008"/>
              <a:ext cx="3" cy="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4" name="Freeform 252">
              <a:extLst>
                <a:ext uri="{FF2B5EF4-FFF2-40B4-BE49-F238E27FC236}">
                  <a16:creationId xmlns:a16="http://schemas.microsoft.com/office/drawing/2014/main" id="{14C82AFB-1A15-9A46-BFF5-8234A2298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2005"/>
              <a:ext cx="41" cy="41"/>
            </a:xfrm>
            <a:custGeom>
              <a:avLst/>
              <a:gdLst>
                <a:gd name="T0" fmla="*/ 0 w 13"/>
                <a:gd name="T1" fmla="*/ 0 h 13"/>
                <a:gd name="T2" fmla="*/ 13 w 13"/>
                <a:gd name="T3" fmla="*/ 9 h 13"/>
                <a:gd name="T4" fmla="*/ 10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lnTo>
                    <a:pt x="13" y="9"/>
                  </a:lnTo>
                  <a:lnTo>
                    <a:pt x="10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5" name="Oval 253" descr="Trellis">
              <a:extLst>
                <a:ext uri="{FF2B5EF4-FFF2-40B4-BE49-F238E27FC236}">
                  <a16:creationId xmlns:a16="http://schemas.microsoft.com/office/drawing/2014/main" id="{A38AF745-6637-7246-B484-FD48CD71E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2360"/>
              <a:ext cx="161" cy="16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6" name="Oval 254" descr="Trellis">
              <a:extLst>
                <a:ext uri="{FF2B5EF4-FFF2-40B4-BE49-F238E27FC236}">
                  <a16:creationId xmlns:a16="http://schemas.microsoft.com/office/drawing/2014/main" id="{7A403892-1FB5-AE4E-A151-1637D80F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2360"/>
              <a:ext cx="161" cy="160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07" name="Freeform 255">
              <a:extLst>
                <a:ext uri="{FF2B5EF4-FFF2-40B4-BE49-F238E27FC236}">
                  <a16:creationId xmlns:a16="http://schemas.microsoft.com/office/drawing/2014/main" id="{110BEAAD-1C93-B740-9B49-7205FBF63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2043"/>
              <a:ext cx="19" cy="317"/>
            </a:xfrm>
            <a:custGeom>
              <a:avLst/>
              <a:gdLst>
                <a:gd name="T0" fmla="*/ 16 w 19"/>
                <a:gd name="T1" fmla="*/ 317 h 317"/>
                <a:gd name="T2" fmla="*/ 0 w 19"/>
                <a:gd name="T3" fmla="*/ 317 h 317"/>
                <a:gd name="T4" fmla="*/ 3 w 19"/>
                <a:gd name="T5" fmla="*/ 0 h 317"/>
                <a:gd name="T6" fmla="*/ 19 w 19"/>
                <a:gd name="T7" fmla="*/ 0 h 317"/>
                <a:gd name="T8" fmla="*/ 16 w 19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7">
                  <a:moveTo>
                    <a:pt x="16" y="317"/>
                  </a:moveTo>
                  <a:lnTo>
                    <a:pt x="0" y="317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6" y="3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8" name="Arc 256">
              <a:extLst>
                <a:ext uri="{FF2B5EF4-FFF2-40B4-BE49-F238E27FC236}">
                  <a16:creationId xmlns:a16="http://schemas.microsoft.com/office/drawing/2014/main" id="{CBC1E52C-FED5-6B46-B427-A29B4E5BB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2318"/>
              <a:ext cx="10" cy="40"/>
            </a:xfrm>
            <a:custGeom>
              <a:avLst/>
              <a:gdLst>
                <a:gd name="G0" fmla="+- 1106 0 0"/>
                <a:gd name="G1" fmla="+- 0 0 0"/>
                <a:gd name="G2" fmla="+- 21600 0 0"/>
                <a:gd name="T0" fmla="*/ 5446 w 5446"/>
                <a:gd name="T1" fmla="*/ 21159 h 21600"/>
                <a:gd name="T2" fmla="*/ 0 w 5446"/>
                <a:gd name="T3" fmla="*/ 21572 h 21600"/>
                <a:gd name="T4" fmla="*/ 1106 w 54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6" h="21600" fill="none" extrusionOk="0">
                  <a:moveTo>
                    <a:pt x="5446" y="21159"/>
                  </a:moveTo>
                  <a:cubicBezTo>
                    <a:pt x="4017" y="21452"/>
                    <a:pt x="2563" y="21600"/>
                    <a:pt x="1106" y="21600"/>
                  </a:cubicBezTo>
                  <a:cubicBezTo>
                    <a:pt x="737" y="21600"/>
                    <a:pt x="368" y="21590"/>
                    <a:pt x="0" y="21571"/>
                  </a:cubicBezTo>
                </a:path>
                <a:path w="5446" h="21600" stroke="0" extrusionOk="0">
                  <a:moveTo>
                    <a:pt x="5446" y="21159"/>
                  </a:moveTo>
                  <a:cubicBezTo>
                    <a:pt x="4017" y="21452"/>
                    <a:pt x="2563" y="21600"/>
                    <a:pt x="1106" y="21600"/>
                  </a:cubicBezTo>
                  <a:cubicBezTo>
                    <a:pt x="737" y="21600"/>
                    <a:pt x="368" y="21590"/>
                    <a:pt x="0" y="21571"/>
                  </a:cubicBezTo>
                  <a:lnTo>
                    <a:pt x="1106" y="0"/>
                  </a:lnTo>
                  <a:close/>
                </a:path>
              </a:pathLst>
            </a:custGeom>
            <a:solidFill>
              <a:srgbClr val="00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9" name="Line 257">
              <a:extLst>
                <a:ext uri="{FF2B5EF4-FFF2-40B4-BE49-F238E27FC236}">
                  <a16:creationId xmlns:a16="http://schemas.microsoft.com/office/drawing/2014/main" id="{E5C29040-2C83-A647-84F7-B642E82B3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" y="2043"/>
              <a:ext cx="3" cy="3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10" name="Arc 258">
              <a:extLst>
                <a:ext uri="{FF2B5EF4-FFF2-40B4-BE49-F238E27FC236}">
                  <a16:creationId xmlns:a16="http://schemas.microsoft.com/office/drawing/2014/main" id="{8C586BF8-8D63-D64A-8DF2-77267BD78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2318"/>
              <a:ext cx="10" cy="40"/>
            </a:xfrm>
            <a:custGeom>
              <a:avLst/>
              <a:gdLst>
                <a:gd name="G0" fmla="+- 1106 0 0"/>
                <a:gd name="G1" fmla="+- 0 0 0"/>
                <a:gd name="G2" fmla="+- 21600 0 0"/>
                <a:gd name="T0" fmla="*/ 5446 w 5446"/>
                <a:gd name="T1" fmla="*/ 21159 h 21600"/>
                <a:gd name="T2" fmla="*/ 0 w 5446"/>
                <a:gd name="T3" fmla="*/ 21572 h 21600"/>
                <a:gd name="T4" fmla="*/ 1106 w 54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6" h="21600" fill="none" extrusionOk="0">
                  <a:moveTo>
                    <a:pt x="5446" y="21159"/>
                  </a:moveTo>
                  <a:cubicBezTo>
                    <a:pt x="4017" y="21452"/>
                    <a:pt x="2563" y="21600"/>
                    <a:pt x="1106" y="21600"/>
                  </a:cubicBezTo>
                  <a:cubicBezTo>
                    <a:pt x="737" y="21600"/>
                    <a:pt x="368" y="21590"/>
                    <a:pt x="0" y="21571"/>
                  </a:cubicBezTo>
                </a:path>
                <a:path w="5446" h="21600" stroke="0" extrusionOk="0">
                  <a:moveTo>
                    <a:pt x="5446" y="21159"/>
                  </a:moveTo>
                  <a:cubicBezTo>
                    <a:pt x="4017" y="21452"/>
                    <a:pt x="2563" y="21600"/>
                    <a:pt x="1106" y="21600"/>
                  </a:cubicBezTo>
                  <a:cubicBezTo>
                    <a:pt x="737" y="21600"/>
                    <a:pt x="368" y="21590"/>
                    <a:pt x="0" y="21571"/>
                  </a:cubicBezTo>
                  <a:lnTo>
                    <a:pt x="1106" y="0"/>
                  </a:lnTo>
                  <a:close/>
                </a:path>
              </a:pathLst>
            </a:custGeom>
            <a:solidFill>
              <a:srgbClr val="0094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1" name="Freeform 259">
              <a:extLst>
                <a:ext uri="{FF2B5EF4-FFF2-40B4-BE49-F238E27FC236}">
                  <a16:creationId xmlns:a16="http://schemas.microsoft.com/office/drawing/2014/main" id="{3D4860B0-9813-7C4E-8C5F-65E3F66E6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2043"/>
              <a:ext cx="19" cy="317"/>
            </a:xfrm>
            <a:custGeom>
              <a:avLst/>
              <a:gdLst>
                <a:gd name="T0" fmla="*/ 0 w 6"/>
                <a:gd name="T1" fmla="*/ 101 h 101"/>
                <a:gd name="T2" fmla="*/ 1 w 6"/>
                <a:gd name="T3" fmla="*/ 0 h 101"/>
                <a:gd name="T4" fmla="*/ 6 w 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1">
                  <a:moveTo>
                    <a:pt x="0" y="101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12" name="Freeform 260" descr="Trellis">
              <a:extLst>
                <a:ext uri="{FF2B5EF4-FFF2-40B4-BE49-F238E27FC236}">
                  <a16:creationId xmlns:a16="http://schemas.microsoft.com/office/drawing/2014/main" id="{989C73C9-17A9-224E-B4F4-9A7EC58FA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" y="2442"/>
              <a:ext cx="47" cy="40"/>
            </a:xfrm>
            <a:custGeom>
              <a:avLst/>
              <a:gdLst>
                <a:gd name="T0" fmla="*/ 0 w 47"/>
                <a:gd name="T1" fmla="*/ 12 h 40"/>
                <a:gd name="T2" fmla="*/ 6 w 47"/>
                <a:gd name="T3" fmla="*/ 0 h 40"/>
                <a:gd name="T4" fmla="*/ 47 w 47"/>
                <a:gd name="T5" fmla="*/ 28 h 40"/>
                <a:gd name="T6" fmla="*/ 37 w 47"/>
                <a:gd name="T7" fmla="*/ 40 h 40"/>
                <a:gd name="T8" fmla="*/ 0 w 47"/>
                <a:gd name="T9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0">
                  <a:moveTo>
                    <a:pt x="0" y="12"/>
                  </a:moveTo>
                  <a:lnTo>
                    <a:pt x="6" y="0"/>
                  </a:lnTo>
                  <a:lnTo>
                    <a:pt x="47" y="28"/>
                  </a:lnTo>
                  <a:lnTo>
                    <a:pt x="37" y="40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13" name="Freeform 261" descr="Trellis">
              <a:extLst>
                <a:ext uri="{FF2B5EF4-FFF2-40B4-BE49-F238E27FC236}">
                  <a16:creationId xmlns:a16="http://schemas.microsoft.com/office/drawing/2014/main" id="{D4C15C5C-BC28-AB45-8C83-729FE899D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" y="2445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4" name="Line 262" descr="Trellis">
              <a:extLst>
                <a:ext uri="{FF2B5EF4-FFF2-40B4-BE49-F238E27FC236}">
                  <a16:creationId xmlns:a16="http://schemas.microsoft.com/office/drawing/2014/main" id="{D28B349D-EDF2-C641-80CF-CE76777EB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0" y="2454"/>
              <a:ext cx="37" cy="2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5" name="Freeform 263" descr="Trellis">
              <a:extLst>
                <a:ext uri="{FF2B5EF4-FFF2-40B4-BE49-F238E27FC236}">
                  <a16:creationId xmlns:a16="http://schemas.microsoft.com/office/drawing/2014/main" id="{F09DF608-F656-0B4F-A20B-23FF45B35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" y="2445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6" name="Freeform 264" descr="Trellis">
              <a:extLst>
                <a:ext uri="{FF2B5EF4-FFF2-40B4-BE49-F238E27FC236}">
                  <a16:creationId xmlns:a16="http://schemas.microsoft.com/office/drawing/2014/main" id="{E8CC20CD-53F6-9B4C-A5DF-4B4246ED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2442"/>
              <a:ext cx="41" cy="40"/>
            </a:xfrm>
            <a:custGeom>
              <a:avLst/>
              <a:gdLst>
                <a:gd name="T0" fmla="*/ 0 w 13"/>
                <a:gd name="T1" fmla="*/ 0 h 13"/>
                <a:gd name="T2" fmla="*/ 13 w 13"/>
                <a:gd name="T3" fmla="*/ 9 h 13"/>
                <a:gd name="T4" fmla="*/ 10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lnTo>
                    <a:pt x="13" y="9"/>
                  </a:lnTo>
                  <a:lnTo>
                    <a:pt x="10" y="13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17" name="Oval 265">
              <a:extLst>
                <a:ext uri="{FF2B5EF4-FFF2-40B4-BE49-F238E27FC236}">
                  <a16:creationId xmlns:a16="http://schemas.microsoft.com/office/drawing/2014/main" id="{18547B7F-559F-3143-96A6-8AD981D30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1528"/>
              <a:ext cx="79" cy="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18" name="Oval 266">
              <a:extLst>
                <a:ext uri="{FF2B5EF4-FFF2-40B4-BE49-F238E27FC236}">
                  <a16:creationId xmlns:a16="http://schemas.microsoft.com/office/drawing/2014/main" id="{F2070CF4-FC7C-0E4E-BE28-A3E1BB6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1528"/>
              <a:ext cx="79" cy="7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19" name="Freeform 267">
              <a:extLst>
                <a:ext uri="{FF2B5EF4-FFF2-40B4-BE49-F238E27FC236}">
                  <a16:creationId xmlns:a16="http://schemas.microsoft.com/office/drawing/2014/main" id="{E41890FD-66E7-B648-B6DC-7E81DA237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553"/>
              <a:ext cx="312" cy="22"/>
            </a:xfrm>
            <a:custGeom>
              <a:avLst/>
              <a:gdLst>
                <a:gd name="T0" fmla="*/ 312 w 312"/>
                <a:gd name="T1" fmla="*/ 6 h 22"/>
                <a:gd name="T2" fmla="*/ 312 w 312"/>
                <a:gd name="T3" fmla="*/ 22 h 22"/>
                <a:gd name="T4" fmla="*/ 0 w 312"/>
                <a:gd name="T5" fmla="*/ 16 h 22"/>
                <a:gd name="T6" fmla="*/ 0 w 312"/>
                <a:gd name="T7" fmla="*/ 0 h 22"/>
                <a:gd name="T8" fmla="*/ 312 w 312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2">
                  <a:moveTo>
                    <a:pt x="312" y="6"/>
                  </a:moveTo>
                  <a:lnTo>
                    <a:pt x="312" y="2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12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20" name="Arc 268">
              <a:extLst>
                <a:ext uri="{FF2B5EF4-FFF2-40B4-BE49-F238E27FC236}">
                  <a16:creationId xmlns:a16="http://schemas.microsoft.com/office/drawing/2014/main" id="{3E429036-9AC7-D540-944B-15F060529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1559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21" name="Line 269">
              <a:extLst>
                <a:ext uri="{FF2B5EF4-FFF2-40B4-BE49-F238E27FC236}">
                  <a16:creationId xmlns:a16="http://schemas.microsoft.com/office/drawing/2014/main" id="{709584C2-8784-6F4D-92E4-D3B44C7EE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1553"/>
              <a:ext cx="312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22" name="Arc 270">
              <a:extLst>
                <a:ext uri="{FF2B5EF4-FFF2-40B4-BE49-F238E27FC236}">
                  <a16:creationId xmlns:a16="http://schemas.microsoft.com/office/drawing/2014/main" id="{5DA85B98-5974-6B43-9B0E-E57439E38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1559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23" name="Freeform 271">
              <a:extLst>
                <a:ext uri="{FF2B5EF4-FFF2-40B4-BE49-F238E27FC236}">
                  <a16:creationId xmlns:a16="http://schemas.microsoft.com/office/drawing/2014/main" id="{2D337AA2-5ECB-9E4D-B568-41C7845F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553"/>
              <a:ext cx="312" cy="22"/>
            </a:xfrm>
            <a:custGeom>
              <a:avLst/>
              <a:gdLst>
                <a:gd name="T0" fmla="*/ 99 w 99"/>
                <a:gd name="T1" fmla="*/ 7 h 7"/>
                <a:gd name="T2" fmla="*/ 0 w 99"/>
                <a:gd name="T3" fmla="*/ 5 h 7"/>
                <a:gd name="T4" fmla="*/ 0 w 99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7">
                  <a:moveTo>
                    <a:pt x="99" y="7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24" name="Oval 272">
              <a:extLst>
                <a:ext uri="{FF2B5EF4-FFF2-40B4-BE49-F238E27FC236}">
                  <a16:creationId xmlns:a16="http://schemas.microsoft.com/office/drawing/2014/main" id="{F37B9BEE-E06E-9543-A40E-2F2A4D305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961"/>
              <a:ext cx="78" cy="79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25" name="Oval 273">
              <a:extLst>
                <a:ext uri="{FF2B5EF4-FFF2-40B4-BE49-F238E27FC236}">
                  <a16:creationId xmlns:a16="http://schemas.microsoft.com/office/drawing/2014/main" id="{6950B78A-BA09-0A4D-A709-12B0A2CE2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961"/>
              <a:ext cx="78" cy="7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26" name="Freeform 274">
              <a:extLst>
                <a:ext uri="{FF2B5EF4-FFF2-40B4-BE49-F238E27FC236}">
                  <a16:creationId xmlns:a16="http://schemas.microsoft.com/office/drawing/2014/main" id="{6E9460E7-5C16-5F47-9873-6F5AF3F4F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1641"/>
              <a:ext cx="19" cy="320"/>
            </a:xfrm>
            <a:custGeom>
              <a:avLst/>
              <a:gdLst>
                <a:gd name="T0" fmla="*/ 16 w 19"/>
                <a:gd name="T1" fmla="*/ 320 h 320"/>
                <a:gd name="T2" fmla="*/ 0 w 19"/>
                <a:gd name="T3" fmla="*/ 320 h 320"/>
                <a:gd name="T4" fmla="*/ 6 w 19"/>
                <a:gd name="T5" fmla="*/ 0 h 320"/>
                <a:gd name="T6" fmla="*/ 19 w 19"/>
                <a:gd name="T7" fmla="*/ 0 h 320"/>
                <a:gd name="T8" fmla="*/ 16 w 19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0">
                  <a:moveTo>
                    <a:pt x="16" y="320"/>
                  </a:moveTo>
                  <a:lnTo>
                    <a:pt x="0" y="320"/>
                  </a:lnTo>
                  <a:lnTo>
                    <a:pt x="6" y="0"/>
                  </a:lnTo>
                  <a:lnTo>
                    <a:pt x="19" y="0"/>
                  </a:lnTo>
                  <a:lnTo>
                    <a:pt x="16" y="32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27" name="Arc 275">
              <a:extLst>
                <a:ext uri="{FF2B5EF4-FFF2-40B4-BE49-F238E27FC236}">
                  <a16:creationId xmlns:a16="http://schemas.microsoft.com/office/drawing/2014/main" id="{FC76CAC8-686A-3C45-A21A-6331689CF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" y="1919"/>
              <a:ext cx="13" cy="39"/>
            </a:xfrm>
            <a:custGeom>
              <a:avLst/>
              <a:gdLst>
                <a:gd name="G0" fmla="+- 2747 0 0"/>
                <a:gd name="G1" fmla="+- 0 0 0"/>
                <a:gd name="G2" fmla="+- 21600 0 0"/>
                <a:gd name="T0" fmla="*/ 7087 w 7087"/>
                <a:gd name="T1" fmla="*/ 21159 h 21600"/>
                <a:gd name="T2" fmla="*/ 0 w 7087"/>
                <a:gd name="T3" fmla="*/ 21425 h 21600"/>
                <a:gd name="T4" fmla="*/ 2747 w 708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87" h="21600" fill="none" extrusionOk="0">
                  <a:moveTo>
                    <a:pt x="7087" y="21159"/>
                  </a:moveTo>
                  <a:cubicBezTo>
                    <a:pt x="5658" y="21452"/>
                    <a:pt x="4204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</a:path>
                <a:path w="7087" h="21600" stroke="0" extrusionOk="0">
                  <a:moveTo>
                    <a:pt x="7087" y="21159"/>
                  </a:moveTo>
                  <a:cubicBezTo>
                    <a:pt x="5658" y="21452"/>
                    <a:pt x="4204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  <a:lnTo>
                    <a:pt x="274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28" name="Line 276">
              <a:extLst>
                <a:ext uri="{FF2B5EF4-FFF2-40B4-BE49-F238E27FC236}">
                  <a16:creationId xmlns:a16="http://schemas.microsoft.com/office/drawing/2014/main" id="{CD74BBE3-634D-D149-93CE-76290278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6" y="1641"/>
              <a:ext cx="3" cy="3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29" name="Arc 277">
              <a:extLst>
                <a:ext uri="{FF2B5EF4-FFF2-40B4-BE49-F238E27FC236}">
                  <a16:creationId xmlns:a16="http://schemas.microsoft.com/office/drawing/2014/main" id="{17514041-12FC-1E47-90EF-931DC5944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" y="1919"/>
              <a:ext cx="13" cy="39"/>
            </a:xfrm>
            <a:custGeom>
              <a:avLst/>
              <a:gdLst>
                <a:gd name="G0" fmla="+- 2747 0 0"/>
                <a:gd name="G1" fmla="+- 0 0 0"/>
                <a:gd name="G2" fmla="+- 21600 0 0"/>
                <a:gd name="T0" fmla="*/ 7087 w 7087"/>
                <a:gd name="T1" fmla="*/ 21159 h 21600"/>
                <a:gd name="T2" fmla="*/ 0 w 7087"/>
                <a:gd name="T3" fmla="*/ 21425 h 21600"/>
                <a:gd name="T4" fmla="*/ 2747 w 708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87" h="21600" fill="none" extrusionOk="0">
                  <a:moveTo>
                    <a:pt x="7087" y="21159"/>
                  </a:moveTo>
                  <a:cubicBezTo>
                    <a:pt x="5658" y="21452"/>
                    <a:pt x="4204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</a:path>
                <a:path w="7087" h="21600" stroke="0" extrusionOk="0">
                  <a:moveTo>
                    <a:pt x="7087" y="21159"/>
                  </a:moveTo>
                  <a:cubicBezTo>
                    <a:pt x="5658" y="21452"/>
                    <a:pt x="4204" y="21600"/>
                    <a:pt x="2747" y="21600"/>
                  </a:cubicBezTo>
                  <a:cubicBezTo>
                    <a:pt x="1828" y="21600"/>
                    <a:pt x="911" y="21541"/>
                    <a:pt x="0" y="21424"/>
                  </a:cubicBezTo>
                  <a:lnTo>
                    <a:pt x="2747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30" name="Freeform 278">
              <a:extLst>
                <a:ext uri="{FF2B5EF4-FFF2-40B4-BE49-F238E27FC236}">
                  <a16:creationId xmlns:a16="http://schemas.microsoft.com/office/drawing/2014/main" id="{A37E87AF-F5CC-7B46-8A54-B37410E64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1641"/>
              <a:ext cx="19" cy="320"/>
            </a:xfrm>
            <a:custGeom>
              <a:avLst/>
              <a:gdLst>
                <a:gd name="T0" fmla="*/ 0 w 6"/>
                <a:gd name="T1" fmla="*/ 102 h 102"/>
                <a:gd name="T2" fmla="*/ 2 w 6"/>
                <a:gd name="T3" fmla="*/ 0 h 102"/>
                <a:gd name="T4" fmla="*/ 6 w 6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2">
                  <a:moveTo>
                    <a:pt x="0" y="102"/>
                  </a:moveTo>
                  <a:lnTo>
                    <a:pt x="2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31" name="Oval 279">
              <a:extLst>
                <a:ext uri="{FF2B5EF4-FFF2-40B4-BE49-F238E27FC236}">
                  <a16:creationId xmlns:a16="http://schemas.microsoft.com/office/drawing/2014/main" id="{90D1372C-4825-0D41-9CEB-DB25DA8F8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1478"/>
              <a:ext cx="161" cy="160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32" name="Oval 280">
              <a:extLst>
                <a:ext uri="{FF2B5EF4-FFF2-40B4-BE49-F238E27FC236}">
                  <a16:creationId xmlns:a16="http://schemas.microsoft.com/office/drawing/2014/main" id="{FA8E825B-45A7-4147-B6CF-57557C97C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1478"/>
              <a:ext cx="161" cy="160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33" name="Freeform 281">
              <a:extLst>
                <a:ext uri="{FF2B5EF4-FFF2-40B4-BE49-F238E27FC236}">
                  <a16:creationId xmlns:a16="http://schemas.microsoft.com/office/drawing/2014/main" id="{0BD7801D-781C-6F47-A74B-B31A6B170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1562"/>
              <a:ext cx="51" cy="48"/>
            </a:xfrm>
            <a:custGeom>
              <a:avLst/>
              <a:gdLst>
                <a:gd name="T0" fmla="*/ 0 w 51"/>
                <a:gd name="T1" fmla="*/ 13 h 48"/>
                <a:gd name="T2" fmla="*/ 10 w 51"/>
                <a:gd name="T3" fmla="*/ 0 h 48"/>
                <a:gd name="T4" fmla="*/ 51 w 51"/>
                <a:gd name="T5" fmla="*/ 35 h 48"/>
                <a:gd name="T6" fmla="*/ 38 w 51"/>
                <a:gd name="T7" fmla="*/ 48 h 48"/>
                <a:gd name="T8" fmla="*/ 0 w 51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8">
                  <a:moveTo>
                    <a:pt x="0" y="13"/>
                  </a:moveTo>
                  <a:lnTo>
                    <a:pt x="10" y="0"/>
                  </a:lnTo>
                  <a:lnTo>
                    <a:pt x="51" y="35"/>
                  </a:lnTo>
                  <a:lnTo>
                    <a:pt x="38" y="48"/>
                  </a:lnTo>
                  <a:lnTo>
                    <a:pt x="0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34" name="Freeform 282">
              <a:extLst>
                <a:ext uri="{FF2B5EF4-FFF2-40B4-BE49-F238E27FC236}">
                  <a16:creationId xmlns:a16="http://schemas.microsoft.com/office/drawing/2014/main" id="{B7C9513D-CEE2-1744-B53A-D8C0B3C6A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" y="1566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35" name="Line 283">
              <a:extLst>
                <a:ext uri="{FF2B5EF4-FFF2-40B4-BE49-F238E27FC236}">
                  <a16:creationId xmlns:a16="http://schemas.microsoft.com/office/drawing/2014/main" id="{2A4E1947-28FB-804C-86E3-8E06A78E9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" y="1575"/>
              <a:ext cx="38" cy="3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36" name="Freeform 284">
              <a:extLst>
                <a:ext uri="{FF2B5EF4-FFF2-40B4-BE49-F238E27FC236}">
                  <a16:creationId xmlns:a16="http://schemas.microsoft.com/office/drawing/2014/main" id="{B4D77193-435F-2248-8641-CC9F81F06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" y="1566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37" name="Freeform 285">
              <a:extLst>
                <a:ext uri="{FF2B5EF4-FFF2-40B4-BE49-F238E27FC236}">
                  <a16:creationId xmlns:a16="http://schemas.microsoft.com/office/drawing/2014/main" id="{07B58BDB-A93D-B345-8289-7F6BF6E1E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1562"/>
              <a:ext cx="41" cy="48"/>
            </a:xfrm>
            <a:custGeom>
              <a:avLst/>
              <a:gdLst>
                <a:gd name="T0" fmla="*/ 0 w 13"/>
                <a:gd name="T1" fmla="*/ 0 h 15"/>
                <a:gd name="T2" fmla="*/ 13 w 13"/>
                <a:gd name="T3" fmla="*/ 11 h 15"/>
                <a:gd name="T4" fmla="*/ 9 w 13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5">
                  <a:moveTo>
                    <a:pt x="0" y="0"/>
                  </a:moveTo>
                  <a:lnTo>
                    <a:pt x="13" y="11"/>
                  </a:lnTo>
                  <a:lnTo>
                    <a:pt x="9" y="1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38" name="Oval 286" descr="Trellis">
              <a:extLst>
                <a:ext uri="{FF2B5EF4-FFF2-40B4-BE49-F238E27FC236}">
                  <a16:creationId xmlns:a16="http://schemas.microsoft.com/office/drawing/2014/main" id="{F60E01A5-23F4-3349-A900-B1E4A519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2398"/>
              <a:ext cx="167" cy="16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39" name="Oval 287" descr="Trellis">
              <a:extLst>
                <a:ext uri="{FF2B5EF4-FFF2-40B4-BE49-F238E27FC236}">
                  <a16:creationId xmlns:a16="http://schemas.microsoft.com/office/drawing/2014/main" id="{F794DE89-21D7-764C-9DBB-D8EBE2E9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2398"/>
              <a:ext cx="167" cy="166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0" name="Freeform 288">
              <a:extLst>
                <a:ext uri="{FF2B5EF4-FFF2-40B4-BE49-F238E27FC236}">
                  <a16:creationId xmlns:a16="http://schemas.microsoft.com/office/drawing/2014/main" id="{749BAC55-B678-C24B-9362-D8867D141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2084"/>
              <a:ext cx="19" cy="314"/>
            </a:xfrm>
            <a:custGeom>
              <a:avLst/>
              <a:gdLst>
                <a:gd name="T0" fmla="*/ 16 w 19"/>
                <a:gd name="T1" fmla="*/ 314 h 314"/>
                <a:gd name="T2" fmla="*/ 0 w 19"/>
                <a:gd name="T3" fmla="*/ 314 h 314"/>
                <a:gd name="T4" fmla="*/ 4 w 19"/>
                <a:gd name="T5" fmla="*/ 0 h 314"/>
                <a:gd name="T6" fmla="*/ 19 w 19"/>
                <a:gd name="T7" fmla="*/ 0 h 314"/>
                <a:gd name="T8" fmla="*/ 16 w 19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4">
                  <a:moveTo>
                    <a:pt x="16" y="314"/>
                  </a:moveTo>
                  <a:lnTo>
                    <a:pt x="0" y="314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6" y="3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41" name="Arc 289" descr="Trellis">
              <a:extLst>
                <a:ext uri="{FF2B5EF4-FFF2-40B4-BE49-F238E27FC236}">
                  <a16:creationId xmlns:a16="http://schemas.microsoft.com/office/drawing/2014/main" id="{956909ED-0BB7-3142-AA5B-7C878DCD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2356"/>
              <a:ext cx="12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030 w 6030"/>
                <a:gd name="T1" fmla="*/ 21013 h 21600"/>
                <a:gd name="T2" fmla="*/ 0 w 6030"/>
                <a:gd name="T3" fmla="*/ 21576 h 21600"/>
                <a:gd name="T4" fmla="*/ 1027 w 60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30" h="21600" fill="none" extrusionOk="0">
                  <a:moveTo>
                    <a:pt x="6029" y="21012"/>
                  </a:moveTo>
                  <a:cubicBezTo>
                    <a:pt x="4390" y="21402"/>
                    <a:pt x="2711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030" h="21600" stroke="0" extrusionOk="0">
                  <a:moveTo>
                    <a:pt x="6029" y="21012"/>
                  </a:moveTo>
                  <a:cubicBezTo>
                    <a:pt x="4390" y="21402"/>
                    <a:pt x="2711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42" name="Line 290">
              <a:extLst>
                <a:ext uri="{FF2B5EF4-FFF2-40B4-BE49-F238E27FC236}">
                  <a16:creationId xmlns:a16="http://schemas.microsoft.com/office/drawing/2014/main" id="{9C6D5D50-FD7F-F74C-8EE9-2F92C93F7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" y="2084"/>
              <a:ext cx="3" cy="31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43" name="Arc 291" descr="Trellis">
              <a:extLst>
                <a:ext uri="{FF2B5EF4-FFF2-40B4-BE49-F238E27FC236}">
                  <a16:creationId xmlns:a16="http://schemas.microsoft.com/office/drawing/2014/main" id="{95FE5BF5-D35B-E645-A280-88D5F0C0F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2356"/>
              <a:ext cx="12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030 w 6030"/>
                <a:gd name="T1" fmla="*/ 21013 h 21600"/>
                <a:gd name="T2" fmla="*/ 0 w 6030"/>
                <a:gd name="T3" fmla="*/ 21576 h 21600"/>
                <a:gd name="T4" fmla="*/ 1027 w 60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30" h="21600" fill="none" extrusionOk="0">
                  <a:moveTo>
                    <a:pt x="6029" y="21012"/>
                  </a:moveTo>
                  <a:cubicBezTo>
                    <a:pt x="4390" y="21402"/>
                    <a:pt x="2711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030" h="21600" stroke="0" extrusionOk="0">
                  <a:moveTo>
                    <a:pt x="6029" y="21012"/>
                  </a:moveTo>
                  <a:cubicBezTo>
                    <a:pt x="4390" y="21402"/>
                    <a:pt x="2711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4" name="Freeform 292">
              <a:extLst>
                <a:ext uri="{FF2B5EF4-FFF2-40B4-BE49-F238E27FC236}">
                  <a16:creationId xmlns:a16="http://schemas.microsoft.com/office/drawing/2014/main" id="{CEB8E469-BC9F-6A43-B521-5D02E49CB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2084"/>
              <a:ext cx="19" cy="314"/>
            </a:xfrm>
            <a:custGeom>
              <a:avLst/>
              <a:gdLst>
                <a:gd name="T0" fmla="*/ 0 w 6"/>
                <a:gd name="T1" fmla="*/ 100 h 100"/>
                <a:gd name="T2" fmla="*/ 1 w 6"/>
                <a:gd name="T3" fmla="*/ 0 h 100"/>
                <a:gd name="T4" fmla="*/ 6 w 6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0">
                  <a:moveTo>
                    <a:pt x="0" y="100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45" name="Rectangle 293">
              <a:extLst>
                <a:ext uri="{FF2B5EF4-FFF2-40B4-BE49-F238E27FC236}">
                  <a16:creationId xmlns:a16="http://schemas.microsoft.com/office/drawing/2014/main" id="{CE4F94F7-3A06-7E49-9F33-47ACE1FEF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473"/>
              <a:ext cx="310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46" name="Arc 294" descr="Trellis">
              <a:extLst>
                <a:ext uri="{FF2B5EF4-FFF2-40B4-BE49-F238E27FC236}">
                  <a16:creationId xmlns:a16="http://schemas.microsoft.com/office/drawing/2014/main" id="{FACD3553-7C98-2647-9A41-33B0C55FF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2473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47" name="Line 295">
              <a:extLst>
                <a:ext uri="{FF2B5EF4-FFF2-40B4-BE49-F238E27FC236}">
                  <a16:creationId xmlns:a16="http://schemas.microsoft.com/office/drawing/2014/main" id="{0C5E9F08-5E55-3949-9608-B973FD761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8" y="2473"/>
              <a:ext cx="31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48" name="Arc 296" descr="Trellis">
              <a:extLst>
                <a:ext uri="{FF2B5EF4-FFF2-40B4-BE49-F238E27FC236}">
                  <a16:creationId xmlns:a16="http://schemas.microsoft.com/office/drawing/2014/main" id="{7863A562-E249-A642-AE04-A42DE1978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2473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49" name="Freeform 297">
              <a:extLst>
                <a:ext uri="{FF2B5EF4-FFF2-40B4-BE49-F238E27FC236}">
                  <a16:creationId xmlns:a16="http://schemas.microsoft.com/office/drawing/2014/main" id="{5A705532-DEC6-FD4C-8BE7-511E99BE3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2473"/>
              <a:ext cx="310" cy="16"/>
            </a:xfrm>
            <a:custGeom>
              <a:avLst/>
              <a:gdLst>
                <a:gd name="T0" fmla="*/ 98 w 98"/>
                <a:gd name="T1" fmla="*/ 5 h 5"/>
                <a:gd name="T2" fmla="*/ 0 w 98"/>
                <a:gd name="T3" fmla="*/ 5 h 5"/>
                <a:gd name="T4" fmla="*/ 0 w 9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5">
                  <a:moveTo>
                    <a:pt x="98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50" name="Freeform 298" descr="Trellis">
              <a:extLst>
                <a:ext uri="{FF2B5EF4-FFF2-40B4-BE49-F238E27FC236}">
                  <a16:creationId xmlns:a16="http://schemas.microsoft.com/office/drawing/2014/main" id="{10B785AF-60FC-F14F-BAD5-714EB1AEB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" y="2482"/>
              <a:ext cx="47" cy="41"/>
            </a:xfrm>
            <a:custGeom>
              <a:avLst/>
              <a:gdLst>
                <a:gd name="T0" fmla="*/ 0 w 47"/>
                <a:gd name="T1" fmla="*/ 13 h 41"/>
                <a:gd name="T2" fmla="*/ 6 w 47"/>
                <a:gd name="T3" fmla="*/ 0 h 41"/>
                <a:gd name="T4" fmla="*/ 47 w 47"/>
                <a:gd name="T5" fmla="*/ 29 h 41"/>
                <a:gd name="T6" fmla="*/ 38 w 47"/>
                <a:gd name="T7" fmla="*/ 41 h 41"/>
                <a:gd name="T8" fmla="*/ 0 w 47"/>
                <a:gd name="T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1">
                  <a:moveTo>
                    <a:pt x="0" y="13"/>
                  </a:moveTo>
                  <a:lnTo>
                    <a:pt x="6" y="0"/>
                  </a:lnTo>
                  <a:lnTo>
                    <a:pt x="47" y="29"/>
                  </a:lnTo>
                  <a:lnTo>
                    <a:pt x="38" y="41"/>
                  </a:lnTo>
                  <a:lnTo>
                    <a:pt x="0" y="1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51" name="Freeform 299" descr="Trellis">
              <a:extLst>
                <a:ext uri="{FF2B5EF4-FFF2-40B4-BE49-F238E27FC236}">
                  <a16:creationId xmlns:a16="http://schemas.microsoft.com/office/drawing/2014/main" id="{18A450F8-5171-6348-9FFD-3EFCC53F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" y="2486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2" name="Line 300" descr="Trellis">
              <a:extLst>
                <a:ext uri="{FF2B5EF4-FFF2-40B4-BE49-F238E27FC236}">
                  <a16:creationId xmlns:a16="http://schemas.microsoft.com/office/drawing/2014/main" id="{E5ED9963-00C4-5845-A0BF-88EF7BA59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9" y="2495"/>
              <a:ext cx="38" cy="2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3" name="Freeform 301" descr="Trellis">
              <a:extLst>
                <a:ext uri="{FF2B5EF4-FFF2-40B4-BE49-F238E27FC236}">
                  <a16:creationId xmlns:a16="http://schemas.microsoft.com/office/drawing/2014/main" id="{517D9325-20F6-C54D-BCC3-FBCCAED87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" y="2486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4" name="Freeform 302" descr="Trellis">
              <a:extLst>
                <a:ext uri="{FF2B5EF4-FFF2-40B4-BE49-F238E27FC236}">
                  <a16:creationId xmlns:a16="http://schemas.microsoft.com/office/drawing/2014/main" id="{713C7635-C5D5-4248-BF8B-3586ADC08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482"/>
              <a:ext cx="41" cy="41"/>
            </a:xfrm>
            <a:custGeom>
              <a:avLst/>
              <a:gdLst>
                <a:gd name="T0" fmla="*/ 0 w 13"/>
                <a:gd name="T1" fmla="*/ 0 h 13"/>
                <a:gd name="T2" fmla="*/ 13 w 13"/>
                <a:gd name="T3" fmla="*/ 9 h 13"/>
                <a:gd name="T4" fmla="*/ 10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lnTo>
                    <a:pt x="13" y="9"/>
                  </a:lnTo>
                  <a:lnTo>
                    <a:pt x="10" y="13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55" name="Oval 303">
              <a:extLst>
                <a:ext uri="{FF2B5EF4-FFF2-40B4-BE49-F238E27FC236}">
                  <a16:creationId xmlns:a16="http://schemas.microsoft.com/office/drawing/2014/main" id="{0C02707B-1594-644F-B223-71D96B9FD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2002"/>
              <a:ext cx="79" cy="79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56" name="Oval 304">
              <a:extLst>
                <a:ext uri="{FF2B5EF4-FFF2-40B4-BE49-F238E27FC236}">
                  <a16:creationId xmlns:a16="http://schemas.microsoft.com/office/drawing/2014/main" id="{DBD2F8AD-AB7E-064C-A8F9-ED3F24B77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2002"/>
              <a:ext cx="79" cy="7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57" name="Freeform 305">
              <a:extLst>
                <a:ext uri="{FF2B5EF4-FFF2-40B4-BE49-F238E27FC236}">
                  <a16:creationId xmlns:a16="http://schemas.microsoft.com/office/drawing/2014/main" id="{86A51B34-C659-6742-BA6E-2A026BAA7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685"/>
              <a:ext cx="19" cy="317"/>
            </a:xfrm>
            <a:custGeom>
              <a:avLst/>
              <a:gdLst>
                <a:gd name="T0" fmla="*/ 15 w 19"/>
                <a:gd name="T1" fmla="*/ 317 h 317"/>
                <a:gd name="T2" fmla="*/ 0 w 19"/>
                <a:gd name="T3" fmla="*/ 317 h 317"/>
                <a:gd name="T4" fmla="*/ 3 w 19"/>
                <a:gd name="T5" fmla="*/ 0 h 317"/>
                <a:gd name="T6" fmla="*/ 19 w 19"/>
                <a:gd name="T7" fmla="*/ 0 h 317"/>
                <a:gd name="T8" fmla="*/ 15 w 19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7">
                  <a:moveTo>
                    <a:pt x="15" y="317"/>
                  </a:moveTo>
                  <a:lnTo>
                    <a:pt x="0" y="317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5" y="3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58" name="Arc 306">
              <a:extLst>
                <a:ext uri="{FF2B5EF4-FFF2-40B4-BE49-F238E27FC236}">
                  <a16:creationId xmlns:a16="http://schemas.microsoft.com/office/drawing/2014/main" id="{B03882EA-824E-D841-88C9-9A3016B38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1960"/>
              <a:ext cx="12" cy="43"/>
            </a:xfrm>
            <a:custGeom>
              <a:avLst/>
              <a:gdLst>
                <a:gd name="G0" fmla="+- 2553 0 0"/>
                <a:gd name="G1" fmla="+- 0 0 0"/>
                <a:gd name="G2" fmla="+- 21600 0 0"/>
                <a:gd name="T0" fmla="*/ 6104 w 6104"/>
                <a:gd name="T1" fmla="*/ 21306 h 21600"/>
                <a:gd name="T2" fmla="*/ 0 w 6104"/>
                <a:gd name="T3" fmla="*/ 21449 h 21600"/>
                <a:gd name="T4" fmla="*/ 2553 w 610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04" h="21600" fill="none" extrusionOk="0">
                  <a:moveTo>
                    <a:pt x="6104" y="21306"/>
                  </a:moveTo>
                  <a:cubicBezTo>
                    <a:pt x="4930" y="21501"/>
                    <a:pt x="3742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</a:path>
                <a:path w="6104" h="21600" stroke="0" extrusionOk="0">
                  <a:moveTo>
                    <a:pt x="6104" y="21306"/>
                  </a:moveTo>
                  <a:cubicBezTo>
                    <a:pt x="4930" y="21501"/>
                    <a:pt x="3742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  <a:lnTo>
                    <a:pt x="255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59" name="Line 307">
              <a:extLst>
                <a:ext uri="{FF2B5EF4-FFF2-40B4-BE49-F238E27FC236}">
                  <a16:creationId xmlns:a16="http://schemas.microsoft.com/office/drawing/2014/main" id="{4D67BB31-4888-0E47-8E7E-C2DB53780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5" y="1685"/>
              <a:ext cx="4" cy="3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0" name="Arc 308">
              <a:extLst>
                <a:ext uri="{FF2B5EF4-FFF2-40B4-BE49-F238E27FC236}">
                  <a16:creationId xmlns:a16="http://schemas.microsoft.com/office/drawing/2014/main" id="{2DDE1CF1-EAF5-FF4E-AAA0-389C2C444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1960"/>
              <a:ext cx="12" cy="43"/>
            </a:xfrm>
            <a:custGeom>
              <a:avLst/>
              <a:gdLst>
                <a:gd name="G0" fmla="+- 2553 0 0"/>
                <a:gd name="G1" fmla="+- 0 0 0"/>
                <a:gd name="G2" fmla="+- 21600 0 0"/>
                <a:gd name="T0" fmla="*/ 6104 w 6104"/>
                <a:gd name="T1" fmla="*/ 21306 h 21600"/>
                <a:gd name="T2" fmla="*/ 0 w 6104"/>
                <a:gd name="T3" fmla="*/ 21449 h 21600"/>
                <a:gd name="T4" fmla="*/ 2553 w 610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04" h="21600" fill="none" extrusionOk="0">
                  <a:moveTo>
                    <a:pt x="6104" y="21306"/>
                  </a:moveTo>
                  <a:cubicBezTo>
                    <a:pt x="4930" y="21501"/>
                    <a:pt x="3742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</a:path>
                <a:path w="6104" h="21600" stroke="0" extrusionOk="0">
                  <a:moveTo>
                    <a:pt x="6104" y="21306"/>
                  </a:moveTo>
                  <a:cubicBezTo>
                    <a:pt x="4930" y="21501"/>
                    <a:pt x="3742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  <a:lnTo>
                    <a:pt x="2553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1" name="Freeform 309">
              <a:extLst>
                <a:ext uri="{FF2B5EF4-FFF2-40B4-BE49-F238E27FC236}">
                  <a16:creationId xmlns:a16="http://schemas.microsoft.com/office/drawing/2014/main" id="{B585C722-8448-CB40-AE0E-DBBD39520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685"/>
              <a:ext cx="19" cy="317"/>
            </a:xfrm>
            <a:custGeom>
              <a:avLst/>
              <a:gdLst>
                <a:gd name="T0" fmla="*/ 0 w 6"/>
                <a:gd name="T1" fmla="*/ 101 h 101"/>
                <a:gd name="T2" fmla="*/ 1 w 6"/>
                <a:gd name="T3" fmla="*/ 0 h 101"/>
                <a:gd name="T4" fmla="*/ 6 w 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1">
                  <a:moveTo>
                    <a:pt x="0" y="101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2" name="Rectangle 310">
              <a:extLst>
                <a:ext uri="{FF2B5EF4-FFF2-40B4-BE49-F238E27FC236}">
                  <a16:creationId xmlns:a16="http://schemas.microsoft.com/office/drawing/2014/main" id="{89508B8B-2C97-9142-82D9-CDAD1924F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2037"/>
              <a:ext cx="309" cy="1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" name="Arc 311">
              <a:extLst>
                <a:ext uri="{FF2B5EF4-FFF2-40B4-BE49-F238E27FC236}">
                  <a16:creationId xmlns:a16="http://schemas.microsoft.com/office/drawing/2014/main" id="{B8EA342B-6154-0144-B8E0-A7028B699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" y="2037"/>
              <a:ext cx="30" cy="14"/>
            </a:xfrm>
            <a:custGeom>
              <a:avLst/>
              <a:gdLst>
                <a:gd name="G0" fmla="+- 0 0 0"/>
                <a:gd name="G1" fmla="+- 2855 0 0"/>
                <a:gd name="G2" fmla="+- 21600 0 0"/>
                <a:gd name="T0" fmla="*/ 21411 w 21600"/>
                <a:gd name="T1" fmla="*/ 0 h 10291"/>
                <a:gd name="T2" fmla="*/ 20280 w 21600"/>
                <a:gd name="T3" fmla="*/ 10291 h 10291"/>
                <a:gd name="T4" fmla="*/ 0 w 21600"/>
                <a:gd name="T5" fmla="*/ 2855 h 10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0291" fill="none" extrusionOk="0">
                  <a:moveTo>
                    <a:pt x="21410" y="0"/>
                  </a:moveTo>
                  <a:cubicBezTo>
                    <a:pt x="21536" y="946"/>
                    <a:pt x="21600" y="1900"/>
                    <a:pt x="21600" y="2855"/>
                  </a:cubicBezTo>
                  <a:cubicBezTo>
                    <a:pt x="21600" y="5391"/>
                    <a:pt x="21153" y="7909"/>
                    <a:pt x="20279" y="10290"/>
                  </a:cubicBezTo>
                </a:path>
                <a:path w="21600" h="10291" stroke="0" extrusionOk="0">
                  <a:moveTo>
                    <a:pt x="21410" y="0"/>
                  </a:moveTo>
                  <a:cubicBezTo>
                    <a:pt x="21536" y="946"/>
                    <a:pt x="21600" y="1900"/>
                    <a:pt x="21600" y="2855"/>
                  </a:cubicBezTo>
                  <a:cubicBezTo>
                    <a:pt x="21600" y="5391"/>
                    <a:pt x="21153" y="7909"/>
                    <a:pt x="20279" y="10290"/>
                  </a:cubicBezTo>
                  <a:lnTo>
                    <a:pt x="0" y="285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4" name="Line 312">
              <a:extLst>
                <a:ext uri="{FF2B5EF4-FFF2-40B4-BE49-F238E27FC236}">
                  <a16:creationId xmlns:a16="http://schemas.microsoft.com/office/drawing/2014/main" id="{60322FEA-F1F2-FB4E-8C04-BABB4B24A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037"/>
              <a:ext cx="309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5" name="Arc 313">
              <a:extLst>
                <a:ext uri="{FF2B5EF4-FFF2-40B4-BE49-F238E27FC236}">
                  <a16:creationId xmlns:a16="http://schemas.microsoft.com/office/drawing/2014/main" id="{C4BEFF7A-BA07-3043-A5A4-0D53A0A7A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" y="2037"/>
              <a:ext cx="30" cy="14"/>
            </a:xfrm>
            <a:custGeom>
              <a:avLst/>
              <a:gdLst>
                <a:gd name="G0" fmla="+- 0 0 0"/>
                <a:gd name="G1" fmla="+- 2855 0 0"/>
                <a:gd name="G2" fmla="+- 21600 0 0"/>
                <a:gd name="T0" fmla="*/ 21411 w 21600"/>
                <a:gd name="T1" fmla="*/ 0 h 10291"/>
                <a:gd name="T2" fmla="*/ 20280 w 21600"/>
                <a:gd name="T3" fmla="*/ 10291 h 10291"/>
                <a:gd name="T4" fmla="*/ 0 w 21600"/>
                <a:gd name="T5" fmla="*/ 2855 h 10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0291" fill="none" extrusionOk="0">
                  <a:moveTo>
                    <a:pt x="21410" y="0"/>
                  </a:moveTo>
                  <a:cubicBezTo>
                    <a:pt x="21536" y="946"/>
                    <a:pt x="21600" y="1900"/>
                    <a:pt x="21600" y="2855"/>
                  </a:cubicBezTo>
                  <a:cubicBezTo>
                    <a:pt x="21600" y="5391"/>
                    <a:pt x="21153" y="7909"/>
                    <a:pt x="20279" y="10290"/>
                  </a:cubicBezTo>
                </a:path>
                <a:path w="21600" h="10291" stroke="0" extrusionOk="0">
                  <a:moveTo>
                    <a:pt x="21410" y="0"/>
                  </a:moveTo>
                  <a:cubicBezTo>
                    <a:pt x="21536" y="946"/>
                    <a:pt x="21600" y="1900"/>
                    <a:pt x="21600" y="2855"/>
                  </a:cubicBezTo>
                  <a:cubicBezTo>
                    <a:pt x="21600" y="5391"/>
                    <a:pt x="21153" y="7909"/>
                    <a:pt x="20279" y="10290"/>
                  </a:cubicBezTo>
                  <a:lnTo>
                    <a:pt x="0" y="285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6" name="Freeform 314">
              <a:extLst>
                <a:ext uri="{FF2B5EF4-FFF2-40B4-BE49-F238E27FC236}">
                  <a16:creationId xmlns:a16="http://schemas.microsoft.com/office/drawing/2014/main" id="{CB25F266-7AEE-2148-BB39-899B8E07B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" y="2037"/>
              <a:ext cx="309" cy="15"/>
            </a:xfrm>
            <a:custGeom>
              <a:avLst/>
              <a:gdLst>
                <a:gd name="T0" fmla="*/ 98 w 98"/>
                <a:gd name="T1" fmla="*/ 5 h 5"/>
                <a:gd name="T2" fmla="*/ 0 w 98"/>
                <a:gd name="T3" fmla="*/ 5 h 5"/>
                <a:gd name="T4" fmla="*/ 0 w 9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5">
                  <a:moveTo>
                    <a:pt x="98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7" name="Oval 315" descr="Trellis">
              <a:extLst>
                <a:ext uri="{FF2B5EF4-FFF2-40B4-BE49-F238E27FC236}">
                  <a16:creationId xmlns:a16="http://schemas.microsoft.com/office/drawing/2014/main" id="{134C4173-4322-6847-9C1B-FC71EF60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442"/>
              <a:ext cx="79" cy="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8" name="Oval 316" descr="Trellis">
              <a:extLst>
                <a:ext uri="{FF2B5EF4-FFF2-40B4-BE49-F238E27FC236}">
                  <a16:creationId xmlns:a16="http://schemas.microsoft.com/office/drawing/2014/main" id="{DD34E920-7603-B840-8660-446254A4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442"/>
              <a:ext cx="79" cy="7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9" name="Freeform 317">
              <a:extLst>
                <a:ext uri="{FF2B5EF4-FFF2-40B4-BE49-F238E27FC236}">
                  <a16:creationId xmlns:a16="http://schemas.microsoft.com/office/drawing/2014/main" id="{2E641BA2-D2E4-8642-9A01-11B4218D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" y="2128"/>
              <a:ext cx="19" cy="314"/>
            </a:xfrm>
            <a:custGeom>
              <a:avLst/>
              <a:gdLst>
                <a:gd name="T0" fmla="*/ 13 w 19"/>
                <a:gd name="T1" fmla="*/ 314 h 314"/>
                <a:gd name="T2" fmla="*/ 0 w 19"/>
                <a:gd name="T3" fmla="*/ 314 h 314"/>
                <a:gd name="T4" fmla="*/ 3 w 19"/>
                <a:gd name="T5" fmla="*/ 0 h 314"/>
                <a:gd name="T6" fmla="*/ 19 w 19"/>
                <a:gd name="T7" fmla="*/ 0 h 314"/>
                <a:gd name="T8" fmla="*/ 13 w 19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4">
                  <a:moveTo>
                    <a:pt x="13" y="314"/>
                  </a:moveTo>
                  <a:lnTo>
                    <a:pt x="0" y="314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3" y="3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70" name="Arc 318" descr="Trellis">
              <a:extLst>
                <a:ext uri="{FF2B5EF4-FFF2-40B4-BE49-F238E27FC236}">
                  <a16:creationId xmlns:a16="http://schemas.microsoft.com/office/drawing/2014/main" id="{26DBEF7C-BDA9-B142-B52C-139F2E46F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2396"/>
              <a:ext cx="10" cy="42"/>
            </a:xfrm>
            <a:custGeom>
              <a:avLst/>
              <a:gdLst>
                <a:gd name="G0" fmla="+- 1015 0 0"/>
                <a:gd name="G1" fmla="+- 0 0 0"/>
                <a:gd name="G2" fmla="+- 21600 0 0"/>
                <a:gd name="T0" fmla="*/ 5011 w 5011"/>
                <a:gd name="T1" fmla="*/ 21227 h 21600"/>
                <a:gd name="T2" fmla="*/ 0 w 5011"/>
                <a:gd name="T3" fmla="*/ 21576 h 21600"/>
                <a:gd name="T4" fmla="*/ 1015 w 501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1" h="21600" fill="none" extrusionOk="0">
                  <a:moveTo>
                    <a:pt x="5011" y="21227"/>
                  </a:moveTo>
                  <a:cubicBezTo>
                    <a:pt x="3693" y="21475"/>
                    <a:pt x="2355" y="21600"/>
                    <a:pt x="1015" y="21600"/>
                  </a:cubicBezTo>
                  <a:cubicBezTo>
                    <a:pt x="676" y="21600"/>
                    <a:pt x="338" y="21592"/>
                    <a:pt x="-1" y="21576"/>
                  </a:cubicBezTo>
                </a:path>
                <a:path w="5011" h="21600" stroke="0" extrusionOk="0">
                  <a:moveTo>
                    <a:pt x="5011" y="21227"/>
                  </a:moveTo>
                  <a:cubicBezTo>
                    <a:pt x="3693" y="21475"/>
                    <a:pt x="2355" y="21600"/>
                    <a:pt x="1015" y="21600"/>
                  </a:cubicBezTo>
                  <a:cubicBezTo>
                    <a:pt x="676" y="21600"/>
                    <a:pt x="338" y="21592"/>
                    <a:pt x="-1" y="21576"/>
                  </a:cubicBezTo>
                  <a:lnTo>
                    <a:pt x="101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71" name="Line 319">
              <a:extLst>
                <a:ext uri="{FF2B5EF4-FFF2-40B4-BE49-F238E27FC236}">
                  <a16:creationId xmlns:a16="http://schemas.microsoft.com/office/drawing/2014/main" id="{C836AD74-1391-4446-A782-95A50A655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4" y="2128"/>
              <a:ext cx="6" cy="31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72" name="Arc 320" descr="Trellis">
              <a:extLst>
                <a:ext uri="{FF2B5EF4-FFF2-40B4-BE49-F238E27FC236}">
                  <a16:creationId xmlns:a16="http://schemas.microsoft.com/office/drawing/2014/main" id="{0A714678-A861-B34A-BE8C-F0B5D75C1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2396"/>
              <a:ext cx="10" cy="42"/>
            </a:xfrm>
            <a:custGeom>
              <a:avLst/>
              <a:gdLst>
                <a:gd name="G0" fmla="+- 1015 0 0"/>
                <a:gd name="G1" fmla="+- 0 0 0"/>
                <a:gd name="G2" fmla="+- 21600 0 0"/>
                <a:gd name="T0" fmla="*/ 5011 w 5011"/>
                <a:gd name="T1" fmla="*/ 21227 h 21600"/>
                <a:gd name="T2" fmla="*/ 0 w 5011"/>
                <a:gd name="T3" fmla="*/ 21576 h 21600"/>
                <a:gd name="T4" fmla="*/ 1015 w 501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1" h="21600" fill="none" extrusionOk="0">
                  <a:moveTo>
                    <a:pt x="5011" y="21227"/>
                  </a:moveTo>
                  <a:cubicBezTo>
                    <a:pt x="3693" y="21475"/>
                    <a:pt x="2355" y="21600"/>
                    <a:pt x="1015" y="21600"/>
                  </a:cubicBezTo>
                  <a:cubicBezTo>
                    <a:pt x="676" y="21600"/>
                    <a:pt x="338" y="21592"/>
                    <a:pt x="-1" y="21576"/>
                  </a:cubicBezTo>
                </a:path>
                <a:path w="5011" h="21600" stroke="0" extrusionOk="0">
                  <a:moveTo>
                    <a:pt x="5011" y="21227"/>
                  </a:moveTo>
                  <a:cubicBezTo>
                    <a:pt x="3693" y="21475"/>
                    <a:pt x="2355" y="21600"/>
                    <a:pt x="1015" y="21600"/>
                  </a:cubicBezTo>
                  <a:cubicBezTo>
                    <a:pt x="676" y="21600"/>
                    <a:pt x="338" y="21592"/>
                    <a:pt x="-1" y="21576"/>
                  </a:cubicBezTo>
                  <a:lnTo>
                    <a:pt x="101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73" name="Freeform 321">
              <a:extLst>
                <a:ext uri="{FF2B5EF4-FFF2-40B4-BE49-F238E27FC236}">
                  <a16:creationId xmlns:a16="http://schemas.microsoft.com/office/drawing/2014/main" id="{845088AF-183F-9948-AA4B-C83C6195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" y="2128"/>
              <a:ext cx="19" cy="314"/>
            </a:xfrm>
            <a:custGeom>
              <a:avLst/>
              <a:gdLst>
                <a:gd name="T0" fmla="*/ 0 w 6"/>
                <a:gd name="T1" fmla="*/ 100 h 100"/>
                <a:gd name="T2" fmla="*/ 1 w 6"/>
                <a:gd name="T3" fmla="*/ 0 h 100"/>
                <a:gd name="T4" fmla="*/ 6 w 6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0">
                  <a:moveTo>
                    <a:pt x="0" y="100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74" name="Rectangle 322">
              <a:extLst>
                <a:ext uri="{FF2B5EF4-FFF2-40B4-BE49-F238E27FC236}">
                  <a16:creationId xmlns:a16="http://schemas.microsoft.com/office/drawing/2014/main" id="{9DBA9400-7880-E04F-A202-C7A75FD76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473"/>
              <a:ext cx="312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75" name="Arc 323" descr="Trellis">
              <a:extLst>
                <a:ext uri="{FF2B5EF4-FFF2-40B4-BE49-F238E27FC236}">
                  <a16:creationId xmlns:a16="http://schemas.microsoft.com/office/drawing/2014/main" id="{2C99E3FE-3399-824D-AB90-4D12DBD53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2476"/>
              <a:ext cx="30" cy="10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7102"/>
                <a:gd name="T2" fmla="*/ 21306 w 21600"/>
                <a:gd name="T3" fmla="*/ 7102 h 7102"/>
                <a:gd name="T4" fmla="*/ 0 w 21600"/>
                <a:gd name="T5" fmla="*/ 3551 h 7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02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</a:path>
                <a:path w="21600" h="7102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76" name="Line 324">
              <a:extLst>
                <a:ext uri="{FF2B5EF4-FFF2-40B4-BE49-F238E27FC236}">
                  <a16:creationId xmlns:a16="http://schemas.microsoft.com/office/drawing/2014/main" id="{71DB3061-2F39-984D-B905-829B53D6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" y="2473"/>
              <a:ext cx="31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77" name="Arc 325" descr="Trellis">
              <a:extLst>
                <a:ext uri="{FF2B5EF4-FFF2-40B4-BE49-F238E27FC236}">
                  <a16:creationId xmlns:a16="http://schemas.microsoft.com/office/drawing/2014/main" id="{6E763037-F916-084B-B5E2-DAA8BE08E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2476"/>
              <a:ext cx="30" cy="10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7102"/>
                <a:gd name="T2" fmla="*/ 21306 w 21600"/>
                <a:gd name="T3" fmla="*/ 7102 h 7102"/>
                <a:gd name="T4" fmla="*/ 0 w 21600"/>
                <a:gd name="T5" fmla="*/ 3551 h 7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02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</a:path>
                <a:path w="21600" h="7102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78" name="Freeform 326">
              <a:extLst>
                <a:ext uri="{FF2B5EF4-FFF2-40B4-BE49-F238E27FC236}">
                  <a16:creationId xmlns:a16="http://schemas.microsoft.com/office/drawing/2014/main" id="{5D0A7272-F982-804A-9DE6-49314B7A2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2473"/>
              <a:ext cx="312" cy="16"/>
            </a:xfrm>
            <a:custGeom>
              <a:avLst/>
              <a:gdLst>
                <a:gd name="T0" fmla="*/ 99 w 99"/>
                <a:gd name="T1" fmla="*/ 5 h 5"/>
                <a:gd name="T2" fmla="*/ 0 w 99"/>
                <a:gd name="T3" fmla="*/ 5 h 5"/>
                <a:gd name="T4" fmla="*/ 0 w 9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5">
                  <a:moveTo>
                    <a:pt x="99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79" name="Oval 327">
              <a:extLst>
                <a:ext uri="{FF2B5EF4-FFF2-40B4-BE49-F238E27FC236}">
                  <a16:creationId xmlns:a16="http://schemas.microsoft.com/office/drawing/2014/main" id="{69D432A8-5655-4142-9022-142430C65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1515"/>
              <a:ext cx="167" cy="167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80" name="Oval 328">
              <a:extLst>
                <a:ext uri="{FF2B5EF4-FFF2-40B4-BE49-F238E27FC236}">
                  <a16:creationId xmlns:a16="http://schemas.microsoft.com/office/drawing/2014/main" id="{9B2FAEC1-8F51-5A4A-A01E-3AF5D906D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1515"/>
              <a:ext cx="167" cy="167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81" name="Freeform 329">
              <a:extLst>
                <a:ext uri="{FF2B5EF4-FFF2-40B4-BE49-F238E27FC236}">
                  <a16:creationId xmlns:a16="http://schemas.microsoft.com/office/drawing/2014/main" id="{3D0FF972-E3C8-074D-9AA3-912ED92CE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594"/>
              <a:ext cx="312" cy="22"/>
            </a:xfrm>
            <a:custGeom>
              <a:avLst/>
              <a:gdLst>
                <a:gd name="T0" fmla="*/ 312 w 312"/>
                <a:gd name="T1" fmla="*/ 0 h 22"/>
                <a:gd name="T2" fmla="*/ 312 w 312"/>
                <a:gd name="T3" fmla="*/ 16 h 22"/>
                <a:gd name="T4" fmla="*/ 0 w 312"/>
                <a:gd name="T5" fmla="*/ 22 h 22"/>
                <a:gd name="T6" fmla="*/ 0 w 312"/>
                <a:gd name="T7" fmla="*/ 6 h 22"/>
                <a:gd name="T8" fmla="*/ 312 w 31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2">
                  <a:moveTo>
                    <a:pt x="312" y="0"/>
                  </a:moveTo>
                  <a:lnTo>
                    <a:pt x="312" y="16"/>
                  </a:lnTo>
                  <a:lnTo>
                    <a:pt x="0" y="22"/>
                  </a:lnTo>
                  <a:lnTo>
                    <a:pt x="0" y="6"/>
                  </a:lnTo>
                  <a:lnTo>
                    <a:pt x="31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82" name="Arc 330">
              <a:extLst>
                <a:ext uri="{FF2B5EF4-FFF2-40B4-BE49-F238E27FC236}">
                  <a16:creationId xmlns:a16="http://schemas.microsoft.com/office/drawing/2014/main" id="{6F236355-F152-9C4D-A468-C3626D956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" y="1597"/>
              <a:ext cx="30" cy="9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6406"/>
                <a:gd name="T2" fmla="*/ 21411 w 21600"/>
                <a:gd name="T3" fmla="*/ 6406 h 6406"/>
                <a:gd name="T4" fmla="*/ 0 w 21600"/>
                <a:gd name="T5" fmla="*/ 3551 h 6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06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505"/>
                    <a:pt x="21536" y="5459"/>
                    <a:pt x="21410" y="6405"/>
                  </a:cubicBezTo>
                </a:path>
                <a:path w="21600" h="6406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505"/>
                    <a:pt x="21536" y="5459"/>
                    <a:pt x="21410" y="6405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83" name="Line 331">
              <a:extLst>
                <a:ext uri="{FF2B5EF4-FFF2-40B4-BE49-F238E27FC236}">
                  <a16:creationId xmlns:a16="http://schemas.microsoft.com/office/drawing/2014/main" id="{C78B5F53-467F-1447-9C19-41EEBACC4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594"/>
              <a:ext cx="312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84" name="Arc 332">
              <a:extLst>
                <a:ext uri="{FF2B5EF4-FFF2-40B4-BE49-F238E27FC236}">
                  <a16:creationId xmlns:a16="http://schemas.microsoft.com/office/drawing/2014/main" id="{8A3699C9-8896-2044-8F47-D9329D047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" y="1597"/>
              <a:ext cx="30" cy="9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6406"/>
                <a:gd name="T2" fmla="*/ 21411 w 21600"/>
                <a:gd name="T3" fmla="*/ 6406 h 6406"/>
                <a:gd name="T4" fmla="*/ 0 w 21600"/>
                <a:gd name="T5" fmla="*/ 3551 h 6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06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505"/>
                    <a:pt x="21536" y="5459"/>
                    <a:pt x="21410" y="6405"/>
                  </a:cubicBezTo>
                </a:path>
                <a:path w="21600" h="6406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505"/>
                    <a:pt x="21536" y="5459"/>
                    <a:pt x="21410" y="6405"/>
                  </a:cubicBezTo>
                  <a:lnTo>
                    <a:pt x="0" y="355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85" name="Freeform 333">
              <a:extLst>
                <a:ext uri="{FF2B5EF4-FFF2-40B4-BE49-F238E27FC236}">
                  <a16:creationId xmlns:a16="http://schemas.microsoft.com/office/drawing/2014/main" id="{2300F0C6-970C-DC42-A14E-34968C1D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600"/>
              <a:ext cx="312" cy="16"/>
            </a:xfrm>
            <a:custGeom>
              <a:avLst/>
              <a:gdLst>
                <a:gd name="T0" fmla="*/ 99 w 99"/>
                <a:gd name="T1" fmla="*/ 3 h 5"/>
                <a:gd name="T2" fmla="*/ 0 w 99"/>
                <a:gd name="T3" fmla="*/ 5 h 5"/>
                <a:gd name="T4" fmla="*/ 0 w 9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5">
                  <a:moveTo>
                    <a:pt x="99" y="3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86" name="Freeform 334">
              <a:extLst>
                <a:ext uri="{FF2B5EF4-FFF2-40B4-BE49-F238E27FC236}">
                  <a16:creationId xmlns:a16="http://schemas.microsoft.com/office/drawing/2014/main" id="{45FA64DE-BF46-6E48-B04E-0138E51D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606"/>
              <a:ext cx="50" cy="44"/>
            </a:xfrm>
            <a:custGeom>
              <a:avLst/>
              <a:gdLst>
                <a:gd name="T0" fmla="*/ 0 w 50"/>
                <a:gd name="T1" fmla="*/ 10 h 44"/>
                <a:gd name="T2" fmla="*/ 9 w 50"/>
                <a:gd name="T3" fmla="*/ 0 h 44"/>
                <a:gd name="T4" fmla="*/ 50 w 50"/>
                <a:gd name="T5" fmla="*/ 32 h 44"/>
                <a:gd name="T6" fmla="*/ 37 w 50"/>
                <a:gd name="T7" fmla="*/ 44 h 44"/>
                <a:gd name="T8" fmla="*/ 0 w 50"/>
                <a:gd name="T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4">
                  <a:moveTo>
                    <a:pt x="0" y="10"/>
                  </a:moveTo>
                  <a:lnTo>
                    <a:pt x="9" y="0"/>
                  </a:lnTo>
                  <a:lnTo>
                    <a:pt x="50" y="32"/>
                  </a:lnTo>
                  <a:lnTo>
                    <a:pt x="37" y="44"/>
                  </a:lnTo>
                  <a:lnTo>
                    <a:pt x="0" y="1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87" name="Freeform 335">
              <a:extLst>
                <a:ext uri="{FF2B5EF4-FFF2-40B4-BE49-F238E27FC236}">
                  <a16:creationId xmlns:a16="http://schemas.microsoft.com/office/drawing/2014/main" id="{8A6B95CA-E459-074D-9695-CBA59FD39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1606"/>
              <a:ext cx="6" cy="7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88" name="Line 336">
              <a:extLst>
                <a:ext uri="{FF2B5EF4-FFF2-40B4-BE49-F238E27FC236}">
                  <a16:creationId xmlns:a16="http://schemas.microsoft.com/office/drawing/2014/main" id="{82E62FDB-ED3F-224E-909E-9F3E404C2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9" y="1616"/>
              <a:ext cx="37" cy="3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89" name="Freeform 337">
              <a:extLst>
                <a:ext uri="{FF2B5EF4-FFF2-40B4-BE49-F238E27FC236}">
                  <a16:creationId xmlns:a16="http://schemas.microsoft.com/office/drawing/2014/main" id="{28E1F9A8-3304-5E4A-BFE9-417BE1DC8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1606"/>
              <a:ext cx="6" cy="7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90" name="Freeform 338">
              <a:extLst>
                <a:ext uri="{FF2B5EF4-FFF2-40B4-BE49-F238E27FC236}">
                  <a16:creationId xmlns:a16="http://schemas.microsoft.com/office/drawing/2014/main" id="{D99F3AA8-2F60-B24E-ADC1-88595B8E1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" y="1606"/>
              <a:ext cx="41" cy="44"/>
            </a:xfrm>
            <a:custGeom>
              <a:avLst/>
              <a:gdLst>
                <a:gd name="T0" fmla="*/ 0 w 13"/>
                <a:gd name="T1" fmla="*/ 0 h 14"/>
                <a:gd name="T2" fmla="*/ 13 w 13"/>
                <a:gd name="T3" fmla="*/ 10 h 14"/>
                <a:gd name="T4" fmla="*/ 9 w 13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lnTo>
                    <a:pt x="13" y="10"/>
                  </a:lnTo>
                  <a:lnTo>
                    <a:pt x="9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91" name="Oval 339">
              <a:extLst>
                <a:ext uri="{FF2B5EF4-FFF2-40B4-BE49-F238E27FC236}">
                  <a16:creationId xmlns:a16="http://schemas.microsoft.com/office/drawing/2014/main" id="{5F689B0F-2150-7B4F-9D17-9DC1B4C5B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958"/>
              <a:ext cx="167" cy="166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92" name="Oval 340">
              <a:extLst>
                <a:ext uri="{FF2B5EF4-FFF2-40B4-BE49-F238E27FC236}">
                  <a16:creationId xmlns:a16="http://schemas.microsoft.com/office/drawing/2014/main" id="{0F343CA7-5369-014F-8FA1-953FBF8F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958"/>
              <a:ext cx="167" cy="16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93" name="Freeform 341">
              <a:extLst>
                <a:ext uri="{FF2B5EF4-FFF2-40B4-BE49-F238E27FC236}">
                  <a16:creationId xmlns:a16="http://schemas.microsoft.com/office/drawing/2014/main" id="{C1F1324D-4805-8B40-9C59-7C198A9B7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1650"/>
              <a:ext cx="22" cy="311"/>
            </a:xfrm>
            <a:custGeom>
              <a:avLst/>
              <a:gdLst>
                <a:gd name="T0" fmla="*/ 16 w 22"/>
                <a:gd name="T1" fmla="*/ 311 h 311"/>
                <a:gd name="T2" fmla="*/ 0 w 22"/>
                <a:gd name="T3" fmla="*/ 311 h 311"/>
                <a:gd name="T4" fmla="*/ 7 w 22"/>
                <a:gd name="T5" fmla="*/ 0 h 311"/>
                <a:gd name="T6" fmla="*/ 22 w 22"/>
                <a:gd name="T7" fmla="*/ 0 h 311"/>
                <a:gd name="T8" fmla="*/ 16 w 22"/>
                <a:gd name="T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1">
                  <a:moveTo>
                    <a:pt x="16" y="311"/>
                  </a:moveTo>
                  <a:lnTo>
                    <a:pt x="0" y="311"/>
                  </a:lnTo>
                  <a:lnTo>
                    <a:pt x="7" y="0"/>
                  </a:lnTo>
                  <a:lnTo>
                    <a:pt x="22" y="0"/>
                  </a:lnTo>
                  <a:lnTo>
                    <a:pt x="16" y="31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94" name="Arc 342">
              <a:extLst>
                <a:ext uri="{FF2B5EF4-FFF2-40B4-BE49-F238E27FC236}">
                  <a16:creationId xmlns:a16="http://schemas.microsoft.com/office/drawing/2014/main" id="{5680132E-145C-8840-9E65-1ACAC564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916"/>
              <a:ext cx="13" cy="43"/>
            </a:xfrm>
            <a:custGeom>
              <a:avLst/>
              <a:gdLst>
                <a:gd name="G0" fmla="+- 3055 0 0"/>
                <a:gd name="G1" fmla="+- 0 0 0"/>
                <a:gd name="G2" fmla="+- 21600 0 0"/>
                <a:gd name="T0" fmla="*/ 6606 w 6606"/>
                <a:gd name="T1" fmla="*/ 21306 h 21600"/>
                <a:gd name="T2" fmla="*/ 0 w 6606"/>
                <a:gd name="T3" fmla="*/ 21383 h 21600"/>
                <a:gd name="T4" fmla="*/ 3055 w 6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06" h="21600" fill="none" extrusionOk="0">
                  <a:moveTo>
                    <a:pt x="6606" y="21306"/>
                  </a:moveTo>
                  <a:cubicBezTo>
                    <a:pt x="5432" y="21501"/>
                    <a:pt x="4244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</a:path>
                <a:path w="6606" h="21600" stroke="0" extrusionOk="0">
                  <a:moveTo>
                    <a:pt x="6606" y="21306"/>
                  </a:moveTo>
                  <a:cubicBezTo>
                    <a:pt x="5432" y="21501"/>
                    <a:pt x="4244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  <a:lnTo>
                    <a:pt x="305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95" name="Line 343">
              <a:extLst>
                <a:ext uri="{FF2B5EF4-FFF2-40B4-BE49-F238E27FC236}">
                  <a16:creationId xmlns:a16="http://schemas.microsoft.com/office/drawing/2014/main" id="{F6A95F66-0150-CF49-9D51-B2D6EA86E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0" y="1650"/>
              <a:ext cx="6" cy="31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96" name="Arc 344">
              <a:extLst>
                <a:ext uri="{FF2B5EF4-FFF2-40B4-BE49-F238E27FC236}">
                  <a16:creationId xmlns:a16="http://schemas.microsoft.com/office/drawing/2014/main" id="{E587D0A3-EB11-E145-8956-1CED28C8A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916"/>
              <a:ext cx="13" cy="43"/>
            </a:xfrm>
            <a:custGeom>
              <a:avLst/>
              <a:gdLst>
                <a:gd name="G0" fmla="+- 3055 0 0"/>
                <a:gd name="G1" fmla="+- 0 0 0"/>
                <a:gd name="G2" fmla="+- 21600 0 0"/>
                <a:gd name="T0" fmla="*/ 6606 w 6606"/>
                <a:gd name="T1" fmla="*/ 21306 h 21600"/>
                <a:gd name="T2" fmla="*/ 0 w 6606"/>
                <a:gd name="T3" fmla="*/ 21383 h 21600"/>
                <a:gd name="T4" fmla="*/ 3055 w 6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06" h="21600" fill="none" extrusionOk="0">
                  <a:moveTo>
                    <a:pt x="6606" y="21306"/>
                  </a:moveTo>
                  <a:cubicBezTo>
                    <a:pt x="5432" y="21501"/>
                    <a:pt x="4244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</a:path>
                <a:path w="6606" h="21600" stroke="0" extrusionOk="0">
                  <a:moveTo>
                    <a:pt x="6606" y="21306"/>
                  </a:moveTo>
                  <a:cubicBezTo>
                    <a:pt x="5432" y="21501"/>
                    <a:pt x="4244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  <a:lnTo>
                    <a:pt x="3055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97" name="Freeform 345">
              <a:extLst>
                <a:ext uri="{FF2B5EF4-FFF2-40B4-BE49-F238E27FC236}">
                  <a16:creationId xmlns:a16="http://schemas.microsoft.com/office/drawing/2014/main" id="{1290B5B1-2B4A-C045-BDB7-9EC4CF4E9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1650"/>
              <a:ext cx="22" cy="311"/>
            </a:xfrm>
            <a:custGeom>
              <a:avLst/>
              <a:gdLst>
                <a:gd name="T0" fmla="*/ 0 w 7"/>
                <a:gd name="T1" fmla="*/ 99 h 99"/>
                <a:gd name="T2" fmla="*/ 2 w 7"/>
                <a:gd name="T3" fmla="*/ 0 h 99"/>
                <a:gd name="T4" fmla="*/ 7 w 7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9">
                  <a:moveTo>
                    <a:pt x="0" y="99"/>
                  </a:moveTo>
                  <a:lnTo>
                    <a:pt x="2" y="0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98" name="Freeform 346">
              <a:extLst>
                <a:ext uri="{FF2B5EF4-FFF2-40B4-BE49-F238E27FC236}">
                  <a16:creationId xmlns:a16="http://schemas.microsoft.com/office/drawing/2014/main" id="{F80FEC09-452E-754F-BCDF-427DDFD4B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2033"/>
              <a:ext cx="309" cy="19"/>
            </a:xfrm>
            <a:custGeom>
              <a:avLst/>
              <a:gdLst>
                <a:gd name="T0" fmla="*/ 309 w 309"/>
                <a:gd name="T1" fmla="*/ 4 h 19"/>
                <a:gd name="T2" fmla="*/ 309 w 309"/>
                <a:gd name="T3" fmla="*/ 19 h 19"/>
                <a:gd name="T4" fmla="*/ 0 w 309"/>
                <a:gd name="T5" fmla="*/ 16 h 19"/>
                <a:gd name="T6" fmla="*/ 0 w 309"/>
                <a:gd name="T7" fmla="*/ 0 h 19"/>
                <a:gd name="T8" fmla="*/ 309 w 309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9">
                  <a:moveTo>
                    <a:pt x="309" y="4"/>
                  </a:moveTo>
                  <a:lnTo>
                    <a:pt x="309" y="19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09" y="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99" name="Arc 347">
              <a:extLst>
                <a:ext uri="{FF2B5EF4-FFF2-40B4-BE49-F238E27FC236}">
                  <a16:creationId xmlns:a16="http://schemas.microsoft.com/office/drawing/2014/main" id="{1223BB04-06BC-7C4D-871B-CEBE97F1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2040"/>
              <a:ext cx="30" cy="9"/>
            </a:xfrm>
            <a:custGeom>
              <a:avLst/>
              <a:gdLst>
                <a:gd name="G0" fmla="+- 0 0 0"/>
                <a:gd name="G1" fmla="+- 732 0 0"/>
                <a:gd name="G2" fmla="+- 21600 0 0"/>
                <a:gd name="T0" fmla="*/ 21588 w 21600"/>
                <a:gd name="T1" fmla="*/ 0 h 6387"/>
                <a:gd name="T2" fmla="*/ 20847 w 21600"/>
                <a:gd name="T3" fmla="*/ 6387 h 6387"/>
                <a:gd name="T4" fmla="*/ 0 w 21600"/>
                <a:gd name="T5" fmla="*/ 732 h 6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387" fill="none" extrusionOk="0">
                  <a:moveTo>
                    <a:pt x="21587" y="0"/>
                  </a:moveTo>
                  <a:cubicBezTo>
                    <a:pt x="21595" y="243"/>
                    <a:pt x="21600" y="487"/>
                    <a:pt x="21600" y="732"/>
                  </a:cubicBezTo>
                  <a:cubicBezTo>
                    <a:pt x="21600" y="2641"/>
                    <a:pt x="21346" y="4543"/>
                    <a:pt x="20846" y="6386"/>
                  </a:cubicBezTo>
                </a:path>
                <a:path w="21600" h="6387" stroke="0" extrusionOk="0">
                  <a:moveTo>
                    <a:pt x="21587" y="0"/>
                  </a:moveTo>
                  <a:cubicBezTo>
                    <a:pt x="21595" y="243"/>
                    <a:pt x="21600" y="487"/>
                    <a:pt x="21600" y="732"/>
                  </a:cubicBezTo>
                  <a:cubicBezTo>
                    <a:pt x="21600" y="2641"/>
                    <a:pt x="21346" y="4543"/>
                    <a:pt x="20846" y="6386"/>
                  </a:cubicBezTo>
                  <a:lnTo>
                    <a:pt x="0" y="7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00" name="Line 348">
              <a:extLst>
                <a:ext uri="{FF2B5EF4-FFF2-40B4-BE49-F238E27FC236}">
                  <a16:creationId xmlns:a16="http://schemas.microsoft.com/office/drawing/2014/main" id="{21BFCDC1-85CA-9440-96BE-38E181DA7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2033"/>
              <a:ext cx="309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01" name="Arc 349">
              <a:extLst>
                <a:ext uri="{FF2B5EF4-FFF2-40B4-BE49-F238E27FC236}">
                  <a16:creationId xmlns:a16="http://schemas.microsoft.com/office/drawing/2014/main" id="{A143CC36-00F5-944C-BDD5-CF0AFCC3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2040"/>
              <a:ext cx="30" cy="9"/>
            </a:xfrm>
            <a:custGeom>
              <a:avLst/>
              <a:gdLst>
                <a:gd name="G0" fmla="+- 0 0 0"/>
                <a:gd name="G1" fmla="+- 732 0 0"/>
                <a:gd name="G2" fmla="+- 21600 0 0"/>
                <a:gd name="T0" fmla="*/ 21588 w 21600"/>
                <a:gd name="T1" fmla="*/ 0 h 6387"/>
                <a:gd name="T2" fmla="*/ 20847 w 21600"/>
                <a:gd name="T3" fmla="*/ 6387 h 6387"/>
                <a:gd name="T4" fmla="*/ 0 w 21600"/>
                <a:gd name="T5" fmla="*/ 732 h 6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387" fill="none" extrusionOk="0">
                  <a:moveTo>
                    <a:pt x="21587" y="0"/>
                  </a:moveTo>
                  <a:cubicBezTo>
                    <a:pt x="21595" y="243"/>
                    <a:pt x="21600" y="487"/>
                    <a:pt x="21600" y="732"/>
                  </a:cubicBezTo>
                  <a:cubicBezTo>
                    <a:pt x="21600" y="2641"/>
                    <a:pt x="21346" y="4543"/>
                    <a:pt x="20846" y="6386"/>
                  </a:cubicBezTo>
                </a:path>
                <a:path w="21600" h="6387" stroke="0" extrusionOk="0">
                  <a:moveTo>
                    <a:pt x="21587" y="0"/>
                  </a:moveTo>
                  <a:cubicBezTo>
                    <a:pt x="21595" y="243"/>
                    <a:pt x="21600" y="487"/>
                    <a:pt x="21600" y="732"/>
                  </a:cubicBezTo>
                  <a:cubicBezTo>
                    <a:pt x="21600" y="2641"/>
                    <a:pt x="21346" y="4543"/>
                    <a:pt x="20846" y="6386"/>
                  </a:cubicBezTo>
                  <a:lnTo>
                    <a:pt x="0" y="732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02" name="Freeform 350">
              <a:extLst>
                <a:ext uri="{FF2B5EF4-FFF2-40B4-BE49-F238E27FC236}">
                  <a16:creationId xmlns:a16="http://schemas.microsoft.com/office/drawing/2014/main" id="{2FC4669E-7A6D-A24F-91B1-A139211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2033"/>
              <a:ext cx="309" cy="19"/>
            </a:xfrm>
            <a:custGeom>
              <a:avLst/>
              <a:gdLst>
                <a:gd name="T0" fmla="*/ 98 w 98"/>
                <a:gd name="T1" fmla="*/ 6 h 6"/>
                <a:gd name="T2" fmla="*/ 0 w 98"/>
                <a:gd name="T3" fmla="*/ 5 h 6"/>
                <a:gd name="T4" fmla="*/ 0 w 98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6">
                  <a:moveTo>
                    <a:pt x="98" y="6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03" name="Freeform 351">
              <a:extLst>
                <a:ext uri="{FF2B5EF4-FFF2-40B4-BE49-F238E27FC236}">
                  <a16:creationId xmlns:a16="http://schemas.microsoft.com/office/drawing/2014/main" id="{285CF4D2-62A9-1B4D-A176-297A1AE8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" y="2046"/>
              <a:ext cx="50" cy="41"/>
            </a:xfrm>
            <a:custGeom>
              <a:avLst/>
              <a:gdLst>
                <a:gd name="T0" fmla="*/ 0 w 50"/>
                <a:gd name="T1" fmla="*/ 13 h 41"/>
                <a:gd name="T2" fmla="*/ 9 w 50"/>
                <a:gd name="T3" fmla="*/ 0 h 41"/>
                <a:gd name="T4" fmla="*/ 50 w 50"/>
                <a:gd name="T5" fmla="*/ 25 h 41"/>
                <a:gd name="T6" fmla="*/ 41 w 50"/>
                <a:gd name="T7" fmla="*/ 41 h 41"/>
                <a:gd name="T8" fmla="*/ 0 w 50"/>
                <a:gd name="T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1">
                  <a:moveTo>
                    <a:pt x="0" y="13"/>
                  </a:moveTo>
                  <a:lnTo>
                    <a:pt x="9" y="0"/>
                  </a:lnTo>
                  <a:lnTo>
                    <a:pt x="50" y="25"/>
                  </a:lnTo>
                  <a:lnTo>
                    <a:pt x="41" y="41"/>
                  </a:lnTo>
                  <a:lnTo>
                    <a:pt x="0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04" name="Freeform 352">
              <a:extLst>
                <a:ext uri="{FF2B5EF4-FFF2-40B4-BE49-F238E27FC236}">
                  <a16:creationId xmlns:a16="http://schemas.microsoft.com/office/drawing/2014/main" id="{04E1E684-9921-C148-B842-5E3A92D41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2049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05" name="Line 353">
              <a:extLst>
                <a:ext uri="{FF2B5EF4-FFF2-40B4-BE49-F238E27FC236}">
                  <a16:creationId xmlns:a16="http://schemas.microsoft.com/office/drawing/2014/main" id="{3088521F-616F-2F49-ADFB-BBCCD5F86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7" y="2059"/>
              <a:ext cx="41" cy="2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06" name="Freeform 354">
              <a:extLst>
                <a:ext uri="{FF2B5EF4-FFF2-40B4-BE49-F238E27FC236}">
                  <a16:creationId xmlns:a16="http://schemas.microsoft.com/office/drawing/2014/main" id="{EFEA955B-0769-5648-8FC4-3A1ACB9A1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2049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07" name="Freeform 355">
              <a:extLst>
                <a:ext uri="{FF2B5EF4-FFF2-40B4-BE49-F238E27FC236}">
                  <a16:creationId xmlns:a16="http://schemas.microsoft.com/office/drawing/2014/main" id="{ADD25304-07FA-304D-BC15-A3CD49A80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" y="2046"/>
              <a:ext cx="41" cy="41"/>
            </a:xfrm>
            <a:custGeom>
              <a:avLst/>
              <a:gdLst>
                <a:gd name="T0" fmla="*/ 0 w 13"/>
                <a:gd name="T1" fmla="*/ 0 h 13"/>
                <a:gd name="T2" fmla="*/ 13 w 13"/>
                <a:gd name="T3" fmla="*/ 8 h 13"/>
                <a:gd name="T4" fmla="*/ 10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lnTo>
                    <a:pt x="13" y="8"/>
                  </a:lnTo>
                  <a:lnTo>
                    <a:pt x="10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08" name="Oval 356" descr="Trellis">
              <a:extLst>
                <a:ext uri="{FF2B5EF4-FFF2-40B4-BE49-F238E27FC236}">
                  <a16:creationId xmlns:a16="http://schemas.microsoft.com/office/drawing/2014/main" id="{4657DB6C-C19B-7F4E-AF1F-4CCDD56F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2398"/>
              <a:ext cx="167" cy="16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09" name="Oval 357" descr="Trellis">
              <a:extLst>
                <a:ext uri="{FF2B5EF4-FFF2-40B4-BE49-F238E27FC236}">
                  <a16:creationId xmlns:a16="http://schemas.microsoft.com/office/drawing/2014/main" id="{3358ACA4-0F30-9642-BB88-A051D237D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2398"/>
              <a:ext cx="167" cy="166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10" name="Freeform 358">
              <a:extLst>
                <a:ext uri="{FF2B5EF4-FFF2-40B4-BE49-F238E27FC236}">
                  <a16:creationId xmlns:a16="http://schemas.microsoft.com/office/drawing/2014/main" id="{DABF4E81-252C-7B42-A68D-5031D0AF1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2084"/>
              <a:ext cx="19" cy="314"/>
            </a:xfrm>
            <a:custGeom>
              <a:avLst/>
              <a:gdLst>
                <a:gd name="T0" fmla="*/ 16 w 19"/>
                <a:gd name="T1" fmla="*/ 314 h 314"/>
                <a:gd name="T2" fmla="*/ 0 w 19"/>
                <a:gd name="T3" fmla="*/ 314 h 314"/>
                <a:gd name="T4" fmla="*/ 3 w 19"/>
                <a:gd name="T5" fmla="*/ 0 h 314"/>
                <a:gd name="T6" fmla="*/ 19 w 19"/>
                <a:gd name="T7" fmla="*/ 0 h 314"/>
                <a:gd name="T8" fmla="*/ 16 w 19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4">
                  <a:moveTo>
                    <a:pt x="16" y="314"/>
                  </a:moveTo>
                  <a:lnTo>
                    <a:pt x="0" y="314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6" y="3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11" name="Arc 359" descr="Trellis">
              <a:extLst>
                <a:ext uri="{FF2B5EF4-FFF2-40B4-BE49-F238E27FC236}">
                  <a16:creationId xmlns:a16="http://schemas.microsoft.com/office/drawing/2014/main" id="{CE0F755C-41F1-1549-8002-3BDB58C57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" y="2356"/>
              <a:ext cx="13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500 w 6500"/>
                <a:gd name="T1" fmla="*/ 20895 h 21600"/>
                <a:gd name="T2" fmla="*/ 0 w 6500"/>
                <a:gd name="T3" fmla="*/ 21576 h 21600"/>
                <a:gd name="T4" fmla="*/ 1027 w 65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00" h="21600" fill="none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500" h="21600" stroke="0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12" name="Line 360">
              <a:extLst>
                <a:ext uri="{FF2B5EF4-FFF2-40B4-BE49-F238E27FC236}">
                  <a16:creationId xmlns:a16="http://schemas.microsoft.com/office/drawing/2014/main" id="{0014A65E-4E69-B34C-ABEC-39D7D131C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2" y="2084"/>
              <a:ext cx="3" cy="31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13" name="Arc 361" descr="Trellis">
              <a:extLst>
                <a:ext uri="{FF2B5EF4-FFF2-40B4-BE49-F238E27FC236}">
                  <a16:creationId xmlns:a16="http://schemas.microsoft.com/office/drawing/2014/main" id="{05D7F327-EF77-7048-8663-4A49CC4F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" y="2356"/>
              <a:ext cx="13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500 w 6500"/>
                <a:gd name="T1" fmla="*/ 20895 h 21600"/>
                <a:gd name="T2" fmla="*/ 0 w 6500"/>
                <a:gd name="T3" fmla="*/ 21576 h 21600"/>
                <a:gd name="T4" fmla="*/ 1027 w 65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00" h="21600" fill="none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500" h="21600" stroke="0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14" name="Freeform 362">
              <a:extLst>
                <a:ext uri="{FF2B5EF4-FFF2-40B4-BE49-F238E27FC236}">
                  <a16:creationId xmlns:a16="http://schemas.microsoft.com/office/drawing/2014/main" id="{83D98A4F-F961-2E49-ADDD-8B275F680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2084"/>
              <a:ext cx="19" cy="314"/>
            </a:xfrm>
            <a:custGeom>
              <a:avLst/>
              <a:gdLst>
                <a:gd name="T0" fmla="*/ 0 w 6"/>
                <a:gd name="T1" fmla="*/ 100 h 100"/>
                <a:gd name="T2" fmla="*/ 1 w 6"/>
                <a:gd name="T3" fmla="*/ 0 h 100"/>
                <a:gd name="T4" fmla="*/ 6 w 6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0">
                  <a:moveTo>
                    <a:pt x="0" y="100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15" name="Rectangle 363">
              <a:extLst>
                <a:ext uri="{FF2B5EF4-FFF2-40B4-BE49-F238E27FC236}">
                  <a16:creationId xmlns:a16="http://schemas.microsoft.com/office/drawing/2014/main" id="{1B78692F-21C3-D240-A8DA-CE1916319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473"/>
              <a:ext cx="309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16" name="Arc 364" descr="Trellis">
              <a:extLst>
                <a:ext uri="{FF2B5EF4-FFF2-40B4-BE49-F238E27FC236}">
                  <a16:creationId xmlns:a16="http://schemas.microsoft.com/office/drawing/2014/main" id="{9AAF573B-0508-7845-9127-4DEA46C5D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2473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17" name="Line 365">
              <a:extLst>
                <a:ext uri="{FF2B5EF4-FFF2-40B4-BE49-F238E27FC236}">
                  <a16:creationId xmlns:a16="http://schemas.microsoft.com/office/drawing/2014/main" id="{6F82B1F0-7BE5-1747-8131-C8A7A3759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2473"/>
              <a:ext cx="309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18" name="Arc 366" descr="Trellis">
              <a:extLst>
                <a:ext uri="{FF2B5EF4-FFF2-40B4-BE49-F238E27FC236}">
                  <a16:creationId xmlns:a16="http://schemas.microsoft.com/office/drawing/2014/main" id="{BAFB3607-949D-354F-AD17-297FE4FFF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2473"/>
              <a:ext cx="30" cy="15"/>
            </a:xfrm>
            <a:custGeom>
              <a:avLst/>
              <a:gdLst>
                <a:gd name="G0" fmla="+- 0 0 0"/>
                <a:gd name="G1" fmla="+- 5566 0 0"/>
                <a:gd name="G2" fmla="+- 21600 0 0"/>
                <a:gd name="T0" fmla="*/ 20871 w 21600"/>
                <a:gd name="T1" fmla="*/ 0 h 11132"/>
                <a:gd name="T2" fmla="*/ 20871 w 21600"/>
                <a:gd name="T3" fmla="*/ 11132 h 11132"/>
                <a:gd name="T4" fmla="*/ 0 w 21600"/>
                <a:gd name="T5" fmla="*/ 5566 h 1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132" fill="none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</a:path>
                <a:path w="21600" h="11132" stroke="0" extrusionOk="0">
                  <a:moveTo>
                    <a:pt x="20870" y="0"/>
                  </a:moveTo>
                  <a:cubicBezTo>
                    <a:pt x="21354" y="1815"/>
                    <a:pt x="21600" y="3686"/>
                    <a:pt x="21600" y="5566"/>
                  </a:cubicBezTo>
                  <a:cubicBezTo>
                    <a:pt x="21600" y="7445"/>
                    <a:pt x="21354" y="9316"/>
                    <a:pt x="20870" y="11131"/>
                  </a:cubicBezTo>
                  <a:lnTo>
                    <a:pt x="0" y="556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19" name="Freeform 367">
              <a:extLst>
                <a:ext uri="{FF2B5EF4-FFF2-40B4-BE49-F238E27FC236}">
                  <a16:creationId xmlns:a16="http://schemas.microsoft.com/office/drawing/2014/main" id="{A12294FF-B612-DE47-9D50-69732AFDE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2473"/>
              <a:ext cx="309" cy="16"/>
            </a:xfrm>
            <a:custGeom>
              <a:avLst/>
              <a:gdLst>
                <a:gd name="T0" fmla="*/ 98 w 98"/>
                <a:gd name="T1" fmla="*/ 5 h 5"/>
                <a:gd name="T2" fmla="*/ 0 w 98"/>
                <a:gd name="T3" fmla="*/ 5 h 5"/>
                <a:gd name="T4" fmla="*/ 0 w 9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5">
                  <a:moveTo>
                    <a:pt x="98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20" name="Freeform 368" descr="Trellis">
              <a:extLst>
                <a:ext uri="{FF2B5EF4-FFF2-40B4-BE49-F238E27FC236}">
                  <a16:creationId xmlns:a16="http://schemas.microsoft.com/office/drawing/2014/main" id="{462A963B-2EB6-2940-9269-010925388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2482"/>
              <a:ext cx="47" cy="41"/>
            </a:xfrm>
            <a:custGeom>
              <a:avLst/>
              <a:gdLst>
                <a:gd name="T0" fmla="*/ 0 w 47"/>
                <a:gd name="T1" fmla="*/ 13 h 41"/>
                <a:gd name="T2" fmla="*/ 9 w 47"/>
                <a:gd name="T3" fmla="*/ 0 h 41"/>
                <a:gd name="T4" fmla="*/ 47 w 47"/>
                <a:gd name="T5" fmla="*/ 29 h 41"/>
                <a:gd name="T6" fmla="*/ 37 w 47"/>
                <a:gd name="T7" fmla="*/ 41 h 41"/>
                <a:gd name="T8" fmla="*/ 0 w 47"/>
                <a:gd name="T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1">
                  <a:moveTo>
                    <a:pt x="0" y="13"/>
                  </a:moveTo>
                  <a:lnTo>
                    <a:pt x="9" y="0"/>
                  </a:lnTo>
                  <a:lnTo>
                    <a:pt x="47" y="29"/>
                  </a:lnTo>
                  <a:lnTo>
                    <a:pt x="37" y="41"/>
                  </a:lnTo>
                  <a:lnTo>
                    <a:pt x="0" y="1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21" name="Freeform 369" descr="Trellis">
              <a:extLst>
                <a:ext uri="{FF2B5EF4-FFF2-40B4-BE49-F238E27FC236}">
                  <a16:creationId xmlns:a16="http://schemas.microsoft.com/office/drawing/2014/main" id="{78E8B7E9-264C-1342-A3B5-D52595E7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2486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22" name="Line 370" descr="Trellis">
              <a:extLst>
                <a:ext uri="{FF2B5EF4-FFF2-40B4-BE49-F238E27FC236}">
                  <a16:creationId xmlns:a16="http://schemas.microsoft.com/office/drawing/2014/main" id="{28922440-F1A4-AF4C-BB54-CC11F3BC6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9" y="2495"/>
              <a:ext cx="37" cy="2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23" name="Freeform 371" descr="Trellis">
              <a:extLst>
                <a:ext uri="{FF2B5EF4-FFF2-40B4-BE49-F238E27FC236}">
                  <a16:creationId xmlns:a16="http://schemas.microsoft.com/office/drawing/2014/main" id="{CC413E69-6A73-194E-A6E2-8231C8CC2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2486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24" name="Freeform 372" descr="Trellis">
              <a:extLst>
                <a:ext uri="{FF2B5EF4-FFF2-40B4-BE49-F238E27FC236}">
                  <a16:creationId xmlns:a16="http://schemas.microsoft.com/office/drawing/2014/main" id="{BFC89BDA-36EC-EA46-B2E4-6C091502D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" y="2482"/>
              <a:ext cx="38" cy="41"/>
            </a:xfrm>
            <a:custGeom>
              <a:avLst/>
              <a:gdLst>
                <a:gd name="T0" fmla="*/ 0 w 12"/>
                <a:gd name="T1" fmla="*/ 0 h 13"/>
                <a:gd name="T2" fmla="*/ 12 w 12"/>
                <a:gd name="T3" fmla="*/ 9 h 13"/>
                <a:gd name="T4" fmla="*/ 9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lnTo>
                    <a:pt x="12" y="9"/>
                  </a:lnTo>
                  <a:lnTo>
                    <a:pt x="9" y="13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25" name="Oval 373">
              <a:extLst>
                <a:ext uri="{FF2B5EF4-FFF2-40B4-BE49-F238E27FC236}">
                  <a16:creationId xmlns:a16="http://schemas.microsoft.com/office/drawing/2014/main" id="{1D537A72-A332-A44E-8668-5E4C5BBB6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569"/>
              <a:ext cx="79" cy="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26" name="Oval 374">
              <a:extLst>
                <a:ext uri="{FF2B5EF4-FFF2-40B4-BE49-F238E27FC236}">
                  <a16:creationId xmlns:a16="http://schemas.microsoft.com/office/drawing/2014/main" id="{11060E59-2491-CD46-9038-C7F71E42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569"/>
              <a:ext cx="79" cy="7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27" name="Freeform 375">
              <a:extLst>
                <a:ext uri="{FF2B5EF4-FFF2-40B4-BE49-F238E27FC236}">
                  <a16:creationId xmlns:a16="http://schemas.microsoft.com/office/drawing/2014/main" id="{69629A71-E4B9-9741-A39B-8A92F3570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" y="1594"/>
              <a:ext cx="309" cy="22"/>
            </a:xfrm>
            <a:custGeom>
              <a:avLst/>
              <a:gdLst>
                <a:gd name="T0" fmla="*/ 309 w 309"/>
                <a:gd name="T1" fmla="*/ 6 h 22"/>
                <a:gd name="T2" fmla="*/ 309 w 309"/>
                <a:gd name="T3" fmla="*/ 22 h 22"/>
                <a:gd name="T4" fmla="*/ 0 w 309"/>
                <a:gd name="T5" fmla="*/ 16 h 22"/>
                <a:gd name="T6" fmla="*/ 0 w 309"/>
                <a:gd name="T7" fmla="*/ 0 h 22"/>
                <a:gd name="T8" fmla="*/ 309 w 309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2">
                  <a:moveTo>
                    <a:pt x="309" y="6"/>
                  </a:moveTo>
                  <a:lnTo>
                    <a:pt x="309" y="2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09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28" name="Arc 376">
              <a:extLst>
                <a:ext uri="{FF2B5EF4-FFF2-40B4-BE49-F238E27FC236}">
                  <a16:creationId xmlns:a16="http://schemas.microsoft.com/office/drawing/2014/main" id="{5EADCF7B-A3C8-C340-8B6F-5E7C07F08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1600"/>
              <a:ext cx="30" cy="15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10987"/>
                <a:gd name="T2" fmla="*/ 20280 w 21600"/>
                <a:gd name="T3" fmla="*/ 10987 h 10987"/>
                <a:gd name="T4" fmla="*/ 0 w 21600"/>
                <a:gd name="T5" fmla="*/ 3551 h 10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0987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6087"/>
                    <a:pt x="21153" y="8605"/>
                    <a:pt x="20279" y="10986"/>
                  </a:cubicBezTo>
                </a:path>
                <a:path w="21600" h="10987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6087"/>
                    <a:pt x="21153" y="8605"/>
                    <a:pt x="20279" y="10986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29" name="Line 377">
              <a:extLst>
                <a:ext uri="{FF2B5EF4-FFF2-40B4-BE49-F238E27FC236}">
                  <a16:creationId xmlns:a16="http://schemas.microsoft.com/office/drawing/2014/main" id="{DB0B4E41-A007-9E41-AF49-544056CF9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594"/>
              <a:ext cx="309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30" name="Arc 378">
              <a:extLst>
                <a:ext uri="{FF2B5EF4-FFF2-40B4-BE49-F238E27FC236}">
                  <a16:creationId xmlns:a16="http://schemas.microsoft.com/office/drawing/2014/main" id="{5EF46665-C466-2145-B163-A0A10E721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1600"/>
              <a:ext cx="30" cy="15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10987"/>
                <a:gd name="T2" fmla="*/ 20280 w 21600"/>
                <a:gd name="T3" fmla="*/ 10987 h 10987"/>
                <a:gd name="T4" fmla="*/ 0 w 21600"/>
                <a:gd name="T5" fmla="*/ 3551 h 10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0987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6087"/>
                    <a:pt x="21153" y="8605"/>
                    <a:pt x="20279" y="10986"/>
                  </a:cubicBezTo>
                </a:path>
                <a:path w="21600" h="10987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6087"/>
                    <a:pt x="21153" y="8605"/>
                    <a:pt x="20279" y="10986"/>
                  </a:cubicBezTo>
                  <a:lnTo>
                    <a:pt x="0" y="355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31" name="Freeform 379">
              <a:extLst>
                <a:ext uri="{FF2B5EF4-FFF2-40B4-BE49-F238E27FC236}">
                  <a16:creationId xmlns:a16="http://schemas.microsoft.com/office/drawing/2014/main" id="{5AF188E2-F33F-B74A-B2B0-030C02FD9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" y="1594"/>
              <a:ext cx="309" cy="22"/>
            </a:xfrm>
            <a:custGeom>
              <a:avLst/>
              <a:gdLst>
                <a:gd name="T0" fmla="*/ 98 w 98"/>
                <a:gd name="T1" fmla="*/ 7 h 7"/>
                <a:gd name="T2" fmla="*/ 0 w 98"/>
                <a:gd name="T3" fmla="*/ 5 h 7"/>
                <a:gd name="T4" fmla="*/ 0 w 9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7">
                  <a:moveTo>
                    <a:pt x="98" y="7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32" name="Oval 380">
              <a:extLst>
                <a:ext uri="{FF2B5EF4-FFF2-40B4-BE49-F238E27FC236}">
                  <a16:creationId xmlns:a16="http://schemas.microsoft.com/office/drawing/2014/main" id="{FCB0946E-AD34-2B40-BF03-C9D4404BE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2002"/>
              <a:ext cx="78" cy="79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33" name="Oval 381">
              <a:extLst>
                <a:ext uri="{FF2B5EF4-FFF2-40B4-BE49-F238E27FC236}">
                  <a16:creationId xmlns:a16="http://schemas.microsoft.com/office/drawing/2014/main" id="{526A02CC-1B4D-4543-9451-DACC4F30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2002"/>
              <a:ext cx="78" cy="7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34" name="Freeform 382">
              <a:extLst>
                <a:ext uri="{FF2B5EF4-FFF2-40B4-BE49-F238E27FC236}">
                  <a16:creationId xmlns:a16="http://schemas.microsoft.com/office/drawing/2014/main" id="{BCD4E2A1-9DA7-6B44-B321-CFE58C9A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" y="1685"/>
              <a:ext cx="22" cy="317"/>
            </a:xfrm>
            <a:custGeom>
              <a:avLst/>
              <a:gdLst>
                <a:gd name="T0" fmla="*/ 16 w 22"/>
                <a:gd name="T1" fmla="*/ 317 h 317"/>
                <a:gd name="T2" fmla="*/ 0 w 22"/>
                <a:gd name="T3" fmla="*/ 317 h 317"/>
                <a:gd name="T4" fmla="*/ 6 w 22"/>
                <a:gd name="T5" fmla="*/ 0 h 317"/>
                <a:gd name="T6" fmla="*/ 22 w 22"/>
                <a:gd name="T7" fmla="*/ 0 h 317"/>
                <a:gd name="T8" fmla="*/ 16 w 22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7">
                  <a:moveTo>
                    <a:pt x="16" y="317"/>
                  </a:moveTo>
                  <a:lnTo>
                    <a:pt x="0" y="317"/>
                  </a:lnTo>
                  <a:lnTo>
                    <a:pt x="6" y="0"/>
                  </a:lnTo>
                  <a:lnTo>
                    <a:pt x="22" y="0"/>
                  </a:lnTo>
                  <a:lnTo>
                    <a:pt x="16" y="3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35" name="Arc 383">
              <a:extLst>
                <a:ext uri="{FF2B5EF4-FFF2-40B4-BE49-F238E27FC236}">
                  <a16:creationId xmlns:a16="http://schemas.microsoft.com/office/drawing/2014/main" id="{4C44D1E2-112B-AA4E-B113-33C21306B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" y="1957"/>
              <a:ext cx="13" cy="43"/>
            </a:xfrm>
            <a:custGeom>
              <a:avLst/>
              <a:gdLst>
                <a:gd name="G0" fmla="+- 2524 0 0"/>
                <a:gd name="G1" fmla="+- 0 0 0"/>
                <a:gd name="G2" fmla="+- 21600 0 0"/>
                <a:gd name="T0" fmla="*/ 6520 w 6520"/>
                <a:gd name="T1" fmla="*/ 21227 h 21600"/>
                <a:gd name="T2" fmla="*/ 0 w 6520"/>
                <a:gd name="T3" fmla="*/ 21452 h 21600"/>
                <a:gd name="T4" fmla="*/ 2524 w 652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20" h="21600" fill="none" extrusionOk="0">
                  <a:moveTo>
                    <a:pt x="6520" y="21227"/>
                  </a:moveTo>
                  <a:cubicBezTo>
                    <a:pt x="5202" y="21475"/>
                    <a:pt x="3864" y="21600"/>
                    <a:pt x="2524" y="21600"/>
                  </a:cubicBezTo>
                  <a:cubicBezTo>
                    <a:pt x="1680" y="21600"/>
                    <a:pt x="837" y="21550"/>
                    <a:pt x="-1" y="21452"/>
                  </a:cubicBezTo>
                </a:path>
                <a:path w="6520" h="21600" stroke="0" extrusionOk="0">
                  <a:moveTo>
                    <a:pt x="6520" y="21227"/>
                  </a:moveTo>
                  <a:cubicBezTo>
                    <a:pt x="5202" y="21475"/>
                    <a:pt x="3864" y="21600"/>
                    <a:pt x="2524" y="21600"/>
                  </a:cubicBezTo>
                  <a:cubicBezTo>
                    <a:pt x="1680" y="21600"/>
                    <a:pt x="837" y="21550"/>
                    <a:pt x="-1" y="21452"/>
                  </a:cubicBezTo>
                  <a:lnTo>
                    <a:pt x="252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36" name="Line 384">
              <a:extLst>
                <a:ext uri="{FF2B5EF4-FFF2-40B4-BE49-F238E27FC236}">
                  <a16:creationId xmlns:a16="http://schemas.microsoft.com/office/drawing/2014/main" id="{DA3569B3-053D-E540-B4C2-30939A5C7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5" y="1685"/>
              <a:ext cx="6" cy="3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37" name="Arc 385">
              <a:extLst>
                <a:ext uri="{FF2B5EF4-FFF2-40B4-BE49-F238E27FC236}">
                  <a16:creationId xmlns:a16="http://schemas.microsoft.com/office/drawing/2014/main" id="{B50D6737-4F2E-884D-B134-08A8747E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" y="1957"/>
              <a:ext cx="13" cy="43"/>
            </a:xfrm>
            <a:custGeom>
              <a:avLst/>
              <a:gdLst>
                <a:gd name="G0" fmla="+- 2524 0 0"/>
                <a:gd name="G1" fmla="+- 0 0 0"/>
                <a:gd name="G2" fmla="+- 21600 0 0"/>
                <a:gd name="T0" fmla="*/ 6520 w 6520"/>
                <a:gd name="T1" fmla="*/ 21227 h 21600"/>
                <a:gd name="T2" fmla="*/ 0 w 6520"/>
                <a:gd name="T3" fmla="*/ 21452 h 21600"/>
                <a:gd name="T4" fmla="*/ 2524 w 652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20" h="21600" fill="none" extrusionOk="0">
                  <a:moveTo>
                    <a:pt x="6520" y="21227"/>
                  </a:moveTo>
                  <a:cubicBezTo>
                    <a:pt x="5202" y="21475"/>
                    <a:pt x="3864" y="21600"/>
                    <a:pt x="2524" y="21600"/>
                  </a:cubicBezTo>
                  <a:cubicBezTo>
                    <a:pt x="1680" y="21600"/>
                    <a:pt x="837" y="21550"/>
                    <a:pt x="-1" y="21452"/>
                  </a:cubicBezTo>
                </a:path>
                <a:path w="6520" h="21600" stroke="0" extrusionOk="0">
                  <a:moveTo>
                    <a:pt x="6520" y="21227"/>
                  </a:moveTo>
                  <a:cubicBezTo>
                    <a:pt x="5202" y="21475"/>
                    <a:pt x="3864" y="21600"/>
                    <a:pt x="2524" y="21600"/>
                  </a:cubicBezTo>
                  <a:cubicBezTo>
                    <a:pt x="1680" y="21600"/>
                    <a:pt x="837" y="21550"/>
                    <a:pt x="-1" y="21452"/>
                  </a:cubicBezTo>
                  <a:lnTo>
                    <a:pt x="2524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38" name="Freeform 386">
              <a:extLst>
                <a:ext uri="{FF2B5EF4-FFF2-40B4-BE49-F238E27FC236}">
                  <a16:creationId xmlns:a16="http://schemas.microsoft.com/office/drawing/2014/main" id="{A5DB9B11-187E-1A48-BE7E-EAAE453EC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" y="1685"/>
              <a:ext cx="22" cy="317"/>
            </a:xfrm>
            <a:custGeom>
              <a:avLst/>
              <a:gdLst>
                <a:gd name="T0" fmla="*/ 0 w 7"/>
                <a:gd name="T1" fmla="*/ 101 h 101"/>
                <a:gd name="T2" fmla="*/ 2 w 7"/>
                <a:gd name="T3" fmla="*/ 0 h 101"/>
                <a:gd name="T4" fmla="*/ 7 w 7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1">
                  <a:moveTo>
                    <a:pt x="0" y="101"/>
                  </a:moveTo>
                  <a:lnTo>
                    <a:pt x="2" y="0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39" name="Rectangle 387">
              <a:extLst>
                <a:ext uri="{FF2B5EF4-FFF2-40B4-BE49-F238E27FC236}">
                  <a16:creationId xmlns:a16="http://schemas.microsoft.com/office/drawing/2014/main" id="{83E6E2D7-C0BC-8047-9E5D-DF0978DD0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033"/>
              <a:ext cx="313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40" name="Arc 388">
              <a:extLst>
                <a:ext uri="{FF2B5EF4-FFF2-40B4-BE49-F238E27FC236}">
                  <a16:creationId xmlns:a16="http://schemas.microsoft.com/office/drawing/2014/main" id="{C584B14A-2CE2-6144-A93C-48934D6F7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" y="2037"/>
              <a:ext cx="30" cy="9"/>
            </a:xfrm>
            <a:custGeom>
              <a:avLst/>
              <a:gdLst>
                <a:gd name="G0" fmla="+- 0 0 0"/>
                <a:gd name="G1" fmla="+- 2855 0 0"/>
                <a:gd name="G2" fmla="+- 21600 0 0"/>
                <a:gd name="T0" fmla="*/ 21411 w 21600"/>
                <a:gd name="T1" fmla="*/ 0 h 6406"/>
                <a:gd name="T2" fmla="*/ 21306 w 21600"/>
                <a:gd name="T3" fmla="*/ 6406 h 6406"/>
                <a:gd name="T4" fmla="*/ 0 w 21600"/>
                <a:gd name="T5" fmla="*/ 2855 h 6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06" fill="none" extrusionOk="0">
                  <a:moveTo>
                    <a:pt x="21410" y="0"/>
                  </a:moveTo>
                  <a:cubicBezTo>
                    <a:pt x="21536" y="946"/>
                    <a:pt x="21600" y="1900"/>
                    <a:pt x="21600" y="2855"/>
                  </a:cubicBezTo>
                  <a:cubicBezTo>
                    <a:pt x="21600" y="4044"/>
                    <a:pt x="21501" y="5232"/>
                    <a:pt x="21306" y="6406"/>
                  </a:cubicBezTo>
                </a:path>
                <a:path w="21600" h="6406" stroke="0" extrusionOk="0">
                  <a:moveTo>
                    <a:pt x="21410" y="0"/>
                  </a:moveTo>
                  <a:cubicBezTo>
                    <a:pt x="21536" y="946"/>
                    <a:pt x="21600" y="1900"/>
                    <a:pt x="21600" y="2855"/>
                  </a:cubicBezTo>
                  <a:cubicBezTo>
                    <a:pt x="21600" y="4044"/>
                    <a:pt x="21501" y="5232"/>
                    <a:pt x="21306" y="6406"/>
                  </a:cubicBezTo>
                  <a:lnTo>
                    <a:pt x="0" y="285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41" name="Line 389">
              <a:extLst>
                <a:ext uri="{FF2B5EF4-FFF2-40B4-BE49-F238E27FC236}">
                  <a16:creationId xmlns:a16="http://schemas.microsoft.com/office/drawing/2014/main" id="{70D14F18-C346-B14A-9F5C-29A921579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2033"/>
              <a:ext cx="31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42" name="Arc 390">
              <a:extLst>
                <a:ext uri="{FF2B5EF4-FFF2-40B4-BE49-F238E27FC236}">
                  <a16:creationId xmlns:a16="http://schemas.microsoft.com/office/drawing/2014/main" id="{C5FBD828-7307-8245-AE09-8A85E9D8B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" y="2037"/>
              <a:ext cx="30" cy="9"/>
            </a:xfrm>
            <a:custGeom>
              <a:avLst/>
              <a:gdLst>
                <a:gd name="G0" fmla="+- 0 0 0"/>
                <a:gd name="G1" fmla="+- 2855 0 0"/>
                <a:gd name="G2" fmla="+- 21600 0 0"/>
                <a:gd name="T0" fmla="*/ 21411 w 21600"/>
                <a:gd name="T1" fmla="*/ 0 h 6406"/>
                <a:gd name="T2" fmla="*/ 21306 w 21600"/>
                <a:gd name="T3" fmla="*/ 6406 h 6406"/>
                <a:gd name="T4" fmla="*/ 0 w 21600"/>
                <a:gd name="T5" fmla="*/ 2855 h 6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06" fill="none" extrusionOk="0">
                  <a:moveTo>
                    <a:pt x="21410" y="0"/>
                  </a:moveTo>
                  <a:cubicBezTo>
                    <a:pt x="21536" y="946"/>
                    <a:pt x="21600" y="1900"/>
                    <a:pt x="21600" y="2855"/>
                  </a:cubicBezTo>
                  <a:cubicBezTo>
                    <a:pt x="21600" y="4044"/>
                    <a:pt x="21501" y="5232"/>
                    <a:pt x="21306" y="6406"/>
                  </a:cubicBezTo>
                </a:path>
                <a:path w="21600" h="6406" stroke="0" extrusionOk="0">
                  <a:moveTo>
                    <a:pt x="21410" y="0"/>
                  </a:moveTo>
                  <a:cubicBezTo>
                    <a:pt x="21536" y="946"/>
                    <a:pt x="21600" y="1900"/>
                    <a:pt x="21600" y="2855"/>
                  </a:cubicBezTo>
                  <a:cubicBezTo>
                    <a:pt x="21600" y="4044"/>
                    <a:pt x="21501" y="5232"/>
                    <a:pt x="21306" y="6406"/>
                  </a:cubicBezTo>
                  <a:lnTo>
                    <a:pt x="0" y="285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43" name="Freeform 391">
              <a:extLst>
                <a:ext uri="{FF2B5EF4-FFF2-40B4-BE49-F238E27FC236}">
                  <a16:creationId xmlns:a16="http://schemas.microsoft.com/office/drawing/2014/main" id="{8BCCCE0D-6067-3B47-8486-B5FE77FFD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" y="2033"/>
              <a:ext cx="313" cy="16"/>
            </a:xfrm>
            <a:custGeom>
              <a:avLst/>
              <a:gdLst>
                <a:gd name="T0" fmla="*/ 99 w 99"/>
                <a:gd name="T1" fmla="*/ 5 h 5"/>
                <a:gd name="T2" fmla="*/ 0 w 99"/>
                <a:gd name="T3" fmla="*/ 5 h 5"/>
                <a:gd name="T4" fmla="*/ 0 w 9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5">
                  <a:moveTo>
                    <a:pt x="99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44" name="Oval 392" descr="Trellis">
              <a:extLst>
                <a:ext uri="{FF2B5EF4-FFF2-40B4-BE49-F238E27FC236}">
                  <a16:creationId xmlns:a16="http://schemas.microsoft.com/office/drawing/2014/main" id="{82F5E8DD-44FF-1A4E-89DD-E527E5F4D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2438"/>
              <a:ext cx="79" cy="7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45" name="Oval 393" descr="Trellis">
              <a:extLst>
                <a:ext uri="{FF2B5EF4-FFF2-40B4-BE49-F238E27FC236}">
                  <a16:creationId xmlns:a16="http://schemas.microsoft.com/office/drawing/2014/main" id="{852F2142-49C0-E140-82B3-507ACFC32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2438"/>
              <a:ext cx="79" cy="7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46" name="Freeform 394">
              <a:extLst>
                <a:ext uri="{FF2B5EF4-FFF2-40B4-BE49-F238E27FC236}">
                  <a16:creationId xmlns:a16="http://schemas.microsoft.com/office/drawing/2014/main" id="{E268092E-EEF9-7C47-8F0C-085209BA8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" y="2128"/>
              <a:ext cx="19" cy="310"/>
            </a:xfrm>
            <a:custGeom>
              <a:avLst/>
              <a:gdLst>
                <a:gd name="T0" fmla="*/ 15 w 19"/>
                <a:gd name="T1" fmla="*/ 310 h 310"/>
                <a:gd name="T2" fmla="*/ 0 w 19"/>
                <a:gd name="T3" fmla="*/ 310 h 310"/>
                <a:gd name="T4" fmla="*/ 3 w 19"/>
                <a:gd name="T5" fmla="*/ 0 h 310"/>
                <a:gd name="T6" fmla="*/ 19 w 19"/>
                <a:gd name="T7" fmla="*/ 0 h 310"/>
                <a:gd name="T8" fmla="*/ 15 w 19"/>
                <a:gd name="T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0">
                  <a:moveTo>
                    <a:pt x="15" y="310"/>
                  </a:moveTo>
                  <a:lnTo>
                    <a:pt x="0" y="310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5" y="31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47" name="Arc 395" descr="Trellis">
              <a:extLst>
                <a:ext uri="{FF2B5EF4-FFF2-40B4-BE49-F238E27FC236}">
                  <a16:creationId xmlns:a16="http://schemas.microsoft.com/office/drawing/2014/main" id="{74DA661F-E456-144D-A9F1-515426661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2396"/>
              <a:ext cx="12" cy="42"/>
            </a:xfrm>
            <a:custGeom>
              <a:avLst/>
              <a:gdLst>
                <a:gd name="G0" fmla="+- 1015 0 0"/>
                <a:gd name="G1" fmla="+- 0 0 0"/>
                <a:gd name="G2" fmla="+- 21600 0 0"/>
                <a:gd name="T0" fmla="*/ 5962 w 5962"/>
                <a:gd name="T1" fmla="*/ 21026 h 21600"/>
                <a:gd name="T2" fmla="*/ 0 w 5962"/>
                <a:gd name="T3" fmla="*/ 21576 h 21600"/>
                <a:gd name="T4" fmla="*/ 1015 w 596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62" h="21600" fill="none" extrusionOk="0">
                  <a:moveTo>
                    <a:pt x="5961" y="21025"/>
                  </a:moveTo>
                  <a:cubicBezTo>
                    <a:pt x="4340" y="21407"/>
                    <a:pt x="2680" y="21600"/>
                    <a:pt x="1015" y="21600"/>
                  </a:cubicBezTo>
                  <a:cubicBezTo>
                    <a:pt x="676" y="21600"/>
                    <a:pt x="338" y="21592"/>
                    <a:pt x="-1" y="21576"/>
                  </a:cubicBezTo>
                </a:path>
                <a:path w="5962" h="21600" stroke="0" extrusionOk="0">
                  <a:moveTo>
                    <a:pt x="5961" y="21025"/>
                  </a:moveTo>
                  <a:cubicBezTo>
                    <a:pt x="4340" y="21407"/>
                    <a:pt x="2680" y="21600"/>
                    <a:pt x="1015" y="21600"/>
                  </a:cubicBezTo>
                  <a:cubicBezTo>
                    <a:pt x="676" y="21600"/>
                    <a:pt x="338" y="21592"/>
                    <a:pt x="-1" y="21576"/>
                  </a:cubicBezTo>
                  <a:lnTo>
                    <a:pt x="101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48" name="Line 396">
              <a:extLst>
                <a:ext uri="{FF2B5EF4-FFF2-40B4-BE49-F238E27FC236}">
                  <a16:creationId xmlns:a16="http://schemas.microsoft.com/office/drawing/2014/main" id="{CA4ECD06-66BC-6444-A0E8-0CB629981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128"/>
              <a:ext cx="4" cy="3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49" name="Arc 397" descr="Trellis">
              <a:extLst>
                <a:ext uri="{FF2B5EF4-FFF2-40B4-BE49-F238E27FC236}">
                  <a16:creationId xmlns:a16="http://schemas.microsoft.com/office/drawing/2014/main" id="{C67B72F0-6A30-F643-AAD1-16F314FD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2396"/>
              <a:ext cx="12" cy="42"/>
            </a:xfrm>
            <a:custGeom>
              <a:avLst/>
              <a:gdLst>
                <a:gd name="G0" fmla="+- 1015 0 0"/>
                <a:gd name="G1" fmla="+- 0 0 0"/>
                <a:gd name="G2" fmla="+- 21600 0 0"/>
                <a:gd name="T0" fmla="*/ 5962 w 5962"/>
                <a:gd name="T1" fmla="*/ 21026 h 21600"/>
                <a:gd name="T2" fmla="*/ 0 w 5962"/>
                <a:gd name="T3" fmla="*/ 21576 h 21600"/>
                <a:gd name="T4" fmla="*/ 1015 w 596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62" h="21600" fill="none" extrusionOk="0">
                  <a:moveTo>
                    <a:pt x="5961" y="21025"/>
                  </a:moveTo>
                  <a:cubicBezTo>
                    <a:pt x="4340" y="21407"/>
                    <a:pt x="2680" y="21600"/>
                    <a:pt x="1015" y="21600"/>
                  </a:cubicBezTo>
                  <a:cubicBezTo>
                    <a:pt x="676" y="21600"/>
                    <a:pt x="338" y="21592"/>
                    <a:pt x="-1" y="21576"/>
                  </a:cubicBezTo>
                </a:path>
                <a:path w="5962" h="21600" stroke="0" extrusionOk="0">
                  <a:moveTo>
                    <a:pt x="5961" y="21025"/>
                  </a:moveTo>
                  <a:cubicBezTo>
                    <a:pt x="4340" y="21407"/>
                    <a:pt x="2680" y="21600"/>
                    <a:pt x="1015" y="21600"/>
                  </a:cubicBezTo>
                  <a:cubicBezTo>
                    <a:pt x="676" y="21600"/>
                    <a:pt x="338" y="21592"/>
                    <a:pt x="-1" y="21576"/>
                  </a:cubicBezTo>
                  <a:lnTo>
                    <a:pt x="101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50" name="Freeform 398">
              <a:extLst>
                <a:ext uri="{FF2B5EF4-FFF2-40B4-BE49-F238E27FC236}">
                  <a16:creationId xmlns:a16="http://schemas.microsoft.com/office/drawing/2014/main" id="{46C56A82-1933-CB4A-9680-810B7612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" y="2128"/>
              <a:ext cx="19" cy="310"/>
            </a:xfrm>
            <a:custGeom>
              <a:avLst/>
              <a:gdLst>
                <a:gd name="T0" fmla="*/ 0 w 6"/>
                <a:gd name="T1" fmla="*/ 99 h 99"/>
                <a:gd name="T2" fmla="*/ 1 w 6"/>
                <a:gd name="T3" fmla="*/ 0 h 99"/>
                <a:gd name="T4" fmla="*/ 6 w 6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9">
                  <a:moveTo>
                    <a:pt x="0" y="99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51" name="Oval 399">
              <a:extLst>
                <a:ext uri="{FF2B5EF4-FFF2-40B4-BE49-F238E27FC236}">
                  <a16:creationId xmlns:a16="http://schemas.microsoft.com/office/drawing/2014/main" id="{A8454C55-26A2-1743-B6FE-420187E84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515"/>
              <a:ext cx="167" cy="167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52" name="Oval 400">
              <a:extLst>
                <a:ext uri="{FF2B5EF4-FFF2-40B4-BE49-F238E27FC236}">
                  <a16:creationId xmlns:a16="http://schemas.microsoft.com/office/drawing/2014/main" id="{FDBB1B5B-17F7-FA43-92E3-BF57C5262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515"/>
              <a:ext cx="167" cy="167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53" name="Freeform 401">
              <a:extLst>
                <a:ext uri="{FF2B5EF4-FFF2-40B4-BE49-F238E27FC236}">
                  <a16:creationId xmlns:a16="http://schemas.microsoft.com/office/drawing/2014/main" id="{CA459CE4-925C-2F41-A84C-7C89B0F68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1594"/>
              <a:ext cx="309" cy="22"/>
            </a:xfrm>
            <a:custGeom>
              <a:avLst/>
              <a:gdLst>
                <a:gd name="T0" fmla="*/ 309 w 309"/>
                <a:gd name="T1" fmla="*/ 0 h 22"/>
                <a:gd name="T2" fmla="*/ 309 w 309"/>
                <a:gd name="T3" fmla="*/ 16 h 22"/>
                <a:gd name="T4" fmla="*/ 0 w 309"/>
                <a:gd name="T5" fmla="*/ 22 h 22"/>
                <a:gd name="T6" fmla="*/ 0 w 309"/>
                <a:gd name="T7" fmla="*/ 6 h 22"/>
                <a:gd name="T8" fmla="*/ 309 w 30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2">
                  <a:moveTo>
                    <a:pt x="309" y="0"/>
                  </a:moveTo>
                  <a:lnTo>
                    <a:pt x="309" y="16"/>
                  </a:lnTo>
                  <a:lnTo>
                    <a:pt x="0" y="22"/>
                  </a:lnTo>
                  <a:lnTo>
                    <a:pt x="0" y="6"/>
                  </a:lnTo>
                  <a:lnTo>
                    <a:pt x="30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54" name="Arc 402">
              <a:extLst>
                <a:ext uri="{FF2B5EF4-FFF2-40B4-BE49-F238E27FC236}">
                  <a16:creationId xmlns:a16="http://schemas.microsoft.com/office/drawing/2014/main" id="{595CD29F-6B19-0340-BDC9-4163538FC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1597"/>
              <a:ext cx="30" cy="9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6406"/>
                <a:gd name="T2" fmla="*/ 21411 w 21600"/>
                <a:gd name="T3" fmla="*/ 6406 h 6406"/>
                <a:gd name="T4" fmla="*/ 0 w 21600"/>
                <a:gd name="T5" fmla="*/ 3551 h 6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06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505"/>
                    <a:pt x="21536" y="5459"/>
                    <a:pt x="21410" y="6405"/>
                  </a:cubicBezTo>
                </a:path>
                <a:path w="21600" h="6406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505"/>
                    <a:pt x="21536" y="5459"/>
                    <a:pt x="21410" y="6405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55" name="Line 403">
              <a:extLst>
                <a:ext uri="{FF2B5EF4-FFF2-40B4-BE49-F238E27FC236}">
                  <a16:creationId xmlns:a16="http://schemas.microsoft.com/office/drawing/2014/main" id="{9C175056-F40A-2A4D-98F1-6DDA18EE1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" y="1594"/>
              <a:ext cx="309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56" name="Arc 404">
              <a:extLst>
                <a:ext uri="{FF2B5EF4-FFF2-40B4-BE49-F238E27FC236}">
                  <a16:creationId xmlns:a16="http://schemas.microsoft.com/office/drawing/2014/main" id="{7202E30B-907B-DD4E-98F6-4C5E1B330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1597"/>
              <a:ext cx="30" cy="9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6406"/>
                <a:gd name="T2" fmla="*/ 21411 w 21600"/>
                <a:gd name="T3" fmla="*/ 6406 h 6406"/>
                <a:gd name="T4" fmla="*/ 0 w 21600"/>
                <a:gd name="T5" fmla="*/ 3551 h 6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06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505"/>
                    <a:pt x="21536" y="5459"/>
                    <a:pt x="21410" y="6405"/>
                  </a:cubicBezTo>
                </a:path>
                <a:path w="21600" h="6406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505"/>
                    <a:pt x="21536" y="5459"/>
                    <a:pt x="21410" y="6405"/>
                  </a:cubicBezTo>
                  <a:lnTo>
                    <a:pt x="0" y="355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57" name="Freeform 405">
              <a:extLst>
                <a:ext uri="{FF2B5EF4-FFF2-40B4-BE49-F238E27FC236}">
                  <a16:creationId xmlns:a16="http://schemas.microsoft.com/office/drawing/2014/main" id="{27367EC7-AAAC-664C-860F-33E2EC15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1600"/>
              <a:ext cx="309" cy="16"/>
            </a:xfrm>
            <a:custGeom>
              <a:avLst/>
              <a:gdLst>
                <a:gd name="T0" fmla="*/ 98 w 98"/>
                <a:gd name="T1" fmla="*/ 3 h 5"/>
                <a:gd name="T2" fmla="*/ 0 w 98"/>
                <a:gd name="T3" fmla="*/ 5 h 5"/>
                <a:gd name="T4" fmla="*/ 0 w 9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5">
                  <a:moveTo>
                    <a:pt x="98" y="3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58" name="Freeform 406">
              <a:extLst>
                <a:ext uri="{FF2B5EF4-FFF2-40B4-BE49-F238E27FC236}">
                  <a16:creationId xmlns:a16="http://schemas.microsoft.com/office/drawing/2014/main" id="{15CE3EA1-63F7-6043-941E-ABA7B5359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" y="1603"/>
              <a:ext cx="50" cy="47"/>
            </a:xfrm>
            <a:custGeom>
              <a:avLst/>
              <a:gdLst>
                <a:gd name="T0" fmla="*/ 0 w 50"/>
                <a:gd name="T1" fmla="*/ 13 h 47"/>
                <a:gd name="T2" fmla="*/ 9 w 50"/>
                <a:gd name="T3" fmla="*/ 0 h 47"/>
                <a:gd name="T4" fmla="*/ 50 w 50"/>
                <a:gd name="T5" fmla="*/ 35 h 47"/>
                <a:gd name="T6" fmla="*/ 38 w 50"/>
                <a:gd name="T7" fmla="*/ 47 h 47"/>
                <a:gd name="T8" fmla="*/ 0 w 50"/>
                <a:gd name="T9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0" y="13"/>
                  </a:moveTo>
                  <a:lnTo>
                    <a:pt x="9" y="0"/>
                  </a:lnTo>
                  <a:lnTo>
                    <a:pt x="50" y="35"/>
                  </a:lnTo>
                  <a:lnTo>
                    <a:pt x="38" y="47"/>
                  </a:lnTo>
                  <a:lnTo>
                    <a:pt x="0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59" name="Freeform 407">
              <a:extLst>
                <a:ext uri="{FF2B5EF4-FFF2-40B4-BE49-F238E27FC236}">
                  <a16:creationId xmlns:a16="http://schemas.microsoft.com/office/drawing/2014/main" id="{DA383E35-FBFA-004E-A0BB-11E1A313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" y="1606"/>
              <a:ext cx="3" cy="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0" name="Line 408">
              <a:extLst>
                <a:ext uri="{FF2B5EF4-FFF2-40B4-BE49-F238E27FC236}">
                  <a16:creationId xmlns:a16="http://schemas.microsoft.com/office/drawing/2014/main" id="{70C6906D-0519-694C-82DC-1639FEBDA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58" y="1616"/>
              <a:ext cx="38" cy="3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1" name="Freeform 409">
              <a:extLst>
                <a:ext uri="{FF2B5EF4-FFF2-40B4-BE49-F238E27FC236}">
                  <a16:creationId xmlns:a16="http://schemas.microsoft.com/office/drawing/2014/main" id="{E07DD848-9411-1649-AE78-0E92195F1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" y="1606"/>
              <a:ext cx="3" cy="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2" name="Freeform 410">
              <a:extLst>
                <a:ext uri="{FF2B5EF4-FFF2-40B4-BE49-F238E27FC236}">
                  <a16:creationId xmlns:a16="http://schemas.microsoft.com/office/drawing/2014/main" id="{47645B5F-2C22-3347-8AC0-434AE76CB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603"/>
              <a:ext cx="41" cy="47"/>
            </a:xfrm>
            <a:custGeom>
              <a:avLst/>
              <a:gdLst>
                <a:gd name="T0" fmla="*/ 0 w 13"/>
                <a:gd name="T1" fmla="*/ 0 h 15"/>
                <a:gd name="T2" fmla="*/ 13 w 13"/>
                <a:gd name="T3" fmla="*/ 11 h 15"/>
                <a:gd name="T4" fmla="*/ 9 w 13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5">
                  <a:moveTo>
                    <a:pt x="0" y="0"/>
                  </a:moveTo>
                  <a:lnTo>
                    <a:pt x="13" y="11"/>
                  </a:lnTo>
                  <a:lnTo>
                    <a:pt x="9" y="1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3" name="Oval 411">
              <a:extLst>
                <a:ext uri="{FF2B5EF4-FFF2-40B4-BE49-F238E27FC236}">
                  <a16:creationId xmlns:a16="http://schemas.microsoft.com/office/drawing/2014/main" id="{A7A0EBB6-3265-1140-8283-0D6EECC7C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1958"/>
              <a:ext cx="167" cy="166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4" name="Oval 412">
              <a:extLst>
                <a:ext uri="{FF2B5EF4-FFF2-40B4-BE49-F238E27FC236}">
                  <a16:creationId xmlns:a16="http://schemas.microsoft.com/office/drawing/2014/main" id="{C47A4083-1848-C84B-B6AC-4D27B0360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1958"/>
              <a:ext cx="167" cy="16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5" name="Freeform 413">
              <a:extLst>
                <a:ext uri="{FF2B5EF4-FFF2-40B4-BE49-F238E27FC236}">
                  <a16:creationId xmlns:a16="http://schemas.microsoft.com/office/drawing/2014/main" id="{08040D9C-50C3-8B42-8BC2-3C1DAB6B9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" y="1650"/>
              <a:ext cx="19" cy="308"/>
            </a:xfrm>
            <a:custGeom>
              <a:avLst/>
              <a:gdLst>
                <a:gd name="T0" fmla="*/ 16 w 19"/>
                <a:gd name="T1" fmla="*/ 308 h 308"/>
                <a:gd name="T2" fmla="*/ 0 w 19"/>
                <a:gd name="T3" fmla="*/ 308 h 308"/>
                <a:gd name="T4" fmla="*/ 3 w 19"/>
                <a:gd name="T5" fmla="*/ 0 h 308"/>
                <a:gd name="T6" fmla="*/ 19 w 19"/>
                <a:gd name="T7" fmla="*/ 0 h 308"/>
                <a:gd name="T8" fmla="*/ 16 w 19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8">
                  <a:moveTo>
                    <a:pt x="16" y="308"/>
                  </a:moveTo>
                  <a:lnTo>
                    <a:pt x="0" y="308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6" y="30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6" name="Arc 414">
              <a:extLst>
                <a:ext uri="{FF2B5EF4-FFF2-40B4-BE49-F238E27FC236}">
                  <a16:creationId xmlns:a16="http://schemas.microsoft.com/office/drawing/2014/main" id="{E43C9761-37F6-F84F-B781-E5F38CB8F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" y="1916"/>
              <a:ext cx="13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500 w 6500"/>
                <a:gd name="T1" fmla="*/ 20895 h 21600"/>
                <a:gd name="T2" fmla="*/ 0 w 6500"/>
                <a:gd name="T3" fmla="*/ 21576 h 21600"/>
                <a:gd name="T4" fmla="*/ 1027 w 65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00" h="21600" fill="none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500" h="21600" stroke="0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7" name="Line 415">
              <a:extLst>
                <a:ext uri="{FF2B5EF4-FFF2-40B4-BE49-F238E27FC236}">
                  <a16:creationId xmlns:a16="http://schemas.microsoft.com/office/drawing/2014/main" id="{DC635D31-84C9-3B42-B2F4-9A965D725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3" y="1650"/>
              <a:ext cx="3" cy="30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8" name="Arc 416">
              <a:extLst>
                <a:ext uri="{FF2B5EF4-FFF2-40B4-BE49-F238E27FC236}">
                  <a16:creationId xmlns:a16="http://schemas.microsoft.com/office/drawing/2014/main" id="{7E4E160A-9255-4C44-91C4-1BDD7A3CE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" y="1916"/>
              <a:ext cx="13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500 w 6500"/>
                <a:gd name="T1" fmla="*/ 20895 h 21600"/>
                <a:gd name="T2" fmla="*/ 0 w 6500"/>
                <a:gd name="T3" fmla="*/ 21576 h 21600"/>
                <a:gd name="T4" fmla="*/ 1027 w 65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00" h="21600" fill="none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500" h="21600" stroke="0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9" name="Freeform 417">
              <a:extLst>
                <a:ext uri="{FF2B5EF4-FFF2-40B4-BE49-F238E27FC236}">
                  <a16:creationId xmlns:a16="http://schemas.microsoft.com/office/drawing/2014/main" id="{70220875-74F7-C14C-ADF4-89CCD9CAC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" y="1650"/>
              <a:ext cx="19" cy="308"/>
            </a:xfrm>
            <a:custGeom>
              <a:avLst/>
              <a:gdLst>
                <a:gd name="T0" fmla="*/ 0 w 6"/>
                <a:gd name="T1" fmla="*/ 98 h 98"/>
                <a:gd name="T2" fmla="*/ 1 w 6"/>
                <a:gd name="T3" fmla="*/ 0 h 98"/>
                <a:gd name="T4" fmla="*/ 6 w 6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8">
                  <a:moveTo>
                    <a:pt x="0" y="98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0" name="Freeform 418">
              <a:extLst>
                <a:ext uri="{FF2B5EF4-FFF2-40B4-BE49-F238E27FC236}">
                  <a16:creationId xmlns:a16="http://schemas.microsoft.com/office/drawing/2014/main" id="{04853281-0881-E44D-BA13-A287E4D43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" y="2043"/>
              <a:ext cx="47" cy="41"/>
            </a:xfrm>
            <a:custGeom>
              <a:avLst/>
              <a:gdLst>
                <a:gd name="T0" fmla="*/ 0 w 47"/>
                <a:gd name="T1" fmla="*/ 12 h 41"/>
                <a:gd name="T2" fmla="*/ 9 w 47"/>
                <a:gd name="T3" fmla="*/ 0 h 41"/>
                <a:gd name="T4" fmla="*/ 47 w 47"/>
                <a:gd name="T5" fmla="*/ 28 h 41"/>
                <a:gd name="T6" fmla="*/ 37 w 47"/>
                <a:gd name="T7" fmla="*/ 41 h 41"/>
                <a:gd name="T8" fmla="*/ 0 w 47"/>
                <a:gd name="T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1">
                  <a:moveTo>
                    <a:pt x="0" y="12"/>
                  </a:moveTo>
                  <a:lnTo>
                    <a:pt x="9" y="0"/>
                  </a:lnTo>
                  <a:lnTo>
                    <a:pt x="47" y="28"/>
                  </a:lnTo>
                  <a:lnTo>
                    <a:pt x="37" y="41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1" name="Freeform 419">
              <a:extLst>
                <a:ext uri="{FF2B5EF4-FFF2-40B4-BE49-F238E27FC236}">
                  <a16:creationId xmlns:a16="http://schemas.microsoft.com/office/drawing/2014/main" id="{295E2A1A-D702-404A-9AD6-616D74CEA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" y="2046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2" name="Line 420">
              <a:extLst>
                <a:ext uri="{FF2B5EF4-FFF2-40B4-BE49-F238E27FC236}">
                  <a16:creationId xmlns:a16="http://schemas.microsoft.com/office/drawing/2014/main" id="{1597A3C5-01A4-3C46-9C89-B0CC50300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0" y="2055"/>
              <a:ext cx="37" cy="2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3" name="Freeform 421">
              <a:extLst>
                <a:ext uri="{FF2B5EF4-FFF2-40B4-BE49-F238E27FC236}">
                  <a16:creationId xmlns:a16="http://schemas.microsoft.com/office/drawing/2014/main" id="{21FA5895-FD6F-C242-8F35-1D400267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" y="2046"/>
              <a:ext cx="3" cy="6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4" name="Freeform 422">
              <a:extLst>
                <a:ext uri="{FF2B5EF4-FFF2-40B4-BE49-F238E27FC236}">
                  <a16:creationId xmlns:a16="http://schemas.microsoft.com/office/drawing/2014/main" id="{EC832841-96F3-B84B-9E3D-F0168F5AF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2043"/>
              <a:ext cx="38" cy="41"/>
            </a:xfrm>
            <a:custGeom>
              <a:avLst/>
              <a:gdLst>
                <a:gd name="T0" fmla="*/ 0 w 12"/>
                <a:gd name="T1" fmla="*/ 0 h 13"/>
                <a:gd name="T2" fmla="*/ 12 w 12"/>
                <a:gd name="T3" fmla="*/ 9 h 13"/>
                <a:gd name="T4" fmla="*/ 9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lnTo>
                    <a:pt x="12" y="9"/>
                  </a:lnTo>
                  <a:lnTo>
                    <a:pt x="9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5" name="Oval 423">
              <a:extLst>
                <a:ext uri="{FF2B5EF4-FFF2-40B4-BE49-F238E27FC236}">
                  <a16:creationId xmlns:a16="http://schemas.microsoft.com/office/drawing/2014/main" id="{C2C53B0C-AC06-434C-8931-E7A731BE9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566"/>
              <a:ext cx="85" cy="84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6" name="Oval 424">
              <a:extLst>
                <a:ext uri="{FF2B5EF4-FFF2-40B4-BE49-F238E27FC236}">
                  <a16:creationId xmlns:a16="http://schemas.microsoft.com/office/drawing/2014/main" id="{E8BC3831-E308-FF4F-8D14-D9000A76F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566"/>
              <a:ext cx="85" cy="8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7" name="Oval 425" descr="Trellis">
              <a:extLst>
                <a:ext uri="{FF2B5EF4-FFF2-40B4-BE49-F238E27FC236}">
                  <a16:creationId xmlns:a16="http://schemas.microsoft.com/office/drawing/2014/main" id="{50A7E9C1-4A28-2745-B9AD-D1859FECA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2479"/>
              <a:ext cx="85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8" name="Oval 426" descr="Trellis">
              <a:extLst>
                <a:ext uri="{FF2B5EF4-FFF2-40B4-BE49-F238E27FC236}">
                  <a16:creationId xmlns:a16="http://schemas.microsoft.com/office/drawing/2014/main" id="{4F610F39-E588-0749-BD23-2A66E71D9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2479"/>
              <a:ext cx="85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79" name="Freeform 427">
              <a:extLst>
                <a:ext uri="{FF2B5EF4-FFF2-40B4-BE49-F238E27FC236}">
                  <a16:creationId xmlns:a16="http://schemas.microsoft.com/office/drawing/2014/main" id="{EDE500F9-2436-0F4E-9D56-C192F4E0E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2168"/>
              <a:ext cx="19" cy="311"/>
            </a:xfrm>
            <a:custGeom>
              <a:avLst/>
              <a:gdLst>
                <a:gd name="T0" fmla="*/ 16 w 19"/>
                <a:gd name="T1" fmla="*/ 311 h 311"/>
                <a:gd name="T2" fmla="*/ 0 w 19"/>
                <a:gd name="T3" fmla="*/ 311 h 311"/>
                <a:gd name="T4" fmla="*/ 3 w 19"/>
                <a:gd name="T5" fmla="*/ 0 h 311"/>
                <a:gd name="T6" fmla="*/ 19 w 19"/>
                <a:gd name="T7" fmla="*/ 0 h 311"/>
                <a:gd name="T8" fmla="*/ 16 w 19"/>
                <a:gd name="T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1">
                  <a:moveTo>
                    <a:pt x="16" y="311"/>
                  </a:moveTo>
                  <a:lnTo>
                    <a:pt x="0" y="311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6" y="31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0" name="Arc 428" descr="Trellis">
              <a:extLst>
                <a:ext uri="{FF2B5EF4-FFF2-40B4-BE49-F238E27FC236}">
                  <a16:creationId xmlns:a16="http://schemas.microsoft.com/office/drawing/2014/main" id="{C58C05BB-5B64-BA47-9797-27918076E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" y="2434"/>
              <a:ext cx="13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500 w 6500"/>
                <a:gd name="T1" fmla="*/ 20895 h 21600"/>
                <a:gd name="T2" fmla="*/ 0 w 6500"/>
                <a:gd name="T3" fmla="*/ 21576 h 21600"/>
                <a:gd name="T4" fmla="*/ 1027 w 65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00" h="21600" fill="none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500" h="21600" stroke="0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1" name="Line 429">
              <a:extLst>
                <a:ext uri="{FF2B5EF4-FFF2-40B4-BE49-F238E27FC236}">
                  <a16:creationId xmlns:a16="http://schemas.microsoft.com/office/drawing/2014/main" id="{301B1513-EFBA-304F-AA3A-DEB3B6062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6" y="2168"/>
              <a:ext cx="3" cy="31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2" name="Arc 430" descr="Trellis">
              <a:extLst>
                <a:ext uri="{FF2B5EF4-FFF2-40B4-BE49-F238E27FC236}">
                  <a16:creationId xmlns:a16="http://schemas.microsoft.com/office/drawing/2014/main" id="{C08E4E67-2387-4A4C-BCC3-959727A30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" y="2434"/>
              <a:ext cx="13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500 w 6500"/>
                <a:gd name="T1" fmla="*/ 20895 h 21600"/>
                <a:gd name="T2" fmla="*/ 0 w 6500"/>
                <a:gd name="T3" fmla="*/ 21576 h 21600"/>
                <a:gd name="T4" fmla="*/ 1027 w 65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00" h="21600" fill="none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500" h="21600" stroke="0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83" name="Freeform 431">
              <a:extLst>
                <a:ext uri="{FF2B5EF4-FFF2-40B4-BE49-F238E27FC236}">
                  <a16:creationId xmlns:a16="http://schemas.microsoft.com/office/drawing/2014/main" id="{ABF9C119-59D3-3543-8162-2E4E9AA27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2168"/>
              <a:ext cx="19" cy="311"/>
            </a:xfrm>
            <a:custGeom>
              <a:avLst/>
              <a:gdLst>
                <a:gd name="T0" fmla="*/ 0 w 6"/>
                <a:gd name="T1" fmla="*/ 99 h 99"/>
                <a:gd name="T2" fmla="*/ 1 w 6"/>
                <a:gd name="T3" fmla="*/ 0 h 99"/>
                <a:gd name="T4" fmla="*/ 6 w 6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9">
                  <a:moveTo>
                    <a:pt x="0" y="99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4" name="Rectangle 432">
              <a:extLst>
                <a:ext uri="{FF2B5EF4-FFF2-40B4-BE49-F238E27FC236}">
                  <a16:creationId xmlns:a16="http://schemas.microsoft.com/office/drawing/2014/main" id="{AA648586-80A7-DF42-8FB5-74D227830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2514"/>
              <a:ext cx="309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5" name="Arc 433" descr="Trellis">
              <a:extLst>
                <a:ext uri="{FF2B5EF4-FFF2-40B4-BE49-F238E27FC236}">
                  <a16:creationId xmlns:a16="http://schemas.microsoft.com/office/drawing/2014/main" id="{F2C9748B-7080-BB4D-B1E9-8E4A9B9D1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" y="2517"/>
              <a:ext cx="30" cy="9"/>
            </a:xfrm>
            <a:custGeom>
              <a:avLst/>
              <a:gdLst>
                <a:gd name="G0" fmla="+- 0 0 0"/>
                <a:gd name="G1" fmla="+- 3610 0 0"/>
                <a:gd name="G2" fmla="+- 21600 0 0"/>
                <a:gd name="T0" fmla="*/ 21296 w 21600"/>
                <a:gd name="T1" fmla="*/ 0 h 6512"/>
                <a:gd name="T2" fmla="*/ 21404 w 21600"/>
                <a:gd name="T3" fmla="*/ 6512 h 6512"/>
                <a:gd name="T4" fmla="*/ 0 w 21600"/>
                <a:gd name="T5" fmla="*/ 3610 h 6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512" fill="none" extrusionOk="0">
                  <a:moveTo>
                    <a:pt x="21296" y="-1"/>
                  </a:moveTo>
                  <a:cubicBezTo>
                    <a:pt x="21498" y="1192"/>
                    <a:pt x="21600" y="2400"/>
                    <a:pt x="21600" y="3610"/>
                  </a:cubicBezTo>
                  <a:cubicBezTo>
                    <a:pt x="21600" y="4580"/>
                    <a:pt x="21534" y="5550"/>
                    <a:pt x="21404" y="6512"/>
                  </a:cubicBezTo>
                </a:path>
                <a:path w="21600" h="6512" stroke="0" extrusionOk="0">
                  <a:moveTo>
                    <a:pt x="21296" y="-1"/>
                  </a:moveTo>
                  <a:cubicBezTo>
                    <a:pt x="21498" y="1192"/>
                    <a:pt x="21600" y="2400"/>
                    <a:pt x="21600" y="3610"/>
                  </a:cubicBezTo>
                  <a:cubicBezTo>
                    <a:pt x="21600" y="4580"/>
                    <a:pt x="21534" y="5550"/>
                    <a:pt x="21404" y="6512"/>
                  </a:cubicBezTo>
                  <a:lnTo>
                    <a:pt x="0" y="361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6" name="Line 434">
              <a:extLst>
                <a:ext uri="{FF2B5EF4-FFF2-40B4-BE49-F238E27FC236}">
                  <a16:creationId xmlns:a16="http://schemas.microsoft.com/office/drawing/2014/main" id="{AD6DADF3-F796-4C45-9779-2B0AA02C7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514"/>
              <a:ext cx="309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7" name="Arc 435" descr="Trellis">
              <a:extLst>
                <a:ext uri="{FF2B5EF4-FFF2-40B4-BE49-F238E27FC236}">
                  <a16:creationId xmlns:a16="http://schemas.microsoft.com/office/drawing/2014/main" id="{278FF2F0-84E9-C346-B7C9-D5BA78DE3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" y="2517"/>
              <a:ext cx="30" cy="9"/>
            </a:xfrm>
            <a:custGeom>
              <a:avLst/>
              <a:gdLst>
                <a:gd name="G0" fmla="+- 0 0 0"/>
                <a:gd name="G1" fmla="+- 3610 0 0"/>
                <a:gd name="G2" fmla="+- 21600 0 0"/>
                <a:gd name="T0" fmla="*/ 21296 w 21600"/>
                <a:gd name="T1" fmla="*/ 0 h 6512"/>
                <a:gd name="T2" fmla="*/ 21404 w 21600"/>
                <a:gd name="T3" fmla="*/ 6512 h 6512"/>
                <a:gd name="T4" fmla="*/ 0 w 21600"/>
                <a:gd name="T5" fmla="*/ 3610 h 6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512" fill="none" extrusionOk="0">
                  <a:moveTo>
                    <a:pt x="21296" y="-1"/>
                  </a:moveTo>
                  <a:cubicBezTo>
                    <a:pt x="21498" y="1192"/>
                    <a:pt x="21600" y="2400"/>
                    <a:pt x="21600" y="3610"/>
                  </a:cubicBezTo>
                  <a:cubicBezTo>
                    <a:pt x="21600" y="4580"/>
                    <a:pt x="21534" y="5550"/>
                    <a:pt x="21404" y="6512"/>
                  </a:cubicBezTo>
                </a:path>
                <a:path w="21600" h="6512" stroke="0" extrusionOk="0">
                  <a:moveTo>
                    <a:pt x="21296" y="-1"/>
                  </a:moveTo>
                  <a:cubicBezTo>
                    <a:pt x="21498" y="1192"/>
                    <a:pt x="21600" y="2400"/>
                    <a:pt x="21600" y="3610"/>
                  </a:cubicBezTo>
                  <a:cubicBezTo>
                    <a:pt x="21600" y="4580"/>
                    <a:pt x="21534" y="5550"/>
                    <a:pt x="21404" y="6512"/>
                  </a:cubicBezTo>
                  <a:lnTo>
                    <a:pt x="0" y="361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88" name="Freeform 436">
              <a:extLst>
                <a:ext uri="{FF2B5EF4-FFF2-40B4-BE49-F238E27FC236}">
                  <a16:creationId xmlns:a16="http://schemas.microsoft.com/office/drawing/2014/main" id="{3EAD9078-35C7-C44D-9279-EFDD48343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514"/>
              <a:ext cx="309" cy="16"/>
            </a:xfrm>
            <a:custGeom>
              <a:avLst/>
              <a:gdLst>
                <a:gd name="T0" fmla="*/ 98 w 98"/>
                <a:gd name="T1" fmla="*/ 5 h 5"/>
                <a:gd name="T2" fmla="*/ 0 w 98"/>
                <a:gd name="T3" fmla="*/ 5 h 5"/>
                <a:gd name="T4" fmla="*/ 0 w 9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5">
                  <a:moveTo>
                    <a:pt x="98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9" name="Oval 437">
              <a:extLst>
                <a:ext uri="{FF2B5EF4-FFF2-40B4-BE49-F238E27FC236}">
                  <a16:creationId xmlns:a16="http://schemas.microsoft.com/office/drawing/2014/main" id="{AF681F93-6F69-A844-87E3-61E8D5E9F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1996"/>
              <a:ext cx="174" cy="17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90" name="Oval 438">
              <a:extLst>
                <a:ext uri="{FF2B5EF4-FFF2-40B4-BE49-F238E27FC236}">
                  <a16:creationId xmlns:a16="http://schemas.microsoft.com/office/drawing/2014/main" id="{8FA085B6-925D-9D45-812B-BDE6F04E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1996"/>
              <a:ext cx="174" cy="172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91" name="Freeform 439">
              <a:extLst>
                <a:ext uri="{FF2B5EF4-FFF2-40B4-BE49-F238E27FC236}">
                  <a16:creationId xmlns:a16="http://schemas.microsoft.com/office/drawing/2014/main" id="{89CE6EDD-D85C-F544-BBDE-10813079F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" y="1691"/>
              <a:ext cx="22" cy="308"/>
            </a:xfrm>
            <a:custGeom>
              <a:avLst/>
              <a:gdLst>
                <a:gd name="T0" fmla="*/ 19 w 22"/>
                <a:gd name="T1" fmla="*/ 308 h 308"/>
                <a:gd name="T2" fmla="*/ 0 w 22"/>
                <a:gd name="T3" fmla="*/ 308 h 308"/>
                <a:gd name="T4" fmla="*/ 7 w 22"/>
                <a:gd name="T5" fmla="*/ 0 h 308"/>
                <a:gd name="T6" fmla="*/ 22 w 22"/>
                <a:gd name="T7" fmla="*/ 0 h 308"/>
                <a:gd name="T8" fmla="*/ 19 w 22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8">
                  <a:moveTo>
                    <a:pt x="19" y="308"/>
                  </a:moveTo>
                  <a:lnTo>
                    <a:pt x="0" y="308"/>
                  </a:lnTo>
                  <a:lnTo>
                    <a:pt x="7" y="0"/>
                  </a:lnTo>
                  <a:lnTo>
                    <a:pt x="22" y="0"/>
                  </a:lnTo>
                  <a:lnTo>
                    <a:pt x="19" y="30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92" name="Arc 440">
              <a:extLst>
                <a:ext uri="{FF2B5EF4-FFF2-40B4-BE49-F238E27FC236}">
                  <a16:creationId xmlns:a16="http://schemas.microsoft.com/office/drawing/2014/main" id="{E6CDE4AF-107B-AD45-8BEB-DFA3815A2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954"/>
              <a:ext cx="16" cy="43"/>
            </a:xfrm>
            <a:custGeom>
              <a:avLst/>
              <a:gdLst>
                <a:gd name="G0" fmla="+- 3055 0 0"/>
                <a:gd name="G1" fmla="+- 0 0 0"/>
                <a:gd name="G2" fmla="+- 21600 0 0"/>
                <a:gd name="T0" fmla="*/ 8058 w 8058"/>
                <a:gd name="T1" fmla="*/ 21013 h 21600"/>
                <a:gd name="T2" fmla="*/ 0 w 8058"/>
                <a:gd name="T3" fmla="*/ 21383 h 21600"/>
                <a:gd name="T4" fmla="*/ 3055 w 805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58" h="21600" fill="none" extrusionOk="0">
                  <a:moveTo>
                    <a:pt x="8057" y="21012"/>
                  </a:moveTo>
                  <a:cubicBezTo>
                    <a:pt x="6418" y="21402"/>
                    <a:pt x="4739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</a:path>
                <a:path w="8058" h="21600" stroke="0" extrusionOk="0">
                  <a:moveTo>
                    <a:pt x="8057" y="21012"/>
                  </a:moveTo>
                  <a:cubicBezTo>
                    <a:pt x="6418" y="21402"/>
                    <a:pt x="4739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  <a:lnTo>
                    <a:pt x="305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93" name="Line 441">
              <a:extLst>
                <a:ext uri="{FF2B5EF4-FFF2-40B4-BE49-F238E27FC236}">
                  <a16:creationId xmlns:a16="http://schemas.microsoft.com/office/drawing/2014/main" id="{722A0F92-D55D-454B-9D62-32967725C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2" y="1691"/>
              <a:ext cx="3" cy="30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94" name="Arc 442">
              <a:extLst>
                <a:ext uri="{FF2B5EF4-FFF2-40B4-BE49-F238E27FC236}">
                  <a16:creationId xmlns:a16="http://schemas.microsoft.com/office/drawing/2014/main" id="{DDB7650A-D056-AB4B-8AC7-715175B32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954"/>
              <a:ext cx="16" cy="43"/>
            </a:xfrm>
            <a:custGeom>
              <a:avLst/>
              <a:gdLst>
                <a:gd name="G0" fmla="+- 3055 0 0"/>
                <a:gd name="G1" fmla="+- 0 0 0"/>
                <a:gd name="G2" fmla="+- 21600 0 0"/>
                <a:gd name="T0" fmla="*/ 8058 w 8058"/>
                <a:gd name="T1" fmla="*/ 21013 h 21600"/>
                <a:gd name="T2" fmla="*/ 0 w 8058"/>
                <a:gd name="T3" fmla="*/ 21383 h 21600"/>
                <a:gd name="T4" fmla="*/ 3055 w 805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58" h="21600" fill="none" extrusionOk="0">
                  <a:moveTo>
                    <a:pt x="8057" y="21012"/>
                  </a:moveTo>
                  <a:cubicBezTo>
                    <a:pt x="6418" y="21402"/>
                    <a:pt x="4739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</a:path>
                <a:path w="8058" h="21600" stroke="0" extrusionOk="0">
                  <a:moveTo>
                    <a:pt x="8057" y="21012"/>
                  </a:moveTo>
                  <a:cubicBezTo>
                    <a:pt x="6418" y="21402"/>
                    <a:pt x="4739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  <a:lnTo>
                    <a:pt x="3055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95" name="Freeform 443">
              <a:extLst>
                <a:ext uri="{FF2B5EF4-FFF2-40B4-BE49-F238E27FC236}">
                  <a16:creationId xmlns:a16="http://schemas.microsoft.com/office/drawing/2014/main" id="{A20A08DD-2F4F-D946-9D99-9BF18513F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" y="1691"/>
              <a:ext cx="22" cy="308"/>
            </a:xfrm>
            <a:custGeom>
              <a:avLst/>
              <a:gdLst>
                <a:gd name="T0" fmla="*/ 0 w 7"/>
                <a:gd name="T1" fmla="*/ 98 h 98"/>
                <a:gd name="T2" fmla="*/ 2 w 7"/>
                <a:gd name="T3" fmla="*/ 0 h 98"/>
                <a:gd name="T4" fmla="*/ 7 w 7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8">
                  <a:moveTo>
                    <a:pt x="0" y="98"/>
                  </a:moveTo>
                  <a:lnTo>
                    <a:pt x="2" y="0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96" name="Freeform 444">
              <a:extLst>
                <a:ext uri="{FF2B5EF4-FFF2-40B4-BE49-F238E27FC236}">
                  <a16:creationId xmlns:a16="http://schemas.microsoft.com/office/drawing/2014/main" id="{E975A0AB-AC0C-9D4F-95B6-41737982A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2074"/>
              <a:ext cx="310" cy="19"/>
            </a:xfrm>
            <a:custGeom>
              <a:avLst/>
              <a:gdLst>
                <a:gd name="T0" fmla="*/ 310 w 310"/>
                <a:gd name="T1" fmla="*/ 3 h 19"/>
                <a:gd name="T2" fmla="*/ 310 w 310"/>
                <a:gd name="T3" fmla="*/ 19 h 19"/>
                <a:gd name="T4" fmla="*/ 0 w 310"/>
                <a:gd name="T5" fmla="*/ 16 h 19"/>
                <a:gd name="T6" fmla="*/ 0 w 310"/>
                <a:gd name="T7" fmla="*/ 0 h 19"/>
                <a:gd name="T8" fmla="*/ 310 w 310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19">
                  <a:moveTo>
                    <a:pt x="310" y="3"/>
                  </a:moveTo>
                  <a:lnTo>
                    <a:pt x="310" y="19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10" y="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97" name="Arc 445">
              <a:extLst>
                <a:ext uri="{FF2B5EF4-FFF2-40B4-BE49-F238E27FC236}">
                  <a16:creationId xmlns:a16="http://schemas.microsoft.com/office/drawing/2014/main" id="{8FAA16F3-D61E-5342-B3FF-2E88E68D1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2081"/>
              <a:ext cx="30" cy="9"/>
            </a:xfrm>
            <a:custGeom>
              <a:avLst/>
              <a:gdLst>
                <a:gd name="G0" fmla="+- 0 0 0"/>
                <a:gd name="G1" fmla="+- 720 0 0"/>
                <a:gd name="G2" fmla="+- 21600 0 0"/>
                <a:gd name="T0" fmla="*/ 21588 w 21600"/>
                <a:gd name="T1" fmla="*/ 0 h 6286"/>
                <a:gd name="T2" fmla="*/ 20871 w 21600"/>
                <a:gd name="T3" fmla="*/ 6286 h 6286"/>
                <a:gd name="T4" fmla="*/ 0 w 21600"/>
                <a:gd name="T5" fmla="*/ 720 h 6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286" fill="none" extrusionOk="0">
                  <a:moveTo>
                    <a:pt x="21587" y="0"/>
                  </a:moveTo>
                  <a:cubicBezTo>
                    <a:pt x="21595" y="239"/>
                    <a:pt x="21600" y="479"/>
                    <a:pt x="21600" y="720"/>
                  </a:cubicBezTo>
                  <a:cubicBezTo>
                    <a:pt x="21600" y="2599"/>
                    <a:pt x="21354" y="4470"/>
                    <a:pt x="20870" y="6285"/>
                  </a:cubicBezTo>
                </a:path>
                <a:path w="21600" h="6286" stroke="0" extrusionOk="0">
                  <a:moveTo>
                    <a:pt x="21587" y="0"/>
                  </a:moveTo>
                  <a:cubicBezTo>
                    <a:pt x="21595" y="239"/>
                    <a:pt x="21600" y="479"/>
                    <a:pt x="21600" y="720"/>
                  </a:cubicBezTo>
                  <a:cubicBezTo>
                    <a:pt x="21600" y="2599"/>
                    <a:pt x="21354" y="4470"/>
                    <a:pt x="20870" y="6285"/>
                  </a:cubicBezTo>
                  <a:lnTo>
                    <a:pt x="0" y="72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98" name="Line 446">
              <a:extLst>
                <a:ext uri="{FF2B5EF4-FFF2-40B4-BE49-F238E27FC236}">
                  <a16:creationId xmlns:a16="http://schemas.microsoft.com/office/drawing/2014/main" id="{4725D7F9-0F3A-E246-8BF3-B07558D6C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2074"/>
              <a:ext cx="310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99" name="Arc 447">
              <a:extLst>
                <a:ext uri="{FF2B5EF4-FFF2-40B4-BE49-F238E27FC236}">
                  <a16:creationId xmlns:a16="http://schemas.microsoft.com/office/drawing/2014/main" id="{AFBC1126-762D-D044-995F-8F453571D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2081"/>
              <a:ext cx="30" cy="9"/>
            </a:xfrm>
            <a:custGeom>
              <a:avLst/>
              <a:gdLst>
                <a:gd name="G0" fmla="+- 0 0 0"/>
                <a:gd name="G1" fmla="+- 720 0 0"/>
                <a:gd name="G2" fmla="+- 21600 0 0"/>
                <a:gd name="T0" fmla="*/ 21588 w 21600"/>
                <a:gd name="T1" fmla="*/ 0 h 6286"/>
                <a:gd name="T2" fmla="*/ 20871 w 21600"/>
                <a:gd name="T3" fmla="*/ 6286 h 6286"/>
                <a:gd name="T4" fmla="*/ 0 w 21600"/>
                <a:gd name="T5" fmla="*/ 720 h 6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286" fill="none" extrusionOk="0">
                  <a:moveTo>
                    <a:pt x="21587" y="0"/>
                  </a:moveTo>
                  <a:cubicBezTo>
                    <a:pt x="21595" y="239"/>
                    <a:pt x="21600" y="479"/>
                    <a:pt x="21600" y="720"/>
                  </a:cubicBezTo>
                  <a:cubicBezTo>
                    <a:pt x="21600" y="2599"/>
                    <a:pt x="21354" y="4470"/>
                    <a:pt x="20870" y="6285"/>
                  </a:cubicBezTo>
                </a:path>
                <a:path w="21600" h="6286" stroke="0" extrusionOk="0">
                  <a:moveTo>
                    <a:pt x="21587" y="0"/>
                  </a:moveTo>
                  <a:cubicBezTo>
                    <a:pt x="21595" y="239"/>
                    <a:pt x="21600" y="479"/>
                    <a:pt x="21600" y="720"/>
                  </a:cubicBezTo>
                  <a:cubicBezTo>
                    <a:pt x="21600" y="2599"/>
                    <a:pt x="21354" y="4470"/>
                    <a:pt x="20870" y="6285"/>
                  </a:cubicBezTo>
                  <a:lnTo>
                    <a:pt x="0" y="72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00" name="Freeform 448">
              <a:extLst>
                <a:ext uri="{FF2B5EF4-FFF2-40B4-BE49-F238E27FC236}">
                  <a16:creationId xmlns:a16="http://schemas.microsoft.com/office/drawing/2014/main" id="{C4F1BC33-2AA3-7140-8602-98BE802AF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2074"/>
              <a:ext cx="310" cy="19"/>
            </a:xfrm>
            <a:custGeom>
              <a:avLst/>
              <a:gdLst>
                <a:gd name="T0" fmla="*/ 98 w 98"/>
                <a:gd name="T1" fmla="*/ 6 h 6"/>
                <a:gd name="T2" fmla="*/ 0 w 98"/>
                <a:gd name="T3" fmla="*/ 5 h 6"/>
                <a:gd name="T4" fmla="*/ 0 w 98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6">
                  <a:moveTo>
                    <a:pt x="98" y="6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01" name="Oval 449" descr="Trellis">
              <a:extLst>
                <a:ext uri="{FF2B5EF4-FFF2-40B4-BE49-F238E27FC236}">
                  <a16:creationId xmlns:a16="http://schemas.microsoft.com/office/drawing/2014/main" id="{E1359AC5-F66D-1C4A-997A-5A2CC692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432"/>
              <a:ext cx="173" cy="17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02" name="Oval 450" descr="Trellis">
              <a:extLst>
                <a:ext uri="{FF2B5EF4-FFF2-40B4-BE49-F238E27FC236}">
                  <a16:creationId xmlns:a16="http://schemas.microsoft.com/office/drawing/2014/main" id="{068ECB17-7FD8-3949-9149-25C92EB6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432"/>
              <a:ext cx="173" cy="173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03" name="Freeform 451">
              <a:extLst>
                <a:ext uri="{FF2B5EF4-FFF2-40B4-BE49-F238E27FC236}">
                  <a16:creationId xmlns:a16="http://schemas.microsoft.com/office/drawing/2014/main" id="{F0FED87A-3570-9F4A-B0C7-A2C2C3E25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" y="2124"/>
              <a:ext cx="19" cy="311"/>
            </a:xfrm>
            <a:custGeom>
              <a:avLst/>
              <a:gdLst>
                <a:gd name="T0" fmla="*/ 16 w 19"/>
                <a:gd name="T1" fmla="*/ 311 h 311"/>
                <a:gd name="T2" fmla="*/ 0 w 19"/>
                <a:gd name="T3" fmla="*/ 311 h 311"/>
                <a:gd name="T4" fmla="*/ 3 w 19"/>
                <a:gd name="T5" fmla="*/ 0 h 311"/>
                <a:gd name="T6" fmla="*/ 19 w 19"/>
                <a:gd name="T7" fmla="*/ 0 h 311"/>
                <a:gd name="T8" fmla="*/ 16 w 19"/>
                <a:gd name="T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1">
                  <a:moveTo>
                    <a:pt x="16" y="311"/>
                  </a:moveTo>
                  <a:lnTo>
                    <a:pt x="0" y="311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6" y="31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04" name="Arc 452" descr="Trellis">
              <a:extLst>
                <a:ext uri="{FF2B5EF4-FFF2-40B4-BE49-F238E27FC236}">
                  <a16:creationId xmlns:a16="http://schemas.microsoft.com/office/drawing/2014/main" id="{0A64946F-5AB6-E541-B034-0B9F93A0C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390"/>
              <a:ext cx="13" cy="43"/>
            </a:xfrm>
            <a:custGeom>
              <a:avLst/>
              <a:gdLst>
                <a:gd name="G0" fmla="+- 2553 0 0"/>
                <a:gd name="G1" fmla="+- 0 0 0"/>
                <a:gd name="G2" fmla="+- 21600 0 0"/>
                <a:gd name="T0" fmla="*/ 6595 w 6595"/>
                <a:gd name="T1" fmla="*/ 21219 h 21600"/>
                <a:gd name="T2" fmla="*/ 0 w 6595"/>
                <a:gd name="T3" fmla="*/ 21449 h 21600"/>
                <a:gd name="T4" fmla="*/ 2553 w 659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95" h="21600" fill="none" extrusionOk="0">
                  <a:moveTo>
                    <a:pt x="6594" y="21218"/>
                  </a:moveTo>
                  <a:cubicBezTo>
                    <a:pt x="5262" y="21472"/>
                    <a:pt x="3909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</a:path>
                <a:path w="6595" h="21600" stroke="0" extrusionOk="0">
                  <a:moveTo>
                    <a:pt x="6594" y="21218"/>
                  </a:moveTo>
                  <a:cubicBezTo>
                    <a:pt x="5262" y="21472"/>
                    <a:pt x="3909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  <a:lnTo>
                    <a:pt x="2553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05" name="Line 453">
              <a:extLst>
                <a:ext uri="{FF2B5EF4-FFF2-40B4-BE49-F238E27FC236}">
                  <a16:creationId xmlns:a16="http://schemas.microsoft.com/office/drawing/2014/main" id="{0C9B2998-0AC8-B642-BD25-61485815B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1" y="2124"/>
              <a:ext cx="3" cy="31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06" name="Arc 454" descr="Trellis">
              <a:extLst>
                <a:ext uri="{FF2B5EF4-FFF2-40B4-BE49-F238E27FC236}">
                  <a16:creationId xmlns:a16="http://schemas.microsoft.com/office/drawing/2014/main" id="{8BA40918-7E78-5C4E-BCAA-DFFB0ED34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390"/>
              <a:ext cx="13" cy="43"/>
            </a:xfrm>
            <a:custGeom>
              <a:avLst/>
              <a:gdLst>
                <a:gd name="G0" fmla="+- 2553 0 0"/>
                <a:gd name="G1" fmla="+- 0 0 0"/>
                <a:gd name="G2" fmla="+- 21600 0 0"/>
                <a:gd name="T0" fmla="*/ 6595 w 6595"/>
                <a:gd name="T1" fmla="*/ 21219 h 21600"/>
                <a:gd name="T2" fmla="*/ 0 w 6595"/>
                <a:gd name="T3" fmla="*/ 21449 h 21600"/>
                <a:gd name="T4" fmla="*/ 2553 w 659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95" h="21600" fill="none" extrusionOk="0">
                  <a:moveTo>
                    <a:pt x="6594" y="21218"/>
                  </a:moveTo>
                  <a:cubicBezTo>
                    <a:pt x="5262" y="21472"/>
                    <a:pt x="3909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</a:path>
                <a:path w="6595" h="21600" stroke="0" extrusionOk="0">
                  <a:moveTo>
                    <a:pt x="6594" y="21218"/>
                  </a:moveTo>
                  <a:cubicBezTo>
                    <a:pt x="5262" y="21472"/>
                    <a:pt x="3909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  <a:lnTo>
                    <a:pt x="2553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07" name="Freeform 455">
              <a:extLst>
                <a:ext uri="{FF2B5EF4-FFF2-40B4-BE49-F238E27FC236}">
                  <a16:creationId xmlns:a16="http://schemas.microsoft.com/office/drawing/2014/main" id="{25A8C4D7-FC46-1D47-961A-4ADAE9333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" y="2124"/>
              <a:ext cx="19" cy="311"/>
            </a:xfrm>
            <a:custGeom>
              <a:avLst/>
              <a:gdLst>
                <a:gd name="T0" fmla="*/ 0 w 6"/>
                <a:gd name="T1" fmla="*/ 99 h 99"/>
                <a:gd name="T2" fmla="*/ 1 w 6"/>
                <a:gd name="T3" fmla="*/ 0 h 99"/>
                <a:gd name="T4" fmla="*/ 6 w 6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9">
                  <a:moveTo>
                    <a:pt x="0" y="99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08" name="Rectangle 456">
              <a:extLst>
                <a:ext uri="{FF2B5EF4-FFF2-40B4-BE49-F238E27FC236}">
                  <a16:creationId xmlns:a16="http://schemas.microsoft.com/office/drawing/2014/main" id="{6FB94AC2-A663-2C4F-8DAA-FADDBD2E9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514"/>
              <a:ext cx="306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09" name="Arc 457" descr="Trellis">
              <a:extLst>
                <a:ext uri="{FF2B5EF4-FFF2-40B4-BE49-F238E27FC236}">
                  <a16:creationId xmlns:a16="http://schemas.microsoft.com/office/drawing/2014/main" id="{1CAEEDF4-EA52-A54D-9517-93BF55A4D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517"/>
              <a:ext cx="30" cy="9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6448"/>
                <a:gd name="T2" fmla="*/ 21016 w 21600"/>
                <a:gd name="T3" fmla="*/ 6448 h 6448"/>
                <a:gd name="T4" fmla="*/ 0 w 21600"/>
                <a:gd name="T5" fmla="*/ 1461 h 6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48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</a:path>
                <a:path w="21600" h="6448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  <a:lnTo>
                    <a:pt x="0" y="146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10" name="Line 458">
              <a:extLst>
                <a:ext uri="{FF2B5EF4-FFF2-40B4-BE49-F238E27FC236}">
                  <a16:creationId xmlns:a16="http://schemas.microsoft.com/office/drawing/2014/main" id="{00240C5B-B68A-3A41-AEC5-10B421D52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2514"/>
              <a:ext cx="30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11" name="Arc 459" descr="Trellis">
              <a:extLst>
                <a:ext uri="{FF2B5EF4-FFF2-40B4-BE49-F238E27FC236}">
                  <a16:creationId xmlns:a16="http://schemas.microsoft.com/office/drawing/2014/main" id="{8429FB43-5D91-B144-A2F1-5DA3B7002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517"/>
              <a:ext cx="30" cy="9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6448"/>
                <a:gd name="T2" fmla="*/ 21016 w 21600"/>
                <a:gd name="T3" fmla="*/ 6448 h 6448"/>
                <a:gd name="T4" fmla="*/ 0 w 21600"/>
                <a:gd name="T5" fmla="*/ 1461 h 6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48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</a:path>
                <a:path w="21600" h="6448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  <a:lnTo>
                    <a:pt x="0" y="146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12" name="Freeform 460">
              <a:extLst>
                <a:ext uri="{FF2B5EF4-FFF2-40B4-BE49-F238E27FC236}">
                  <a16:creationId xmlns:a16="http://schemas.microsoft.com/office/drawing/2014/main" id="{1B9E6E30-809D-A247-9663-ACB36899E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2514"/>
              <a:ext cx="306" cy="16"/>
            </a:xfrm>
            <a:custGeom>
              <a:avLst/>
              <a:gdLst>
                <a:gd name="T0" fmla="*/ 97 w 97"/>
                <a:gd name="T1" fmla="*/ 5 h 5"/>
                <a:gd name="T2" fmla="*/ 0 w 97"/>
                <a:gd name="T3" fmla="*/ 5 h 5"/>
                <a:gd name="T4" fmla="*/ 0 w 9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5">
                  <a:moveTo>
                    <a:pt x="97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13" name="Oval 461">
              <a:extLst>
                <a:ext uri="{FF2B5EF4-FFF2-40B4-BE49-F238E27FC236}">
                  <a16:creationId xmlns:a16="http://schemas.microsoft.com/office/drawing/2014/main" id="{8BF7BC40-1D38-334F-95F9-AD99A73F0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606"/>
              <a:ext cx="85" cy="85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14" name="Oval 462">
              <a:extLst>
                <a:ext uri="{FF2B5EF4-FFF2-40B4-BE49-F238E27FC236}">
                  <a16:creationId xmlns:a16="http://schemas.microsoft.com/office/drawing/2014/main" id="{4B09EE08-5E2A-094C-B747-30B0BF9AC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606"/>
              <a:ext cx="85" cy="85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15" name="Freeform 463">
              <a:extLst>
                <a:ext uri="{FF2B5EF4-FFF2-40B4-BE49-F238E27FC236}">
                  <a16:creationId xmlns:a16="http://schemas.microsoft.com/office/drawing/2014/main" id="{22C2E04B-2A08-7247-9A4C-EC3E86385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" y="1635"/>
              <a:ext cx="306" cy="22"/>
            </a:xfrm>
            <a:custGeom>
              <a:avLst/>
              <a:gdLst>
                <a:gd name="T0" fmla="*/ 306 w 306"/>
                <a:gd name="T1" fmla="*/ 6 h 22"/>
                <a:gd name="T2" fmla="*/ 306 w 306"/>
                <a:gd name="T3" fmla="*/ 22 h 22"/>
                <a:gd name="T4" fmla="*/ 0 w 306"/>
                <a:gd name="T5" fmla="*/ 15 h 22"/>
                <a:gd name="T6" fmla="*/ 0 w 306"/>
                <a:gd name="T7" fmla="*/ 0 h 22"/>
                <a:gd name="T8" fmla="*/ 306 w 306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2">
                  <a:moveTo>
                    <a:pt x="306" y="6"/>
                  </a:moveTo>
                  <a:lnTo>
                    <a:pt x="306" y="22"/>
                  </a:lnTo>
                  <a:lnTo>
                    <a:pt x="0" y="15"/>
                  </a:lnTo>
                  <a:lnTo>
                    <a:pt x="0" y="0"/>
                  </a:lnTo>
                  <a:lnTo>
                    <a:pt x="306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16" name="Arc 464">
              <a:extLst>
                <a:ext uri="{FF2B5EF4-FFF2-40B4-BE49-F238E27FC236}">
                  <a16:creationId xmlns:a16="http://schemas.microsoft.com/office/drawing/2014/main" id="{ADA85D75-F05C-6E4F-9D44-A419CFF41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1644"/>
              <a:ext cx="30" cy="10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7114"/>
                <a:gd name="T2" fmla="*/ 20847 w 21600"/>
                <a:gd name="T3" fmla="*/ 7114 h 7114"/>
                <a:gd name="T4" fmla="*/ 0 w 21600"/>
                <a:gd name="T5" fmla="*/ 1461 h 7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14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370"/>
                    <a:pt x="21346" y="5271"/>
                    <a:pt x="20847" y="7114"/>
                  </a:cubicBezTo>
                </a:path>
                <a:path w="21600" h="7114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370"/>
                    <a:pt x="21346" y="5271"/>
                    <a:pt x="20847" y="7114"/>
                  </a:cubicBezTo>
                  <a:lnTo>
                    <a:pt x="0" y="146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17" name="Line 465">
              <a:extLst>
                <a:ext uri="{FF2B5EF4-FFF2-40B4-BE49-F238E27FC236}">
                  <a16:creationId xmlns:a16="http://schemas.microsoft.com/office/drawing/2014/main" id="{D94B060D-DC24-5C45-ADE1-120A3E197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1635"/>
              <a:ext cx="306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18" name="Arc 466">
              <a:extLst>
                <a:ext uri="{FF2B5EF4-FFF2-40B4-BE49-F238E27FC236}">
                  <a16:creationId xmlns:a16="http://schemas.microsoft.com/office/drawing/2014/main" id="{AE03E746-1F8F-F949-AC4C-F595986F0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1644"/>
              <a:ext cx="30" cy="10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7114"/>
                <a:gd name="T2" fmla="*/ 20847 w 21600"/>
                <a:gd name="T3" fmla="*/ 7114 h 7114"/>
                <a:gd name="T4" fmla="*/ 0 w 21600"/>
                <a:gd name="T5" fmla="*/ 1461 h 7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14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370"/>
                    <a:pt x="21346" y="5271"/>
                    <a:pt x="20847" y="7114"/>
                  </a:cubicBezTo>
                </a:path>
                <a:path w="21600" h="7114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370"/>
                    <a:pt x="21346" y="5271"/>
                    <a:pt x="20847" y="7114"/>
                  </a:cubicBezTo>
                  <a:lnTo>
                    <a:pt x="0" y="146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19" name="Freeform 467">
              <a:extLst>
                <a:ext uri="{FF2B5EF4-FFF2-40B4-BE49-F238E27FC236}">
                  <a16:creationId xmlns:a16="http://schemas.microsoft.com/office/drawing/2014/main" id="{F552EF98-6D65-0F4A-BCAF-7D8D039F3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" y="1635"/>
              <a:ext cx="306" cy="22"/>
            </a:xfrm>
            <a:custGeom>
              <a:avLst/>
              <a:gdLst>
                <a:gd name="T0" fmla="*/ 97 w 97"/>
                <a:gd name="T1" fmla="*/ 7 h 7"/>
                <a:gd name="T2" fmla="*/ 0 w 97"/>
                <a:gd name="T3" fmla="*/ 5 h 7"/>
                <a:gd name="T4" fmla="*/ 0 w 9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7">
                  <a:moveTo>
                    <a:pt x="97" y="7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20" name="Oval 468">
              <a:extLst>
                <a:ext uri="{FF2B5EF4-FFF2-40B4-BE49-F238E27FC236}">
                  <a16:creationId xmlns:a16="http://schemas.microsoft.com/office/drawing/2014/main" id="{199DDC86-4B29-8746-8702-6F04C031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040"/>
              <a:ext cx="85" cy="84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21" name="Oval 469">
              <a:extLst>
                <a:ext uri="{FF2B5EF4-FFF2-40B4-BE49-F238E27FC236}">
                  <a16:creationId xmlns:a16="http://schemas.microsoft.com/office/drawing/2014/main" id="{59837593-B8EA-934D-8898-65140E91A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040"/>
              <a:ext cx="85" cy="8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22" name="Freeform 470">
              <a:extLst>
                <a:ext uri="{FF2B5EF4-FFF2-40B4-BE49-F238E27FC236}">
                  <a16:creationId xmlns:a16="http://schemas.microsoft.com/office/drawing/2014/main" id="{9DBF982D-768E-2345-B973-39D62E6B4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726"/>
              <a:ext cx="22" cy="314"/>
            </a:xfrm>
            <a:custGeom>
              <a:avLst/>
              <a:gdLst>
                <a:gd name="T0" fmla="*/ 19 w 22"/>
                <a:gd name="T1" fmla="*/ 314 h 314"/>
                <a:gd name="T2" fmla="*/ 0 w 22"/>
                <a:gd name="T3" fmla="*/ 314 h 314"/>
                <a:gd name="T4" fmla="*/ 6 w 22"/>
                <a:gd name="T5" fmla="*/ 0 h 314"/>
                <a:gd name="T6" fmla="*/ 22 w 22"/>
                <a:gd name="T7" fmla="*/ 0 h 314"/>
                <a:gd name="T8" fmla="*/ 19 w 2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4">
                  <a:moveTo>
                    <a:pt x="19" y="314"/>
                  </a:moveTo>
                  <a:lnTo>
                    <a:pt x="0" y="314"/>
                  </a:lnTo>
                  <a:lnTo>
                    <a:pt x="6" y="0"/>
                  </a:lnTo>
                  <a:lnTo>
                    <a:pt x="22" y="0"/>
                  </a:lnTo>
                  <a:lnTo>
                    <a:pt x="19" y="3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23" name="Arc 471">
              <a:extLst>
                <a:ext uri="{FF2B5EF4-FFF2-40B4-BE49-F238E27FC236}">
                  <a16:creationId xmlns:a16="http://schemas.microsoft.com/office/drawing/2014/main" id="{244B59CC-A47B-FE4B-ACFB-F1B4BA14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" y="1995"/>
              <a:ext cx="16" cy="43"/>
            </a:xfrm>
            <a:custGeom>
              <a:avLst/>
              <a:gdLst>
                <a:gd name="G0" fmla="+- 2553 0 0"/>
                <a:gd name="G1" fmla="+- 0 0 0"/>
                <a:gd name="G2" fmla="+- 21600 0 0"/>
                <a:gd name="T0" fmla="*/ 8026 w 8026"/>
                <a:gd name="T1" fmla="*/ 20895 h 21600"/>
                <a:gd name="T2" fmla="*/ 0 w 8026"/>
                <a:gd name="T3" fmla="*/ 21449 h 21600"/>
                <a:gd name="T4" fmla="*/ 2553 w 802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26" h="21600" fill="none" extrusionOk="0">
                  <a:moveTo>
                    <a:pt x="8026" y="20895"/>
                  </a:moveTo>
                  <a:cubicBezTo>
                    <a:pt x="6239" y="21363"/>
                    <a:pt x="4399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</a:path>
                <a:path w="8026" h="21600" stroke="0" extrusionOk="0">
                  <a:moveTo>
                    <a:pt x="8026" y="20895"/>
                  </a:moveTo>
                  <a:cubicBezTo>
                    <a:pt x="6239" y="21363"/>
                    <a:pt x="4399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  <a:lnTo>
                    <a:pt x="255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24" name="Line 472">
              <a:extLst>
                <a:ext uri="{FF2B5EF4-FFF2-40B4-BE49-F238E27FC236}">
                  <a16:creationId xmlns:a16="http://schemas.microsoft.com/office/drawing/2014/main" id="{DA94B572-38F1-CC4C-A90C-7415BB7D9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" y="1726"/>
              <a:ext cx="3" cy="31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25" name="Arc 473">
              <a:extLst>
                <a:ext uri="{FF2B5EF4-FFF2-40B4-BE49-F238E27FC236}">
                  <a16:creationId xmlns:a16="http://schemas.microsoft.com/office/drawing/2014/main" id="{4996F5DC-654C-F84B-9F3D-C1783CCB3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" y="1995"/>
              <a:ext cx="16" cy="43"/>
            </a:xfrm>
            <a:custGeom>
              <a:avLst/>
              <a:gdLst>
                <a:gd name="G0" fmla="+- 2553 0 0"/>
                <a:gd name="G1" fmla="+- 0 0 0"/>
                <a:gd name="G2" fmla="+- 21600 0 0"/>
                <a:gd name="T0" fmla="*/ 8026 w 8026"/>
                <a:gd name="T1" fmla="*/ 20895 h 21600"/>
                <a:gd name="T2" fmla="*/ 0 w 8026"/>
                <a:gd name="T3" fmla="*/ 21449 h 21600"/>
                <a:gd name="T4" fmla="*/ 2553 w 802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26" h="21600" fill="none" extrusionOk="0">
                  <a:moveTo>
                    <a:pt x="8026" y="20895"/>
                  </a:moveTo>
                  <a:cubicBezTo>
                    <a:pt x="6239" y="21363"/>
                    <a:pt x="4399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</a:path>
                <a:path w="8026" h="21600" stroke="0" extrusionOk="0">
                  <a:moveTo>
                    <a:pt x="8026" y="20895"/>
                  </a:moveTo>
                  <a:cubicBezTo>
                    <a:pt x="6239" y="21363"/>
                    <a:pt x="4399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  <a:lnTo>
                    <a:pt x="2553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26" name="Freeform 474">
              <a:extLst>
                <a:ext uri="{FF2B5EF4-FFF2-40B4-BE49-F238E27FC236}">
                  <a16:creationId xmlns:a16="http://schemas.microsoft.com/office/drawing/2014/main" id="{475AD7F5-9EC0-A84E-AF92-32BCEDF09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726"/>
              <a:ext cx="22" cy="314"/>
            </a:xfrm>
            <a:custGeom>
              <a:avLst/>
              <a:gdLst>
                <a:gd name="T0" fmla="*/ 0 w 7"/>
                <a:gd name="T1" fmla="*/ 100 h 100"/>
                <a:gd name="T2" fmla="*/ 2 w 7"/>
                <a:gd name="T3" fmla="*/ 0 h 100"/>
                <a:gd name="T4" fmla="*/ 7 w 7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0">
                  <a:moveTo>
                    <a:pt x="0" y="100"/>
                  </a:moveTo>
                  <a:lnTo>
                    <a:pt x="2" y="0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27" name="Rectangle 475">
              <a:extLst>
                <a:ext uri="{FF2B5EF4-FFF2-40B4-BE49-F238E27FC236}">
                  <a16:creationId xmlns:a16="http://schemas.microsoft.com/office/drawing/2014/main" id="{14E0E5D7-8D37-8749-BD29-BB8C0B9CB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074"/>
              <a:ext cx="306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28" name="Arc 476">
              <a:extLst>
                <a:ext uri="{FF2B5EF4-FFF2-40B4-BE49-F238E27FC236}">
                  <a16:creationId xmlns:a16="http://schemas.microsoft.com/office/drawing/2014/main" id="{D99D37A1-2C53-F34A-9735-3C33C9B36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" y="2077"/>
              <a:ext cx="30" cy="10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7102"/>
                <a:gd name="T2" fmla="*/ 21306 w 21600"/>
                <a:gd name="T3" fmla="*/ 7102 h 7102"/>
                <a:gd name="T4" fmla="*/ 0 w 21600"/>
                <a:gd name="T5" fmla="*/ 3551 h 7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02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</a:path>
                <a:path w="21600" h="7102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29" name="Line 477">
              <a:extLst>
                <a:ext uri="{FF2B5EF4-FFF2-40B4-BE49-F238E27FC236}">
                  <a16:creationId xmlns:a16="http://schemas.microsoft.com/office/drawing/2014/main" id="{20796427-43FD-CA49-8857-94F2B569A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" y="2074"/>
              <a:ext cx="30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30" name="Arc 478">
              <a:extLst>
                <a:ext uri="{FF2B5EF4-FFF2-40B4-BE49-F238E27FC236}">
                  <a16:creationId xmlns:a16="http://schemas.microsoft.com/office/drawing/2014/main" id="{1FCBB862-734F-084A-9D8E-B19F172B1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" y="2077"/>
              <a:ext cx="30" cy="10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7102"/>
                <a:gd name="T2" fmla="*/ 21306 w 21600"/>
                <a:gd name="T3" fmla="*/ 7102 h 7102"/>
                <a:gd name="T4" fmla="*/ 0 w 21600"/>
                <a:gd name="T5" fmla="*/ 3551 h 7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02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</a:path>
                <a:path w="21600" h="7102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  <a:lnTo>
                    <a:pt x="0" y="355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31" name="Freeform 479">
              <a:extLst>
                <a:ext uri="{FF2B5EF4-FFF2-40B4-BE49-F238E27FC236}">
                  <a16:creationId xmlns:a16="http://schemas.microsoft.com/office/drawing/2014/main" id="{81739942-4B71-924E-B445-F8A924AF4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" y="2074"/>
              <a:ext cx="306" cy="16"/>
            </a:xfrm>
            <a:custGeom>
              <a:avLst/>
              <a:gdLst>
                <a:gd name="T0" fmla="*/ 97 w 97"/>
                <a:gd name="T1" fmla="*/ 5 h 5"/>
                <a:gd name="T2" fmla="*/ 0 w 97"/>
                <a:gd name="T3" fmla="*/ 5 h 5"/>
                <a:gd name="T4" fmla="*/ 0 w 9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5">
                  <a:moveTo>
                    <a:pt x="97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32" name="Oval 480" descr="Trellis">
              <a:extLst>
                <a:ext uri="{FF2B5EF4-FFF2-40B4-BE49-F238E27FC236}">
                  <a16:creationId xmlns:a16="http://schemas.microsoft.com/office/drawing/2014/main" id="{84E13E5F-0CF5-8243-AABE-253230124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476"/>
              <a:ext cx="85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33" name="Oval 481" descr="Trellis">
              <a:extLst>
                <a:ext uri="{FF2B5EF4-FFF2-40B4-BE49-F238E27FC236}">
                  <a16:creationId xmlns:a16="http://schemas.microsoft.com/office/drawing/2014/main" id="{9DC68927-0956-4D4F-8C42-DF49ABC48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476"/>
              <a:ext cx="85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34" name="Freeform 482">
              <a:extLst>
                <a:ext uri="{FF2B5EF4-FFF2-40B4-BE49-F238E27FC236}">
                  <a16:creationId xmlns:a16="http://schemas.microsoft.com/office/drawing/2014/main" id="{08BACCD0-6A31-AB47-A1F4-B5673987B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2168"/>
              <a:ext cx="18" cy="311"/>
            </a:xfrm>
            <a:custGeom>
              <a:avLst/>
              <a:gdLst>
                <a:gd name="T0" fmla="*/ 15 w 18"/>
                <a:gd name="T1" fmla="*/ 311 h 311"/>
                <a:gd name="T2" fmla="*/ 0 w 18"/>
                <a:gd name="T3" fmla="*/ 311 h 311"/>
                <a:gd name="T4" fmla="*/ 3 w 18"/>
                <a:gd name="T5" fmla="*/ 0 h 311"/>
                <a:gd name="T6" fmla="*/ 18 w 18"/>
                <a:gd name="T7" fmla="*/ 0 h 311"/>
                <a:gd name="T8" fmla="*/ 15 w 18"/>
                <a:gd name="T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1">
                  <a:moveTo>
                    <a:pt x="15" y="311"/>
                  </a:moveTo>
                  <a:lnTo>
                    <a:pt x="0" y="311"/>
                  </a:lnTo>
                  <a:lnTo>
                    <a:pt x="3" y="0"/>
                  </a:lnTo>
                  <a:lnTo>
                    <a:pt x="18" y="0"/>
                  </a:lnTo>
                  <a:lnTo>
                    <a:pt x="15" y="31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35" name="Arc 483" descr="Trellis">
              <a:extLst>
                <a:ext uri="{FF2B5EF4-FFF2-40B4-BE49-F238E27FC236}">
                  <a16:creationId xmlns:a16="http://schemas.microsoft.com/office/drawing/2014/main" id="{74AE7F30-5437-0148-AADE-EE9523D1B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" y="2434"/>
              <a:ext cx="12" cy="43"/>
            </a:xfrm>
            <a:custGeom>
              <a:avLst/>
              <a:gdLst>
                <a:gd name="G0" fmla="+- 2553 0 0"/>
                <a:gd name="G1" fmla="+- 0 0 0"/>
                <a:gd name="G2" fmla="+- 21600 0 0"/>
                <a:gd name="T0" fmla="*/ 6104 w 6104"/>
                <a:gd name="T1" fmla="*/ 21306 h 21600"/>
                <a:gd name="T2" fmla="*/ 0 w 6104"/>
                <a:gd name="T3" fmla="*/ 21449 h 21600"/>
                <a:gd name="T4" fmla="*/ 2553 w 610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04" h="21600" fill="none" extrusionOk="0">
                  <a:moveTo>
                    <a:pt x="6104" y="21306"/>
                  </a:moveTo>
                  <a:cubicBezTo>
                    <a:pt x="4930" y="21501"/>
                    <a:pt x="3742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</a:path>
                <a:path w="6104" h="21600" stroke="0" extrusionOk="0">
                  <a:moveTo>
                    <a:pt x="6104" y="21306"/>
                  </a:moveTo>
                  <a:cubicBezTo>
                    <a:pt x="4930" y="21501"/>
                    <a:pt x="3742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  <a:lnTo>
                    <a:pt x="2553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36" name="Line 484">
              <a:extLst>
                <a:ext uri="{FF2B5EF4-FFF2-40B4-BE49-F238E27FC236}">
                  <a16:creationId xmlns:a16="http://schemas.microsoft.com/office/drawing/2014/main" id="{BB3302F8-1D39-E244-9C2F-7E9CEF700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" y="2168"/>
              <a:ext cx="3" cy="31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37" name="Arc 485" descr="Trellis">
              <a:extLst>
                <a:ext uri="{FF2B5EF4-FFF2-40B4-BE49-F238E27FC236}">
                  <a16:creationId xmlns:a16="http://schemas.microsoft.com/office/drawing/2014/main" id="{AC12DDD2-0CF0-0E42-AF27-7F4643EBB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" y="2434"/>
              <a:ext cx="12" cy="43"/>
            </a:xfrm>
            <a:custGeom>
              <a:avLst/>
              <a:gdLst>
                <a:gd name="G0" fmla="+- 2553 0 0"/>
                <a:gd name="G1" fmla="+- 0 0 0"/>
                <a:gd name="G2" fmla="+- 21600 0 0"/>
                <a:gd name="T0" fmla="*/ 6104 w 6104"/>
                <a:gd name="T1" fmla="*/ 21306 h 21600"/>
                <a:gd name="T2" fmla="*/ 0 w 6104"/>
                <a:gd name="T3" fmla="*/ 21449 h 21600"/>
                <a:gd name="T4" fmla="*/ 2553 w 610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04" h="21600" fill="none" extrusionOk="0">
                  <a:moveTo>
                    <a:pt x="6104" y="21306"/>
                  </a:moveTo>
                  <a:cubicBezTo>
                    <a:pt x="4930" y="21501"/>
                    <a:pt x="3742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</a:path>
                <a:path w="6104" h="21600" stroke="0" extrusionOk="0">
                  <a:moveTo>
                    <a:pt x="6104" y="21306"/>
                  </a:moveTo>
                  <a:cubicBezTo>
                    <a:pt x="4930" y="21501"/>
                    <a:pt x="3742" y="21600"/>
                    <a:pt x="2553" y="21600"/>
                  </a:cubicBezTo>
                  <a:cubicBezTo>
                    <a:pt x="1699" y="21600"/>
                    <a:pt x="847" y="21549"/>
                    <a:pt x="0" y="21448"/>
                  </a:cubicBezTo>
                  <a:lnTo>
                    <a:pt x="2553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38" name="Freeform 486">
              <a:extLst>
                <a:ext uri="{FF2B5EF4-FFF2-40B4-BE49-F238E27FC236}">
                  <a16:creationId xmlns:a16="http://schemas.microsoft.com/office/drawing/2014/main" id="{E2C5440E-9D65-1E47-A919-E93561810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2168"/>
              <a:ext cx="18" cy="311"/>
            </a:xfrm>
            <a:custGeom>
              <a:avLst/>
              <a:gdLst>
                <a:gd name="T0" fmla="*/ 0 w 6"/>
                <a:gd name="T1" fmla="*/ 99 h 99"/>
                <a:gd name="T2" fmla="*/ 1 w 6"/>
                <a:gd name="T3" fmla="*/ 0 h 99"/>
                <a:gd name="T4" fmla="*/ 6 w 6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9">
                  <a:moveTo>
                    <a:pt x="0" y="99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39" name="Rectangle 487">
              <a:extLst>
                <a:ext uri="{FF2B5EF4-FFF2-40B4-BE49-F238E27FC236}">
                  <a16:creationId xmlns:a16="http://schemas.microsoft.com/office/drawing/2014/main" id="{5CAF23A9-C0A7-7744-B7D5-91B541F62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514"/>
              <a:ext cx="306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40" name="Arc 488" descr="Trellis">
              <a:extLst>
                <a:ext uri="{FF2B5EF4-FFF2-40B4-BE49-F238E27FC236}">
                  <a16:creationId xmlns:a16="http://schemas.microsoft.com/office/drawing/2014/main" id="{4871CF12-FAE9-5B4D-8DDF-73563A583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2517"/>
              <a:ext cx="30" cy="9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6448"/>
                <a:gd name="T2" fmla="*/ 21016 w 21600"/>
                <a:gd name="T3" fmla="*/ 6448 h 6448"/>
                <a:gd name="T4" fmla="*/ 0 w 21600"/>
                <a:gd name="T5" fmla="*/ 1461 h 6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48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</a:path>
                <a:path w="21600" h="6448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  <a:lnTo>
                    <a:pt x="0" y="146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41" name="Line 489">
              <a:extLst>
                <a:ext uri="{FF2B5EF4-FFF2-40B4-BE49-F238E27FC236}">
                  <a16:creationId xmlns:a16="http://schemas.microsoft.com/office/drawing/2014/main" id="{EC8A292B-302D-8643-8F62-F919A5704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" y="2514"/>
              <a:ext cx="30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42" name="Arc 490" descr="Trellis">
              <a:extLst>
                <a:ext uri="{FF2B5EF4-FFF2-40B4-BE49-F238E27FC236}">
                  <a16:creationId xmlns:a16="http://schemas.microsoft.com/office/drawing/2014/main" id="{B3D3DD38-1784-474A-BDD2-47D78DC22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2517"/>
              <a:ext cx="30" cy="9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6448"/>
                <a:gd name="T2" fmla="*/ 21016 w 21600"/>
                <a:gd name="T3" fmla="*/ 6448 h 6448"/>
                <a:gd name="T4" fmla="*/ 0 w 21600"/>
                <a:gd name="T5" fmla="*/ 1461 h 6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448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</a:path>
                <a:path w="21600" h="6448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140"/>
                    <a:pt x="21404" y="4814"/>
                    <a:pt x="21016" y="6448"/>
                  </a:cubicBezTo>
                  <a:lnTo>
                    <a:pt x="0" y="146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43" name="Freeform 491">
              <a:extLst>
                <a:ext uri="{FF2B5EF4-FFF2-40B4-BE49-F238E27FC236}">
                  <a16:creationId xmlns:a16="http://schemas.microsoft.com/office/drawing/2014/main" id="{03AA3516-1741-B241-B588-BE0BAC73A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514"/>
              <a:ext cx="306" cy="16"/>
            </a:xfrm>
            <a:custGeom>
              <a:avLst/>
              <a:gdLst>
                <a:gd name="T0" fmla="*/ 97 w 97"/>
                <a:gd name="T1" fmla="*/ 5 h 5"/>
                <a:gd name="T2" fmla="*/ 0 w 97"/>
                <a:gd name="T3" fmla="*/ 5 h 5"/>
                <a:gd name="T4" fmla="*/ 0 w 9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5">
                  <a:moveTo>
                    <a:pt x="97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44" name="Oval 492">
              <a:extLst>
                <a:ext uri="{FF2B5EF4-FFF2-40B4-BE49-F238E27FC236}">
                  <a16:creationId xmlns:a16="http://schemas.microsoft.com/office/drawing/2014/main" id="{2C3D3B01-DAB3-9E43-B209-EB305814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553"/>
              <a:ext cx="174" cy="173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45" name="Oval 493">
              <a:extLst>
                <a:ext uri="{FF2B5EF4-FFF2-40B4-BE49-F238E27FC236}">
                  <a16:creationId xmlns:a16="http://schemas.microsoft.com/office/drawing/2014/main" id="{22245092-A54D-A447-97A3-A06E638AE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553"/>
              <a:ext cx="174" cy="173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46" name="Freeform 494">
              <a:extLst>
                <a:ext uri="{FF2B5EF4-FFF2-40B4-BE49-F238E27FC236}">
                  <a16:creationId xmlns:a16="http://schemas.microsoft.com/office/drawing/2014/main" id="{AC2AFB5E-D77B-6D42-9B1C-0E0AEF3F8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1635"/>
              <a:ext cx="306" cy="22"/>
            </a:xfrm>
            <a:custGeom>
              <a:avLst/>
              <a:gdLst>
                <a:gd name="T0" fmla="*/ 306 w 306"/>
                <a:gd name="T1" fmla="*/ 0 h 22"/>
                <a:gd name="T2" fmla="*/ 306 w 306"/>
                <a:gd name="T3" fmla="*/ 15 h 22"/>
                <a:gd name="T4" fmla="*/ 0 w 306"/>
                <a:gd name="T5" fmla="*/ 22 h 22"/>
                <a:gd name="T6" fmla="*/ 0 w 306"/>
                <a:gd name="T7" fmla="*/ 6 h 22"/>
                <a:gd name="T8" fmla="*/ 306 w 30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2">
                  <a:moveTo>
                    <a:pt x="306" y="0"/>
                  </a:moveTo>
                  <a:lnTo>
                    <a:pt x="306" y="15"/>
                  </a:lnTo>
                  <a:lnTo>
                    <a:pt x="0" y="22"/>
                  </a:lnTo>
                  <a:lnTo>
                    <a:pt x="0" y="6"/>
                  </a:lnTo>
                  <a:lnTo>
                    <a:pt x="30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47" name="Arc 495">
              <a:extLst>
                <a:ext uri="{FF2B5EF4-FFF2-40B4-BE49-F238E27FC236}">
                  <a16:creationId xmlns:a16="http://schemas.microsoft.com/office/drawing/2014/main" id="{9CC70648-E04D-D745-B1CD-12100D5FC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1635"/>
              <a:ext cx="33" cy="15"/>
            </a:xfrm>
            <a:custGeom>
              <a:avLst/>
              <a:gdLst>
                <a:gd name="G0" fmla="+- 0 0 0"/>
                <a:gd name="G1" fmla="+- 5163 0 0"/>
                <a:gd name="G2" fmla="+- 21600 0 0"/>
                <a:gd name="T0" fmla="*/ 20974 w 21600"/>
                <a:gd name="T1" fmla="*/ 0 h 9711"/>
                <a:gd name="T2" fmla="*/ 21116 w 21600"/>
                <a:gd name="T3" fmla="*/ 9711 h 9711"/>
                <a:gd name="T4" fmla="*/ 0 w 21600"/>
                <a:gd name="T5" fmla="*/ 5163 h 9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711" fill="none" extrusionOk="0">
                  <a:moveTo>
                    <a:pt x="20973" y="0"/>
                  </a:moveTo>
                  <a:cubicBezTo>
                    <a:pt x="21389" y="1689"/>
                    <a:pt x="21600" y="3423"/>
                    <a:pt x="21600" y="5163"/>
                  </a:cubicBezTo>
                  <a:cubicBezTo>
                    <a:pt x="21600" y="6691"/>
                    <a:pt x="21437" y="8216"/>
                    <a:pt x="21115" y="9710"/>
                  </a:cubicBezTo>
                </a:path>
                <a:path w="21600" h="9711" stroke="0" extrusionOk="0">
                  <a:moveTo>
                    <a:pt x="20973" y="0"/>
                  </a:moveTo>
                  <a:cubicBezTo>
                    <a:pt x="21389" y="1689"/>
                    <a:pt x="21600" y="3423"/>
                    <a:pt x="21600" y="5163"/>
                  </a:cubicBezTo>
                  <a:cubicBezTo>
                    <a:pt x="21600" y="6691"/>
                    <a:pt x="21437" y="8216"/>
                    <a:pt x="21115" y="9710"/>
                  </a:cubicBezTo>
                  <a:lnTo>
                    <a:pt x="0" y="516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48" name="Line 496">
              <a:extLst>
                <a:ext uri="{FF2B5EF4-FFF2-40B4-BE49-F238E27FC236}">
                  <a16:creationId xmlns:a16="http://schemas.microsoft.com/office/drawing/2014/main" id="{D76453BC-0F0C-C446-9134-2E05C2AA2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9" y="1635"/>
              <a:ext cx="306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49" name="Arc 497">
              <a:extLst>
                <a:ext uri="{FF2B5EF4-FFF2-40B4-BE49-F238E27FC236}">
                  <a16:creationId xmlns:a16="http://schemas.microsoft.com/office/drawing/2014/main" id="{644C45E7-C044-2E43-A5C0-5A785CD4F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1635"/>
              <a:ext cx="33" cy="15"/>
            </a:xfrm>
            <a:custGeom>
              <a:avLst/>
              <a:gdLst>
                <a:gd name="G0" fmla="+- 0 0 0"/>
                <a:gd name="G1" fmla="+- 5163 0 0"/>
                <a:gd name="G2" fmla="+- 21600 0 0"/>
                <a:gd name="T0" fmla="*/ 20974 w 21600"/>
                <a:gd name="T1" fmla="*/ 0 h 9711"/>
                <a:gd name="T2" fmla="*/ 21116 w 21600"/>
                <a:gd name="T3" fmla="*/ 9711 h 9711"/>
                <a:gd name="T4" fmla="*/ 0 w 21600"/>
                <a:gd name="T5" fmla="*/ 5163 h 9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711" fill="none" extrusionOk="0">
                  <a:moveTo>
                    <a:pt x="20973" y="0"/>
                  </a:moveTo>
                  <a:cubicBezTo>
                    <a:pt x="21389" y="1689"/>
                    <a:pt x="21600" y="3423"/>
                    <a:pt x="21600" y="5163"/>
                  </a:cubicBezTo>
                  <a:cubicBezTo>
                    <a:pt x="21600" y="6691"/>
                    <a:pt x="21437" y="8216"/>
                    <a:pt x="21115" y="9710"/>
                  </a:cubicBezTo>
                </a:path>
                <a:path w="21600" h="9711" stroke="0" extrusionOk="0">
                  <a:moveTo>
                    <a:pt x="20973" y="0"/>
                  </a:moveTo>
                  <a:cubicBezTo>
                    <a:pt x="21389" y="1689"/>
                    <a:pt x="21600" y="3423"/>
                    <a:pt x="21600" y="5163"/>
                  </a:cubicBezTo>
                  <a:cubicBezTo>
                    <a:pt x="21600" y="6691"/>
                    <a:pt x="21437" y="8216"/>
                    <a:pt x="21115" y="9710"/>
                  </a:cubicBezTo>
                  <a:lnTo>
                    <a:pt x="0" y="516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50" name="Freeform 498">
              <a:extLst>
                <a:ext uri="{FF2B5EF4-FFF2-40B4-BE49-F238E27FC236}">
                  <a16:creationId xmlns:a16="http://schemas.microsoft.com/office/drawing/2014/main" id="{41367FC8-8CB3-C140-ACB9-3B93133A7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1641"/>
              <a:ext cx="306" cy="16"/>
            </a:xfrm>
            <a:custGeom>
              <a:avLst/>
              <a:gdLst>
                <a:gd name="T0" fmla="*/ 97 w 97"/>
                <a:gd name="T1" fmla="*/ 3 h 5"/>
                <a:gd name="T2" fmla="*/ 0 w 97"/>
                <a:gd name="T3" fmla="*/ 5 h 5"/>
                <a:gd name="T4" fmla="*/ 0 w 9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5">
                  <a:moveTo>
                    <a:pt x="97" y="3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51" name="Oval 499">
              <a:extLst>
                <a:ext uri="{FF2B5EF4-FFF2-40B4-BE49-F238E27FC236}">
                  <a16:creationId xmlns:a16="http://schemas.microsoft.com/office/drawing/2014/main" id="{6B8641C7-B147-6841-8BF6-97303C112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996"/>
              <a:ext cx="173" cy="17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52" name="Oval 500">
              <a:extLst>
                <a:ext uri="{FF2B5EF4-FFF2-40B4-BE49-F238E27FC236}">
                  <a16:creationId xmlns:a16="http://schemas.microsoft.com/office/drawing/2014/main" id="{0B98CB8F-8C22-5149-AD45-D0C417A7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996"/>
              <a:ext cx="173" cy="172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53" name="Freeform 501">
              <a:extLst>
                <a:ext uri="{FF2B5EF4-FFF2-40B4-BE49-F238E27FC236}">
                  <a16:creationId xmlns:a16="http://schemas.microsoft.com/office/drawing/2014/main" id="{4B371011-9B81-2B43-8D97-4A94E5080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691"/>
              <a:ext cx="19" cy="305"/>
            </a:xfrm>
            <a:custGeom>
              <a:avLst/>
              <a:gdLst>
                <a:gd name="T0" fmla="*/ 16 w 19"/>
                <a:gd name="T1" fmla="*/ 305 h 305"/>
                <a:gd name="T2" fmla="*/ 0 w 19"/>
                <a:gd name="T3" fmla="*/ 305 h 305"/>
                <a:gd name="T4" fmla="*/ 3 w 19"/>
                <a:gd name="T5" fmla="*/ 0 h 305"/>
                <a:gd name="T6" fmla="*/ 19 w 19"/>
                <a:gd name="T7" fmla="*/ 0 h 305"/>
                <a:gd name="T8" fmla="*/ 16 w 19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5">
                  <a:moveTo>
                    <a:pt x="16" y="305"/>
                  </a:moveTo>
                  <a:lnTo>
                    <a:pt x="0" y="305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6" y="30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54" name="Arc 502">
              <a:extLst>
                <a:ext uri="{FF2B5EF4-FFF2-40B4-BE49-F238E27FC236}">
                  <a16:creationId xmlns:a16="http://schemas.microsoft.com/office/drawing/2014/main" id="{087073BE-3E01-6549-838A-184222F33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" y="1954"/>
              <a:ext cx="13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500 w 6500"/>
                <a:gd name="T1" fmla="*/ 20895 h 21600"/>
                <a:gd name="T2" fmla="*/ 0 w 6500"/>
                <a:gd name="T3" fmla="*/ 21576 h 21600"/>
                <a:gd name="T4" fmla="*/ 1027 w 65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00" h="21600" fill="none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500" h="21600" stroke="0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55" name="Line 503">
              <a:extLst>
                <a:ext uri="{FF2B5EF4-FFF2-40B4-BE49-F238E27FC236}">
                  <a16:creationId xmlns:a16="http://schemas.microsoft.com/office/drawing/2014/main" id="{9566DF29-0F5F-9F45-8E91-E4BE62135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2" y="1691"/>
              <a:ext cx="3" cy="30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56" name="Arc 504">
              <a:extLst>
                <a:ext uri="{FF2B5EF4-FFF2-40B4-BE49-F238E27FC236}">
                  <a16:creationId xmlns:a16="http://schemas.microsoft.com/office/drawing/2014/main" id="{F3DDF227-871A-8646-BE30-3492EDD66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" y="1954"/>
              <a:ext cx="13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500 w 6500"/>
                <a:gd name="T1" fmla="*/ 20895 h 21600"/>
                <a:gd name="T2" fmla="*/ 0 w 6500"/>
                <a:gd name="T3" fmla="*/ 21576 h 21600"/>
                <a:gd name="T4" fmla="*/ 1027 w 65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00" h="21600" fill="none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500" h="21600" stroke="0" extrusionOk="0">
                  <a:moveTo>
                    <a:pt x="6500" y="20895"/>
                  </a:moveTo>
                  <a:cubicBezTo>
                    <a:pt x="4713" y="21363"/>
                    <a:pt x="2873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57" name="Freeform 505">
              <a:extLst>
                <a:ext uri="{FF2B5EF4-FFF2-40B4-BE49-F238E27FC236}">
                  <a16:creationId xmlns:a16="http://schemas.microsoft.com/office/drawing/2014/main" id="{50C083BC-1C18-774D-B4E2-6B566BE97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691"/>
              <a:ext cx="19" cy="305"/>
            </a:xfrm>
            <a:custGeom>
              <a:avLst/>
              <a:gdLst>
                <a:gd name="T0" fmla="*/ 0 w 6"/>
                <a:gd name="T1" fmla="*/ 97 h 97"/>
                <a:gd name="T2" fmla="*/ 1 w 6"/>
                <a:gd name="T3" fmla="*/ 0 h 97"/>
                <a:gd name="T4" fmla="*/ 6 w 6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7">
                  <a:moveTo>
                    <a:pt x="0" y="97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58" name="Rectangle 506">
              <a:extLst>
                <a:ext uri="{FF2B5EF4-FFF2-40B4-BE49-F238E27FC236}">
                  <a16:creationId xmlns:a16="http://schemas.microsoft.com/office/drawing/2014/main" id="{474AA30C-400C-7649-83D8-1473C515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074"/>
              <a:ext cx="306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59" name="Arc 507">
              <a:extLst>
                <a:ext uri="{FF2B5EF4-FFF2-40B4-BE49-F238E27FC236}">
                  <a16:creationId xmlns:a16="http://schemas.microsoft.com/office/drawing/2014/main" id="{94FBA4A3-6C18-9748-AA5D-CCB2855EC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2077"/>
              <a:ext cx="30" cy="10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7102"/>
                <a:gd name="T2" fmla="*/ 21306 w 21600"/>
                <a:gd name="T3" fmla="*/ 7102 h 7102"/>
                <a:gd name="T4" fmla="*/ 0 w 21600"/>
                <a:gd name="T5" fmla="*/ 3551 h 7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02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</a:path>
                <a:path w="21600" h="7102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  <a:lnTo>
                    <a:pt x="0" y="355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0" name="Line 508">
              <a:extLst>
                <a:ext uri="{FF2B5EF4-FFF2-40B4-BE49-F238E27FC236}">
                  <a16:creationId xmlns:a16="http://schemas.microsoft.com/office/drawing/2014/main" id="{476C8851-9134-9449-B987-754C805F7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2074"/>
              <a:ext cx="30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1" name="Arc 509">
              <a:extLst>
                <a:ext uri="{FF2B5EF4-FFF2-40B4-BE49-F238E27FC236}">
                  <a16:creationId xmlns:a16="http://schemas.microsoft.com/office/drawing/2014/main" id="{DF7682DF-9ED8-FB4F-906D-7D766431A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2077"/>
              <a:ext cx="30" cy="10"/>
            </a:xfrm>
            <a:custGeom>
              <a:avLst/>
              <a:gdLst>
                <a:gd name="G0" fmla="+- 0 0 0"/>
                <a:gd name="G1" fmla="+- 3551 0 0"/>
                <a:gd name="G2" fmla="+- 21600 0 0"/>
                <a:gd name="T0" fmla="*/ 21306 w 21600"/>
                <a:gd name="T1" fmla="*/ 0 h 7102"/>
                <a:gd name="T2" fmla="*/ 21306 w 21600"/>
                <a:gd name="T3" fmla="*/ 7102 h 7102"/>
                <a:gd name="T4" fmla="*/ 0 w 21600"/>
                <a:gd name="T5" fmla="*/ 3551 h 7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02" fill="none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</a:path>
                <a:path w="21600" h="7102" stroke="0" extrusionOk="0">
                  <a:moveTo>
                    <a:pt x="21306" y="-1"/>
                  </a:moveTo>
                  <a:cubicBezTo>
                    <a:pt x="21501" y="1173"/>
                    <a:pt x="21600" y="2361"/>
                    <a:pt x="21600" y="3551"/>
                  </a:cubicBezTo>
                  <a:cubicBezTo>
                    <a:pt x="21600" y="4740"/>
                    <a:pt x="21501" y="5928"/>
                    <a:pt x="21306" y="7102"/>
                  </a:cubicBezTo>
                  <a:lnTo>
                    <a:pt x="0" y="355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2" name="Freeform 510">
              <a:extLst>
                <a:ext uri="{FF2B5EF4-FFF2-40B4-BE49-F238E27FC236}">
                  <a16:creationId xmlns:a16="http://schemas.microsoft.com/office/drawing/2014/main" id="{BB934E92-2EB6-F840-AC43-F23912EF7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2074"/>
              <a:ext cx="306" cy="16"/>
            </a:xfrm>
            <a:custGeom>
              <a:avLst/>
              <a:gdLst>
                <a:gd name="T0" fmla="*/ 97 w 97"/>
                <a:gd name="T1" fmla="*/ 5 h 5"/>
                <a:gd name="T2" fmla="*/ 0 w 97"/>
                <a:gd name="T3" fmla="*/ 5 h 5"/>
                <a:gd name="T4" fmla="*/ 0 w 9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5">
                  <a:moveTo>
                    <a:pt x="97" y="5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3" name="Oval 511" descr="Trellis">
              <a:extLst>
                <a:ext uri="{FF2B5EF4-FFF2-40B4-BE49-F238E27FC236}">
                  <a16:creationId xmlns:a16="http://schemas.microsoft.com/office/drawing/2014/main" id="{B4D765AC-CFE8-7448-97E7-540343F7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432"/>
              <a:ext cx="174" cy="17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4" name="Oval 512" descr="Trellis">
              <a:extLst>
                <a:ext uri="{FF2B5EF4-FFF2-40B4-BE49-F238E27FC236}">
                  <a16:creationId xmlns:a16="http://schemas.microsoft.com/office/drawing/2014/main" id="{F218B9B9-519C-B14A-BBD9-D07B29EC9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432"/>
              <a:ext cx="174" cy="173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65" name="Freeform 513">
              <a:extLst>
                <a:ext uri="{FF2B5EF4-FFF2-40B4-BE49-F238E27FC236}">
                  <a16:creationId xmlns:a16="http://schemas.microsoft.com/office/drawing/2014/main" id="{72E7CE2C-283A-9A4A-B5E0-7F52138F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" y="2124"/>
              <a:ext cx="19" cy="311"/>
            </a:xfrm>
            <a:custGeom>
              <a:avLst/>
              <a:gdLst>
                <a:gd name="T0" fmla="*/ 16 w 19"/>
                <a:gd name="T1" fmla="*/ 311 h 311"/>
                <a:gd name="T2" fmla="*/ 0 w 19"/>
                <a:gd name="T3" fmla="*/ 311 h 311"/>
                <a:gd name="T4" fmla="*/ 3 w 19"/>
                <a:gd name="T5" fmla="*/ 0 h 311"/>
                <a:gd name="T6" fmla="*/ 19 w 19"/>
                <a:gd name="T7" fmla="*/ 0 h 311"/>
                <a:gd name="T8" fmla="*/ 16 w 19"/>
                <a:gd name="T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1">
                  <a:moveTo>
                    <a:pt x="16" y="311"/>
                  </a:moveTo>
                  <a:lnTo>
                    <a:pt x="0" y="311"/>
                  </a:lnTo>
                  <a:lnTo>
                    <a:pt x="3" y="0"/>
                  </a:lnTo>
                  <a:lnTo>
                    <a:pt x="19" y="0"/>
                  </a:lnTo>
                  <a:lnTo>
                    <a:pt x="16" y="31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6" name="Arc 514" descr="Trellis">
              <a:extLst>
                <a:ext uri="{FF2B5EF4-FFF2-40B4-BE49-F238E27FC236}">
                  <a16:creationId xmlns:a16="http://schemas.microsoft.com/office/drawing/2014/main" id="{5F228A7D-C5B1-0E43-B544-AF30B86FD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2390"/>
              <a:ext cx="13" cy="43"/>
            </a:xfrm>
            <a:custGeom>
              <a:avLst/>
              <a:gdLst>
                <a:gd name="G0" fmla="+- 3055 0 0"/>
                <a:gd name="G1" fmla="+- 0 0 0"/>
                <a:gd name="G2" fmla="+- 21600 0 0"/>
                <a:gd name="T0" fmla="*/ 6606 w 6606"/>
                <a:gd name="T1" fmla="*/ 21306 h 21600"/>
                <a:gd name="T2" fmla="*/ 0 w 6606"/>
                <a:gd name="T3" fmla="*/ 21383 h 21600"/>
                <a:gd name="T4" fmla="*/ 3055 w 6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06" h="21600" fill="none" extrusionOk="0">
                  <a:moveTo>
                    <a:pt x="6606" y="21306"/>
                  </a:moveTo>
                  <a:cubicBezTo>
                    <a:pt x="5432" y="21501"/>
                    <a:pt x="4244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</a:path>
                <a:path w="6606" h="21600" stroke="0" extrusionOk="0">
                  <a:moveTo>
                    <a:pt x="6606" y="21306"/>
                  </a:moveTo>
                  <a:cubicBezTo>
                    <a:pt x="5432" y="21501"/>
                    <a:pt x="4244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  <a:lnTo>
                    <a:pt x="305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7" name="Line 515">
              <a:extLst>
                <a:ext uri="{FF2B5EF4-FFF2-40B4-BE49-F238E27FC236}">
                  <a16:creationId xmlns:a16="http://schemas.microsoft.com/office/drawing/2014/main" id="{CAEF09EE-DC4F-F240-85A4-DE959196E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" y="2124"/>
              <a:ext cx="3" cy="31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8" name="Arc 516" descr="Trellis">
              <a:extLst>
                <a:ext uri="{FF2B5EF4-FFF2-40B4-BE49-F238E27FC236}">
                  <a16:creationId xmlns:a16="http://schemas.microsoft.com/office/drawing/2014/main" id="{37C3D716-E8E9-6E43-B978-F2DB3D03B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2390"/>
              <a:ext cx="13" cy="43"/>
            </a:xfrm>
            <a:custGeom>
              <a:avLst/>
              <a:gdLst>
                <a:gd name="G0" fmla="+- 3055 0 0"/>
                <a:gd name="G1" fmla="+- 0 0 0"/>
                <a:gd name="G2" fmla="+- 21600 0 0"/>
                <a:gd name="T0" fmla="*/ 6606 w 6606"/>
                <a:gd name="T1" fmla="*/ 21306 h 21600"/>
                <a:gd name="T2" fmla="*/ 0 w 6606"/>
                <a:gd name="T3" fmla="*/ 21383 h 21600"/>
                <a:gd name="T4" fmla="*/ 3055 w 6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06" h="21600" fill="none" extrusionOk="0">
                  <a:moveTo>
                    <a:pt x="6606" y="21306"/>
                  </a:moveTo>
                  <a:cubicBezTo>
                    <a:pt x="5432" y="21501"/>
                    <a:pt x="4244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</a:path>
                <a:path w="6606" h="21600" stroke="0" extrusionOk="0">
                  <a:moveTo>
                    <a:pt x="6606" y="21306"/>
                  </a:moveTo>
                  <a:cubicBezTo>
                    <a:pt x="5432" y="21501"/>
                    <a:pt x="4244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  <a:lnTo>
                    <a:pt x="3055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69" name="Freeform 517">
              <a:extLst>
                <a:ext uri="{FF2B5EF4-FFF2-40B4-BE49-F238E27FC236}">
                  <a16:creationId xmlns:a16="http://schemas.microsoft.com/office/drawing/2014/main" id="{3F312A1C-2536-FE49-A81F-F475C8378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" y="2124"/>
              <a:ext cx="19" cy="311"/>
            </a:xfrm>
            <a:custGeom>
              <a:avLst/>
              <a:gdLst>
                <a:gd name="T0" fmla="*/ 0 w 6"/>
                <a:gd name="T1" fmla="*/ 99 h 99"/>
                <a:gd name="T2" fmla="*/ 1 w 6"/>
                <a:gd name="T3" fmla="*/ 0 h 99"/>
                <a:gd name="T4" fmla="*/ 6 w 6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9">
                  <a:moveTo>
                    <a:pt x="0" y="99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0" name="Oval 518">
              <a:extLst>
                <a:ext uri="{FF2B5EF4-FFF2-40B4-BE49-F238E27FC236}">
                  <a16:creationId xmlns:a16="http://schemas.microsoft.com/office/drawing/2014/main" id="{A158CCA9-4256-FB41-B5DE-51D511947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1606"/>
              <a:ext cx="85" cy="85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1" name="Oval 519">
              <a:extLst>
                <a:ext uri="{FF2B5EF4-FFF2-40B4-BE49-F238E27FC236}">
                  <a16:creationId xmlns:a16="http://schemas.microsoft.com/office/drawing/2014/main" id="{2DDAFDFC-4D8F-AC40-B9CB-9A92CA720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1606"/>
              <a:ext cx="85" cy="85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2" name="Freeform 520">
              <a:extLst>
                <a:ext uri="{FF2B5EF4-FFF2-40B4-BE49-F238E27FC236}">
                  <a16:creationId xmlns:a16="http://schemas.microsoft.com/office/drawing/2014/main" id="{4720024B-A378-7546-A270-9FA71EE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1635"/>
              <a:ext cx="306" cy="22"/>
            </a:xfrm>
            <a:custGeom>
              <a:avLst/>
              <a:gdLst>
                <a:gd name="T0" fmla="*/ 306 w 306"/>
                <a:gd name="T1" fmla="*/ 6 h 22"/>
                <a:gd name="T2" fmla="*/ 306 w 306"/>
                <a:gd name="T3" fmla="*/ 22 h 22"/>
                <a:gd name="T4" fmla="*/ 0 w 306"/>
                <a:gd name="T5" fmla="*/ 15 h 22"/>
                <a:gd name="T6" fmla="*/ 0 w 306"/>
                <a:gd name="T7" fmla="*/ 0 h 22"/>
                <a:gd name="T8" fmla="*/ 306 w 306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2">
                  <a:moveTo>
                    <a:pt x="306" y="6"/>
                  </a:moveTo>
                  <a:lnTo>
                    <a:pt x="306" y="22"/>
                  </a:lnTo>
                  <a:lnTo>
                    <a:pt x="0" y="15"/>
                  </a:lnTo>
                  <a:lnTo>
                    <a:pt x="0" y="0"/>
                  </a:lnTo>
                  <a:lnTo>
                    <a:pt x="306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3" name="Arc 521">
              <a:extLst>
                <a:ext uri="{FF2B5EF4-FFF2-40B4-BE49-F238E27FC236}">
                  <a16:creationId xmlns:a16="http://schemas.microsoft.com/office/drawing/2014/main" id="{9B098309-D667-EF4E-905D-3F70BC32E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1644"/>
              <a:ext cx="30" cy="10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7114"/>
                <a:gd name="T2" fmla="*/ 20847 w 21600"/>
                <a:gd name="T3" fmla="*/ 7114 h 7114"/>
                <a:gd name="T4" fmla="*/ 0 w 21600"/>
                <a:gd name="T5" fmla="*/ 1461 h 7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14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370"/>
                    <a:pt x="21346" y="5271"/>
                    <a:pt x="20847" y="7114"/>
                  </a:cubicBezTo>
                </a:path>
                <a:path w="21600" h="7114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370"/>
                    <a:pt x="21346" y="5271"/>
                    <a:pt x="20847" y="7114"/>
                  </a:cubicBezTo>
                  <a:lnTo>
                    <a:pt x="0" y="146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4" name="Line 522">
              <a:extLst>
                <a:ext uri="{FF2B5EF4-FFF2-40B4-BE49-F238E27FC236}">
                  <a16:creationId xmlns:a16="http://schemas.microsoft.com/office/drawing/2014/main" id="{E5E4D587-3AB0-1647-B14E-B420EADE4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" y="1635"/>
              <a:ext cx="306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5" name="Arc 523">
              <a:extLst>
                <a:ext uri="{FF2B5EF4-FFF2-40B4-BE49-F238E27FC236}">
                  <a16:creationId xmlns:a16="http://schemas.microsoft.com/office/drawing/2014/main" id="{5F28F25F-900F-3846-8D63-275645406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1644"/>
              <a:ext cx="30" cy="10"/>
            </a:xfrm>
            <a:custGeom>
              <a:avLst/>
              <a:gdLst>
                <a:gd name="G0" fmla="+- 0 0 0"/>
                <a:gd name="G1" fmla="+- 1461 0 0"/>
                <a:gd name="G2" fmla="+- 21600 0 0"/>
                <a:gd name="T0" fmla="*/ 21551 w 21600"/>
                <a:gd name="T1" fmla="*/ 0 h 7114"/>
                <a:gd name="T2" fmla="*/ 20847 w 21600"/>
                <a:gd name="T3" fmla="*/ 7114 h 7114"/>
                <a:gd name="T4" fmla="*/ 0 w 21600"/>
                <a:gd name="T5" fmla="*/ 1461 h 7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7114" fill="none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370"/>
                    <a:pt x="21346" y="5271"/>
                    <a:pt x="20847" y="7114"/>
                  </a:cubicBezTo>
                </a:path>
                <a:path w="21600" h="7114" stroke="0" extrusionOk="0">
                  <a:moveTo>
                    <a:pt x="21550" y="0"/>
                  </a:moveTo>
                  <a:cubicBezTo>
                    <a:pt x="21583" y="486"/>
                    <a:pt x="21600" y="973"/>
                    <a:pt x="21600" y="1461"/>
                  </a:cubicBezTo>
                  <a:cubicBezTo>
                    <a:pt x="21600" y="3370"/>
                    <a:pt x="21346" y="5271"/>
                    <a:pt x="20847" y="7114"/>
                  </a:cubicBezTo>
                  <a:lnTo>
                    <a:pt x="0" y="146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6" name="Freeform 524">
              <a:extLst>
                <a:ext uri="{FF2B5EF4-FFF2-40B4-BE49-F238E27FC236}">
                  <a16:creationId xmlns:a16="http://schemas.microsoft.com/office/drawing/2014/main" id="{FA337F48-0727-BD4F-87A3-D4D7F49F2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1635"/>
              <a:ext cx="306" cy="22"/>
            </a:xfrm>
            <a:custGeom>
              <a:avLst/>
              <a:gdLst>
                <a:gd name="T0" fmla="*/ 97 w 97"/>
                <a:gd name="T1" fmla="*/ 7 h 7"/>
                <a:gd name="T2" fmla="*/ 0 w 97"/>
                <a:gd name="T3" fmla="*/ 5 h 7"/>
                <a:gd name="T4" fmla="*/ 0 w 9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7">
                  <a:moveTo>
                    <a:pt x="97" y="7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7" name="Oval 525">
              <a:extLst>
                <a:ext uri="{FF2B5EF4-FFF2-40B4-BE49-F238E27FC236}">
                  <a16:creationId xmlns:a16="http://schemas.microsoft.com/office/drawing/2014/main" id="{39A51BF7-DEEC-6649-8DF7-5174F62E0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2040"/>
              <a:ext cx="85" cy="84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8" name="Oval 526">
              <a:extLst>
                <a:ext uri="{FF2B5EF4-FFF2-40B4-BE49-F238E27FC236}">
                  <a16:creationId xmlns:a16="http://schemas.microsoft.com/office/drawing/2014/main" id="{D43245A0-9D37-A348-BAA3-82DA0BE94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2040"/>
              <a:ext cx="85" cy="8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9" name="Freeform 527">
              <a:extLst>
                <a:ext uri="{FF2B5EF4-FFF2-40B4-BE49-F238E27FC236}">
                  <a16:creationId xmlns:a16="http://schemas.microsoft.com/office/drawing/2014/main" id="{28E903D0-C2BE-5C4C-BB9A-F2BFEDD53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1726"/>
              <a:ext cx="18" cy="314"/>
            </a:xfrm>
            <a:custGeom>
              <a:avLst/>
              <a:gdLst>
                <a:gd name="T0" fmla="*/ 15 w 18"/>
                <a:gd name="T1" fmla="*/ 314 h 314"/>
                <a:gd name="T2" fmla="*/ 0 w 18"/>
                <a:gd name="T3" fmla="*/ 314 h 314"/>
                <a:gd name="T4" fmla="*/ 3 w 18"/>
                <a:gd name="T5" fmla="*/ 0 h 314"/>
                <a:gd name="T6" fmla="*/ 18 w 18"/>
                <a:gd name="T7" fmla="*/ 0 h 314"/>
                <a:gd name="T8" fmla="*/ 15 w 18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4">
                  <a:moveTo>
                    <a:pt x="15" y="314"/>
                  </a:moveTo>
                  <a:lnTo>
                    <a:pt x="0" y="314"/>
                  </a:lnTo>
                  <a:lnTo>
                    <a:pt x="3" y="0"/>
                  </a:lnTo>
                  <a:lnTo>
                    <a:pt x="18" y="0"/>
                  </a:lnTo>
                  <a:lnTo>
                    <a:pt x="15" y="3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0" name="Arc 528">
              <a:extLst>
                <a:ext uri="{FF2B5EF4-FFF2-40B4-BE49-F238E27FC236}">
                  <a16:creationId xmlns:a16="http://schemas.microsoft.com/office/drawing/2014/main" id="{CD92C11F-D6AC-4E4C-9102-0F2EFCC0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995"/>
              <a:ext cx="12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030 w 6030"/>
                <a:gd name="T1" fmla="*/ 21013 h 21600"/>
                <a:gd name="T2" fmla="*/ 0 w 6030"/>
                <a:gd name="T3" fmla="*/ 21576 h 21600"/>
                <a:gd name="T4" fmla="*/ 1027 w 60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30" h="21600" fill="none" extrusionOk="0">
                  <a:moveTo>
                    <a:pt x="6029" y="21012"/>
                  </a:moveTo>
                  <a:cubicBezTo>
                    <a:pt x="4390" y="21402"/>
                    <a:pt x="2711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030" h="21600" stroke="0" extrusionOk="0">
                  <a:moveTo>
                    <a:pt x="6029" y="21012"/>
                  </a:moveTo>
                  <a:cubicBezTo>
                    <a:pt x="4390" y="21402"/>
                    <a:pt x="2711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1" name="Line 529">
              <a:extLst>
                <a:ext uri="{FF2B5EF4-FFF2-40B4-BE49-F238E27FC236}">
                  <a16:creationId xmlns:a16="http://schemas.microsoft.com/office/drawing/2014/main" id="{5D733871-815F-104C-827C-3990E1083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6" y="1726"/>
              <a:ext cx="3" cy="31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2" name="Arc 530">
              <a:extLst>
                <a:ext uri="{FF2B5EF4-FFF2-40B4-BE49-F238E27FC236}">
                  <a16:creationId xmlns:a16="http://schemas.microsoft.com/office/drawing/2014/main" id="{FAC1292A-E7FD-D043-A88D-429D02F2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995"/>
              <a:ext cx="12" cy="43"/>
            </a:xfrm>
            <a:custGeom>
              <a:avLst/>
              <a:gdLst>
                <a:gd name="G0" fmla="+- 1027 0 0"/>
                <a:gd name="G1" fmla="+- 0 0 0"/>
                <a:gd name="G2" fmla="+- 21600 0 0"/>
                <a:gd name="T0" fmla="*/ 6030 w 6030"/>
                <a:gd name="T1" fmla="*/ 21013 h 21600"/>
                <a:gd name="T2" fmla="*/ 0 w 6030"/>
                <a:gd name="T3" fmla="*/ 21576 h 21600"/>
                <a:gd name="T4" fmla="*/ 1027 w 60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30" h="21600" fill="none" extrusionOk="0">
                  <a:moveTo>
                    <a:pt x="6029" y="21012"/>
                  </a:moveTo>
                  <a:cubicBezTo>
                    <a:pt x="4390" y="21402"/>
                    <a:pt x="2711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</a:path>
                <a:path w="6030" h="21600" stroke="0" extrusionOk="0">
                  <a:moveTo>
                    <a:pt x="6029" y="21012"/>
                  </a:moveTo>
                  <a:cubicBezTo>
                    <a:pt x="4390" y="21402"/>
                    <a:pt x="2711" y="21600"/>
                    <a:pt x="1027" y="21600"/>
                  </a:cubicBezTo>
                  <a:cubicBezTo>
                    <a:pt x="684" y="21600"/>
                    <a:pt x="342" y="21591"/>
                    <a:pt x="0" y="21575"/>
                  </a:cubicBezTo>
                  <a:lnTo>
                    <a:pt x="1027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3" name="Freeform 531">
              <a:extLst>
                <a:ext uri="{FF2B5EF4-FFF2-40B4-BE49-F238E27FC236}">
                  <a16:creationId xmlns:a16="http://schemas.microsoft.com/office/drawing/2014/main" id="{D060B89C-AF1D-1C42-98DF-311C079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1726"/>
              <a:ext cx="18" cy="314"/>
            </a:xfrm>
            <a:custGeom>
              <a:avLst/>
              <a:gdLst>
                <a:gd name="T0" fmla="*/ 0 w 6"/>
                <a:gd name="T1" fmla="*/ 100 h 100"/>
                <a:gd name="T2" fmla="*/ 1 w 6"/>
                <a:gd name="T3" fmla="*/ 0 h 100"/>
                <a:gd name="T4" fmla="*/ 6 w 6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0">
                  <a:moveTo>
                    <a:pt x="0" y="100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4" name="Oval 532">
              <a:extLst>
                <a:ext uri="{FF2B5EF4-FFF2-40B4-BE49-F238E27FC236}">
                  <a16:creationId xmlns:a16="http://schemas.microsoft.com/office/drawing/2014/main" id="{F9EA48D0-1540-8544-B603-306D64E70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553"/>
              <a:ext cx="173" cy="173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5" name="Oval 533">
              <a:extLst>
                <a:ext uri="{FF2B5EF4-FFF2-40B4-BE49-F238E27FC236}">
                  <a16:creationId xmlns:a16="http://schemas.microsoft.com/office/drawing/2014/main" id="{DB8949D9-5EDD-8045-A3FB-0FCACA7D6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553"/>
              <a:ext cx="173" cy="173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86" name="Group 534">
            <a:extLst>
              <a:ext uri="{FF2B5EF4-FFF2-40B4-BE49-F238E27FC236}">
                <a16:creationId xmlns:a16="http://schemas.microsoft.com/office/drawing/2014/main" id="{9AD46F41-90EC-514B-83E9-C30E495D75A9}"/>
              </a:ext>
            </a:extLst>
          </p:cNvPr>
          <p:cNvGrpSpPr>
            <a:grpSpLocks/>
          </p:cNvGrpSpPr>
          <p:nvPr/>
        </p:nvGrpSpPr>
        <p:grpSpPr bwMode="auto">
          <a:xfrm>
            <a:off x="4799013" y="3184525"/>
            <a:ext cx="3354387" cy="2393950"/>
            <a:chOff x="2976" y="1488"/>
            <a:chExt cx="2113" cy="1508"/>
          </a:xfrm>
        </p:grpSpPr>
        <p:sp>
          <p:nvSpPr>
            <p:cNvPr id="24087" name="Oval 535" descr="Trellis">
              <a:extLst>
                <a:ext uri="{FF2B5EF4-FFF2-40B4-BE49-F238E27FC236}">
                  <a16:creationId xmlns:a16="http://schemas.microsoft.com/office/drawing/2014/main" id="{3E395FB8-FA88-384D-835E-D17EF7985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" y="2654"/>
              <a:ext cx="162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8" name="Oval 536" descr="Trellis">
              <a:extLst>
                <a:ext uri="{FF2B5EF4-FFF2-40B4-BE49-F238E27FC236}">
                  <a16:creationId xmlns:a16="http://schemas.microsoft.com/office/drawing/2014/main" id="{5487051C-51ED-F04B-B480-0A61B2E67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" y="2654"/>
              <a:ext cx="162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89" name="Rectangle 537">
              <a:extLst>
                <a:ext uri="{FF2B5EF4-FFF2-40B4-BE49-F238E27FC236}">
                  <a16:creationId xmlns:a16="http://schemas.microsoft.com/office/drawing/2014/main" id="{34E7443C-26CB-C24D-B488-A77EF4AB4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732"/>
              <a:ext cx="446" cy="1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90" name="Line 538">
              <a:extLst>
                <a:ext uri="{FF2B5EF4-FFF2-40B4-BE49-F238E27FC236}">
                  <a16:creationId xmlns:a16="http://schemas.microsoft.com/office/drawing/2014/main" id="{454FFEA0-3660-C44C-ADC9-CADA27735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732"/>
              <a:ext cx="4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91" name="Line 539" descr="Trellis">
              <a:extLst>
                <a:ext uri="{FF2B5EF4-FFF2-40B4-BE49-F238E27FC236}">
                  <a16:creationId xmlns:a16="http://schemas.microsoft.com/office/drawing/2014/main" id="{29F4075B-77A8-AC42-89E1-E96796E06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738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92" name="Freeform 540">
              <a:extLst>
                <a:ext uri="{FF2B5EF4-FFF2-40B4-BE49-F238E27FC236}">
                  <a16:creationId xmlns:a16="http://schemas.microsoft.com/office/drawing/2014/main" id="{E834D85A-74E6-D049-9FE0-9F291235B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732"/>
              <a:ext cx="446" cy="18"/>
            </a:xfrm>
            <a:custGeom>
              <a:avLst/>
              <a:gdLst>
                <a:gd name="T0" fmla="*/ 74 w 74"/>
                <a:gd name="T1" fmla="*/ 3 h 3"/>
                <a:gd name="T2" fmla="*/ 0 w 74"/>
                <a:gd name="T3" fmla="*/ 3 h 3"/>
                <a:gd name="T4" fmla="*/ 0 w 7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3">
                  <a:moveTo>
                    <a:pt x="74" y="3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93" name="Freeform 541">
              <a:extLst>
                <a:ext uri="{FF2B5EF4-FFF2-40B4-BE49-F238E27FC236}">
                  <a16:creationId xmlns:a16="http://schemas.microsoft.com/office/drawing/2014/main" id="{6A1E1D75-2125-BB4D-8B37-3C9057D8F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221"/>
              <a:ext cx="18" cy="433"/>
            </a:xfrm>
            <a:custGeom>
              <a:avLst/>
              <a:gdLst>
                <a:gd name="T0" fmla="*/ 12 w 18"/>
                <a:gd name="T1" fmla="*/ 433 h 433"/>
                <a:gd name="T2" fmla="*/ 0 w 18"/>
                <a:gd name="T3" fmla="*/ 433 h 433"/>
                <a:gd name="T4" fmla="*/ 0 w 18"/>
                <a:gd name="T5" fmla="*/ 0 h 433"/>
                <a:gd name="T6" fmla="*/ 18 w 18"/>
                <a:gd name="T7" fmla="*/ 0 h 433"/>
                <a:gd name="T8" fmla="*/ 12 w 18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3">
                  <a:moveTo>
                    <a:pt x="12" y="433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2" y="4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94" name="Line 542">
              <a:extLst>
                <a:ext uri="{FF2B5EF4-FFF2-40B4-BE49-F238E27FC236}">
                  <a16:creationId xmlns:a16="http://schemas.microsoft.com/office/drawing/2014/main" id="{11A218F2-9835-424E-89E8-03CA80DD8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8" y="2221"/>
              <a:ext cx="6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95" name="Line 543" descr="Trellis">
              <a:extLst>
                <a:ext uri="{FF2B5EF4-FFF2-40B4-BE49-F238E27FC236}">
                  <a16:creationId xmlns:a16="http://schemas.microsoft.com/office/drawing/2014/main" id="{BB1A5456-70DE-F947-9F08-8E59DB8CD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2" y="2648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96" name="Freeform 544">
              <a:extLst>
                <a:ext uri="{FF2B5EF4-FFF2-40B4-BE49-F238E27FC236}">
                  <a16:creationId xmlns:a16="http://schemas.microsoft.com/office/drawing/2014/main" id="{C5BCA078-F637-D34C-9D17-8784AEEE7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221"/>
              <a:ext cx="18" cy="433"/>
            </a:xfrm>
            <a:custGeom>
              <a:avLst/>
              <a:gdLst>
                <a:gd name="T0" fmla="*/ 0 w 3"/>
                <a:gd name="T1" fmla="*/ 72 h 72"/>
                <a:gd name="T2" fmla="*/ 0 w 3"/>
                <a:gd name="T3" fmla="*/ 0 h 72"/>
                <a:gd name="T4" fmla="*/ 3 w 3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2">
                  <a:moveTo>
                    <a:pt x="0" y="72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97" name="Freeform 545" descr="Trellis">
              <a:extLst>
                <a:ext uri="{FF2B5EF4-FFF2-40B4-BE49-F238E27FC236}">
                  <a16:creationId xmlns:a16="http://schemas.microsoft.com/office/drawing/2014/main" id="{23C6118E-53EB-DC4D-B8B8-9FCF93608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744"/>
              <a:ext cx="54" cy="54"/>
            </a:xfrm>
            <a:custGeom>
              <a:avLst/>
              <a:gdLst>
                <a:gd name="T0" fmla="*/ 0 w 54"/>
                <a:gd name="T1" fmla="*/ 12 h 54"/>
                <a:gd name="T2" fmla="*/ 12 w 54"/>
                <a:gd name="T3" fmla="*/ 0 h 54"/>
                <a:gd name="T4" fmla="*/ 54 w 54"/>
                <a:gd name="T5" fmla="*/ 42 h 54"/>
                <a:gd name="T6" fmla="*/ 42 w 54"/>
                <a:gd name="T7" fmla="*/ 54 h 54"/>
                <a:gd name="T8" fmla="*/ 0 w 54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12"/>
                  </a:moveTo>
                  <a:lnTo>
                    <a:pt x="12" y="0"/>
                  </a:lnTo>
                  <a:lnTo>
                    <a:pt x="54" y="42"/>
                  </a:lnTo>
                  <a:lnTo>
                    <a:pt x="42" y="5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98" name="Freeform 546" descr="Trellis">
              <a:extLst>
                <a:ext uri="{FF2B5EF4-FFF2-40B4-BE49-F238E27FC236}">
                  <a16:creationId xmlns:a16="http://schemas.microsoft.com/office/drawing/2014/main" id="{20A77BC5-A610-EB4E-B08C-1A2D746F0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7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99" name="Line 547" descr="Trellis">
              <a:extLst>
                <a:ext uri="{FF2B5EF4-FFF2-40B4-BE49-F238E27FC236}">
                  <a16:creationId xmlns:a16="http://schemas.microsoft.com/office/drawing/2014/main" id="{39FB8B70-4048-804F-B767-6339E4B01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2" y="2756"/>
              <a:ext cx="42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00" name="Freeform 548" descr="Trellis">
              <a:extLst>
                <a:ext uri="{FF2B5EF4-FFF2-40B4-BE49-F238E27FC236}">
                  <a16:creationId xmlns:a16="http://schemas.microsoft.com/office/drawing/2014/main" id="{17074CEA-9FAE-DC49-8F5A-D3A75B446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7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01" name="Freeform 549" descr="Trellis">
              <a:extLst>
                <a:ext uri="{FF2B5EF4-FFF2-40B4-BE49-F238E27FC236}">
                  <a16:creationId xmlns:a16="http://schemas.microsoft.com/office/drawing/2014/main" id="{9309F494-564F-2649-980E-D143AEAB3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2744"/>
              <a:ext cx="42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7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7"/>
                  </a:lnTo>
                  <a:lnTo>
                    <a:pt x="5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02" name="Oval 550" descr="Trellis">
              <a:extLst>
                <a:ext uri="{FF2B5EF4-FFF2-40B4-BE49-F238E27FC236}">
                  <a16:creationId xmlns:a16="http://schemas.microsoft.com/office/drawing/2014/main" id="{6304D514-C9D8-3B43-BE30-4547D7C95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2672"/>
              <a:ext cx="138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03" name="Oval 551" descr="Trellis">
              <a:extLst>
                <a:ext uri="{FF2B5EF4-FFF2-40B4-BE49-F238E27FC236}">
                  <a16:creationId xmlns:a16="http://schemas.microsoft.com/office/drawing/2014/main" id="{CE5A38F2-D674-F540-99F7-9EE33333A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2672"/>
              <a:ext cx="138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04" name="Freeform 552">
              <a:extLst>
                <a:ext uri="{FF2B5EF4-FFF2-40B4-BE49-F238E27FC236}">
                  <a16:creationId xmlns:a16="http://schemas.microsoft.com/office/drawing/2014/main" id="{0A11F596-79E3-234B-8703-DA4BA244D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2732"/>
              <a:ext cx="445" cy="18"/>
            </a:xfrm>
            <a:custGeom>
              <a:avLst/>
              <a:gdLst>
                <a:gd name="T0" fmla="*/ 439 w 445"/>
                <a:gd name="T1" fmla="*/ 0 h 18"/>
                <a:gd name="T2" fmla="*/ 445 w 445"/>
                <a:gd name="T3" fmla="*/ 18 h 18"/>
                <a:gd name="T4" fmla="*/ 0 w 445"/>
                <a:gd name="T5" fmla="*/ 18 h 18"/>
                <a:gd name="T6" fmla="*/ 0 w 445"/>
                <a:gd name="T7" fmla="*/ 0 h 18"/>
                <a:gd name="T8" fmla="*/ 439 w 44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">
                  <a:moveTo>
                    <a:pt x="439" y="0"/>
                  </a:moveTo>
                  <a:lnTo>
                    <a:pt x="445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43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05" name="Line 553">
              <a:extLst>
                <a:ext uri="{FF2B5EF4-FFF2-40B4-BE49-F238E27FC236}">
                  <a16:creationId xmlns:a16="http://schemas.microsoft.com/office/drawing/2014/main" id="{64FF0EF1-1BAE-D841-A154-E9C1FC773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5" y="2732"/>
              <a:ext cx="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06" name="Line 554" descr="Trellis">
              <a:extLst>
                <a:ext uri="{FF2B5EF4-FFF2-40B4-BE49-F238E27FC236}">
                  <a16:creationId xmlns:a16="http://schemas.microsoft.com/office/drawing/2014/main" id="{41096A07-D7E5-CB43-8067-EEBF3A1F6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8" y="2738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07" name="Freeform 555">
              <a:extLst>
                <a:ext uri="{FF2B5EF4-FFF2-40B4-BE49-F238E27FC236}">
                  <a16:creationId xmlns:a16="http://schemas.microsoft.com/office/drawing/2014/main" id="{DFA36AAB-DBD2-854F-9636-60B9E1C07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2732"/>
              <a:ext cx="445" cy="18"/>
            </a:xfrm>
            <a:custGeom>
              <a:avLst/>
              <a:gdLst>
                <a:gd name="T0" fmla="*/ 74 w 74"/>
                <a:gd name="T1" fmla="*/ 3 h 3"/>
                <a:gd name="T2" fmla="*/ 0 w 74"/>
                <a:gd name="T3" fmla="*/ 3 h 3"/>
                <a:gd name="T4" fmla="*/ 0 w 7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3">
                  <a:moveTo>
                    <a:pt x="74" y="3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08" name="Freeform 556">
              <a:extLst>
                <a:ext uri="{FF2B5EF4-FFF2-40B4-BE49-F238E27FC236}">
                  <a16:creationId xmlns:a16="http://schemas.microsoft.com/office/drawing/2014/main" id="{593C4A62-A63E-D74F-AAFC-4723586EB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2233"/>
              <a:ext cx="18" cy="439"/>
            </a:xfrm>
            <a:custGeom>
              <a:avLst/>
              <a:gdLst>
                <a:gd name="T0" fmla="*/ 12 w 18"/>
                <a:gd name="T1" fmla="*/ 439 h 439"/>
                <a:gd name="T2" fmla="*/ 0 w 18"/>
                <a:gd name="T3" fmla="*/ 439 h 439"/>
                <a:gd name="T4" fmla="*/ 0 w 18"/>
                <a:gd name="T5" fmla="*/ 0 h 439"/>
                <a:gd name="T6" fmla="*/ 18 w 18"/>
                <a:gd name="T7" fmla="*/ 0 h 439"/>
                <a:gd name="T8" fmla="*/ 12 w 18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9">
                  <a:moveTo>
                    <a:pt x="12" y="439"/>
                  </a:moveTo>
                  <a:lnTo>
                    <a:pt x="0" y="43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2" y="43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09" name="Line 557">
              <a:extLst>
                <a:ext uri="{FF2B5EF4-FFF2-40B4-BE49-F238E27FC236}">
                  <a16:creationId xmlns:a16="http://schemas.microsoft.com/office/drawing/2014/main" id="{73FF7591-D4E4-094A-9D17-EB9EF6097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2" y="2233"/>
              <a:ext cx="6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10" name="Line 558" descr="Trellis">
              <a:extLst>
                <a:ext uri="{FF2B5EF4-FFF2-40B4-BE49-F238E27FC236}">
                  <a16:creationId xmlns:a16="http://schemas.microsoft.com/office/drawing/2014/main" id="{BA1DF414-1220-A24E-BBBA-A944D699A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" y="2666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11" name="Freeform 559">
              <a:extLst>
                <a:ext uri="{FF2B5EF4-FFF2-40B4-BE49-F238E27FC236}">
                  <a16:creationId xmlns:a16="http://schemas.microsoft.com/office/drawing/2014/main" id="{9703A4DE-4D6E-3E42-BCD7-6830DADF8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2233"/>
              <a:ext cx="18" cy="439"/>
            </a:xfrm>
            <a:custGeom>
              <a:avLst/>
              <a:gdLst>
                <a:gd name="T0" fmla="*/ 0 w 3"/>
                <a:gd name="T1" fmla="*/ 73 h 73"/>
                <a:gd name="T2" fmla="*/ 0 w 3"/>
                <a:gd name="T3" fmla="*/ 0 h 73"/>
                <a:gd name="T4" fmla="*/ 3 w 3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3">
                  <a:moveTo>
                    <a:pt x="0" y="73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12" name="Freeform 560" descr="Trellis">
              <a:extLst>
                <a:ext uri="{FF2B5EF4-FFF2-40B4-BE49-F238E27FC236}">
                  <a16:creationId xmlns:a16="http://schemas.microsoft.com/office/drawing/2014/main" id="{DEF5A347-8C49-1C45-BD94-540940D3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2744"/>
              <a:ext cx="54" cy="54"/>
            </a:xfrm>
            <a:custGeom>
              <a:avLst/>
              <a:gdLst>
                <a:gd name="T0" fmla="*/ 0 w 54"/>
                <a:gd name="T1" fmla="*/ 12 h 54"/>
                <a:gd name="T2" fmla="*/ 12 w 54"/>
                <a:gd name="T3" fmla="*/ 0 h 54"/>
                <a:gd name="T4" fmla="*/ 54 w 54"/>
                <a:gd name="T5" fmla="*/ 42 h 54"/>
                <a:gd name="T6" fmla="*/ 42 w 54"/>
                <a:gd name="T7" fmla="*/ 54 h 54"/>
                <a:gd name="T8" fmla="*/ 0 w 54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12"/>
                  </a:moveTo>
                  <a:lnTo>
                    <a:pt x="12" y="0"/>
                  </a:lnTo>
                  <a:lnTo>
                    <a:pt x="54" y="42"/>
                  </a:lnTo>
                  <a:lnTo>
                    <a:pt x="42" y="5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13" name="Freeform 561" descr="Trellis">
              <a:extLst>
                <a:ext uri="{FF2B5EF4-FFF2-40B4-BE49-F238E27FC236}">
                  <a16:creationId xmlns:a16="http://schemas.microsoft.com/office/drawing/2014/main" id="{1419BA75-EB1D-404B-A25A-9C040FE08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7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14" name="Line 562" descr="Trellis">
              <a:extLst>
                <a:ext uri="{FF2B5EF4-FFF2-40B4-BE49-F238E27FC236}">
                  <a16:creationId xmlns:a16="http://schemas.microsoft.com/office/drawing/2014/main" id="{5D8E7462-3CD4-0541-9717-62C8BDCD9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6" y="2756"/>
              <a:ext cx="42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15" name="Freeform 563" descr="Trellis">
              <a:extLst>
                <a:ext uri="{FF2B5EF4-FFF2-40B4-BE49-F238E27FC236}">
                  <a16:creationId xmlns:a16="http://schemas.microsoft.com/office/drawing/2014/main" id="{F71F6964-3064-2244-B85F-A64A7466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7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16" name="Freeform 564" descr="Trellis">
              <a:extLst>
                <a:ext uri="{FF2B5EF4-FFF2-40B4-BE49-F238E27FC236}">
                  <a16:creationId xmlns:a16="http://schemas.microsoft.com/office/drawing/2014/main" id="{5F95F271-E3F9-9348-AE87-1D6DDE21C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2744"/>
              <a:ext cx="42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7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7"/>
                  </a:lnTo>
                  <a:lnTo>
                    <a:pt x="5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17" name="Oval 565">
              <a:extLst>
                <a:ext uri="{FF2B5EF4-FFF2-40B4-BE49-F238E27FC236}">
                  <a16:creationId xmlns:a16="http://schemas.microsoft.com/office/drawing/2014/main" id="{19C2E627-F8DF-964B-85CA-A457D99DF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083"/>
              <a:ext cx="138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18" name="Oval 566">
              <a:extLst>
                <a:ext uri="{FF2B5EF4-FFF2-40B4-BE49-F238E27FC236}">
                  <a16:creationId xmlns:a16="http://schemas.microsoft.com/office/drawing/2014/main" id="{4E682FC5-946B-B046-88C9-9F8C665DF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083"/>
              <a:ext cx="138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19" name="Freeform 567">
              <a:extLst>
                <a:ext uri="{FF2B5EF4-FFF2-40B4-BE49-F238E27FC236}">
                  <a16:creationId xmlns:a16="http://schemas.microsoft.com/office/drawing/2014/main" id="{83785E04-87CC-E84D-9790-C867CF60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" y="2143"/>
              <a:ext cx="440" cy="18"/>
            </a:xfrm>
            <a:custGeom>
              <a:avLst/>
              <a:gdLst>
                <a:gd name="T0" fmla="*/ 440 w 440"/>
                <a:gd name="T1" fmla="*/ 6 h 18"/>
                <a:gd name="T2" fmla="*/ 440 w 440"/>
                <a:gd name="T3" fmla="*/ 18 h 18"/>
                <a:gd name="T4" fmla="*/ 0 w 440"/>
                <a:gd name="T5" fmla="*/ 18 h 18"/>
                <a:gd name="T6" fmla="*/ 0 w 440"/>
                <a:gd name="T7" fmla="*/ 0 h 18"/>
                <a:gd name="T8" fmla="*/ 440 w 440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18">
                  <a:moveTo>
                    <a:pt x="440" y="6"/>
                  </a:moveTo>
                  <a:lnTo>
                    <a:pt x="44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440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20" name="Line 568">
              <a:extLst>
                <a:ext uri="{FF2B5EF4-FFF2-40B4-BE49-F238E27FC236}">
                  <a16:creationId xmlns:a16="http://schemas.microsoft.com/office/drawing/2014/main" id="{FB492CAE-BCA9-2348-AF5D-3B71B87E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6" y="2143"/>
              <a:ext cx="44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21" name="Line 569">
              <a:extLst>
                <a:ext uri="{FF2B5EF4-FFF2-40B4-BE49-F238E27FC236}">
                  <a16:creationId xmlns:a16="http://schemas.microsoft.com/office/drawing/2014/main" id="{04A460C2-60E2-8747-B118-BA0C37B05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0" y="2155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22" name="Freeform 570">
              <a:extLst>
                <a:ext uri="{FF2B5EF4-FFF2-40B4-BE49-F238E27FC236}">
                  <a16:creationId xmlns:a16="http://schemas.microsoft.com/office/drawing/2014/main" id="{4ACCEB46-AD2A-B940-BADB-8E5A54BD2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" y="2143"/>
              <a:ext cx="440" cy="18"/>
            </a:xfrm>
            <a:custGeom>
              <a:avLst/>
              <a:gdLst>
                <a:gd name="T0" fmla="*/ 73 w 73"/>
                <a:gd name="T1" fmla="*/ 3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3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23" name="Freeform 571">
              <a:extLst>
                <a:ext uri="{FF2B5EF4-FFF2-40B4-BE49-F238E27FC236}">
                  <a16:creationId xmlns:a16="http://schemas.microsoft.com/office/drawing/2014/main" id="{3C89C99D-81FA-F74A-948F-20F413FBE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1668"/>
              <a:ext cx="18" cy="421"/>
            </a:xfrm>
            <a:custGeom>
              <a:avLst/>
              <a:gdLst>
                <a:gd name="T0" fmla="*/ 18 w 18"/>
                <a:gd name="T1" fmla="*/ 421 h 421"/>
                <a:gd name="T2" fmla="*/ 0 w 18"/>
                <a:gd name="T3" fmla="*/ 421 h 421"/>
                <a:gd name="T4" fmla="*/ 6 w 18"/>
                <a:gd name="T5" fmla="*/ 0 h 421"/>
                <a:gd name="T6" fmla="*/ 18 w 18"/>
                <a:gd name="T7" fmla="*/ 0 h 421"/>
                <a:gd name="T8" fmla="*/ 18 w 18"/>
                <a:gd name="T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21">
                  <a:moveTo>
                    <a:pt x="18" y="421"/>
                  </a:moveTo>
                  <a:lnTo>
                    <a:pt x="0" y="421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42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24" name="Arc 572">
              <a:extLst>
                <a:ext uri="{FF2B5EF4-FFF2-40B4-BE49-F238E27FC236}">
                  <a16:creationId xmlns:a16="http://schemas.microsoft.com/office/drawing/2014/main" id="{C6949335-931A-9149-987D-08B07B86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044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25" name="Line 573">
              <a:extLst>
                <a:ext uri="{FF2B5EF4-FFF2-40B4-BE49-F238E27FC236}">
                  <a16:creationId xmlns:a16="http://schemas.microsoft.com/office/drawing/2014/main" id="{B0080616-FD31-7B44-83C5-62BD408DE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668"/>
              <a:ext cx="1" cy="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26" name="Arc 574">
              <a:extLst>
                <a:ext uri="{FF2B5EF4-FFF2-40B4-BE49-F238E27FC236}">
                  <a16:creationId xmlns:a16="http://schemas.microsoft.com/office/drawing/2014/main" id="{B66C0658-4EA5-B846-BB7D-BDDADA1E8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044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27" name="Freeform 575">
              <a:extLst>
                <a:ext uri="{FF2B5EF4-FFF2-40B4-BE49-F238E27FC236}">
                  <a16:creationId xmlns:a16="http://schemas.microsoft.com/office/drawing/2014/main" id="{79B27041-9699-324E-AD8C-05DB0A3A3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1668"/>
              <a:ext cx="18" cy="421"/>
            </a:xfrm>
            <a:custGeom>
              <a:avLst/>
              <a:gdLst>
                <a:gd name="T0" fmla="*/ 0 w 3"/>
                <a:gd name="T1" fmla="*/ 70 h 70"/>
                <a:gd name="T2" fmla="*/ 1 w 3"/>
                <a:gd name="T3" fmla="*/ 0 h 70"/>
                <a:gd name="T4" fmla="*/ 3 w 3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0">
                  <a:moveTo>
                    <a:pt x="0" y="70"/>
                  </a:move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28" name="Oval 576" descr="Trellis">
              <a:extLst>
                <a:ext uri="{FF2B5EF4-FFF2-40B4-BE49-F238E27FC236}">
                  <a16:creationId xmlns:a16="http://schemas.microsoft.com/office/drawing/2014/main" id="{170BC39A-F1F2-B047-BE10-9146CC93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660"/>
              <a:ext cx="162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29" name="Oval 577" descr="Trellis">
              <a:extLst>
                <a:ext uri="{FF2B5EF4-FFF2-40B4-BE49-F238E27FC236}">
                  <a16:creationId xmlns:a16="http://schemas.microsoft.com/office/drawing/2014/main" id="{70E88694-1E8B-1943-8296-6BE73C5C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660"/>
              <a:ext cx="162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30" name="Freeform 578">
              <a:extLst>
                <a:ext uri="{FF2B5EF4-FFF2-40B4-BE49-F238E27FC236}">
                  <a16:creationId xmlns:a16="http://schemas.microsoft.com/office/drawing/2014/main" id="{17946647-0B99-8041-992C-98FD0D3B8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732"/>
              <a:ext cx="446" cy="18"/>
            </a:xfrm>
            <a:custGeom>
              <a:avLst/>
              <a:gdLst>
                <a:gd name="T0" fmla="*/ 446 w 446"/>
                <a:gd name="T1" fmla="*/ 0 h 18"/>
                <a:gd name="T2" fmla="*/ 446 w 446"/>
                <a:gd name="T3" fmla="*/ 18 h 18"/>
                <a:gd name="T4" fmla="*/ 0 w 446"/>
                <a:gd name="T5" fmla="*/ 18 h 18"/>
                <a:gd name="T6" fmla="*/ 0 w 446"/>
                <a:gd name="T7" fmla="*/ 6 h 18"/>
                <a:gd name="T8" fmla="*/ 446 w 44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18">
                  <a:moveTo>
                    <a:pt x="446" y="0"/>
                  </a:moveTo>
                  <a:lnTo>
                    <a:pt x="446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4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31" name="Line 579">
              <a:extLst>
                <a:ext uri="{FF2B5EF4-FFF2-40B4-BE49-F238E27FC236}">
                  <a16:creationId xmlns:a16="http://schemas.microsoft.com/office/drawing/2014/main" id="{FBCDCFFF-11BE-8F4E-94DC-3F797031E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732"/>
              <a:ext cx="44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32" name="Line 580" descr="Trellis">
              <a:extLst>
                <a:ext uri="{FF2B5EF4-FFF2-40B4-BE49-F238E27FC236}">
                  <a16:creationId xmlns:a16="http://schemas.microsoft.com/office/drawing/2014/main" id="{2E47DA16-9212-3D46-9634-BA830B04F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2738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33" name="Freeform 581">
              <a:extLst>
                <a:ext uri="{FF2B5EF4-FFF2-40B4-BE49-F238E27FC236}">
                  <a16:creationId xmlns:a16="http://schemas.microsoft.com/office/drawing/2014/main" id="{00F546D3-673F-144E-894F-F6D32FEB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738"/>
              <a:ext cx="446" cy="12"/>
            </a:xfrm>
            <a:custGeom>
              <a:avLst/>
              <a:gdLst>
                <a:gd name="T0" fmla="*/ 74 w 74"/>
                <a:gd name="T1" fmla="*/ 2 h 2"/>
                <a:gd name="T2" fmla="*/ 0 w 74"/>
                <a:gd name="T3" fmla="*/ 2 h 2"/>
                <a:gd name="T4" fmla="*/ 0 w 7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">
                  <a:moveTo>
                    <a:pt x="74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34" name="Freeform 582">
              <a:extLst>
                <a:ext uri="{FF2B5EF4-FFF2-40B4-BE49-F238E27FC236}">
                  <a16:creationId xmlns:a16="http://schemas.microsoft.com/office/drawing/2014/main" id="{D6741233-DE48-3844-BDA0-3DFA3AFB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" y="2227"/>
              <a:ext cx="18" cy="427"/>
            </a:xfrm>
            <a:custGeom>
              <a:avLst/>
              <a:gdLst>
                <a:gd name="T0" fmla="*/ 12 w 18"/>
                <a:gd name="T1" fmla="*/ 427 h 427"/>
                <a:gd name="T2" fmla="*/ 0 w 18"/>
                <a:gd name="T3" fmla="*/ 427 h 427"/>
                <a:gd name="T4" fmla="*/ 0 w 18"/>
                <a:gd name="T5" fmla="*/ 0 h 427"/>
                <a:gd name="T6" fmla="*/ 18 w 18"/>
                <a:gd name="T7" fmla="*/ 0 h 427"/>
                <a:gd name="T8" fmla="*/ 12 w 18"/>
                <a:gd name="T9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27">
                  <a:moveTo>
                    <a:pt x="12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2" y="42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35" name="Arc 583" descr="Trellis">
              <a:extLst>
                <a:ext uri="{FF2B5EF4-FFF2-40B4-BE49-F238E27FC236}">
                  <a16:creationId xmlns:a16="http://schemas.microsoft.com/office/drawing/2014/main" id="{8703B668-5F42-EE48-8B2C-DC9E3BD27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" y="2615"/>
              <a:ext cx="12" cy="40"/>
            </a:xfrm>
            <a:custGeom>
              <a:avLst/>
              <a:gdLst>
                <a:gd name="G0" fmla="+- 1678 0 0"/>
                <a:gd name="G1" fmla="+- 0 0 0"/>
                <a:gd name="G2" fmla="+- 21600 0 0"/>
                <a:gd name="T0" fmla="*/ 6594 w 6594"/>
                <a:gd name="T1" fmla="*/ 21033 h 21600"/>
                <a:gd name="T2" fmla="*/ 0 w 6594"/>
                <a:gd name="T3" fmla="*/ 21535 h 21600"/>
                <a:gd name="T4" fmla="*/ 1678 w 659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94" h="21600" fill="none" extrusionOk="0">
                  <a:moveTo>
                    <a:pt x="6594" y="21033"/>
                  </a:moveTo>
                  <a:cubicBezTo>
                    <a:pt x="4982" y="21409"/>
                    <a:pt x="3332" y="21600"/>
                    <a:pt x="1678" y="21600"/>
                  </a:cubicBezTo>
                  <a:cubicBezTo>
                    <a:pt x="1118" y="21600"/>
                    <a:pt x="558" y="21578"/>
                    <a:pt x="0" y="21534"/>
                  </a:cubicBezTo>
                </a:path>
                <a:path w="6594" h="21600" stroke="0" extrusionOk="0">
                  <a:moveTo>
                    <a:pt x="6594" y="21033"/>
                  </a:moveTo>
                  <a:cubicBezTo>
                    <a:pt x="4982" y="21409"/>
                    <a:pt x="3332" y="21600"/>
                    <a:pt x="1678" y="21600"/>
                  </a:cubicBezTo>
                  <a:cubicBezTo>
                    <a:pt x="1118" y="21600"/>
                    <a:pt x="558" y="21578"/>
                    <a:pt x="0" y="21534"/>
                  </a:cubicBezTo>
                  <a:lnTo>
                    <a:pt x="1678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36" name="Line 584">
              <a:extLst>
                <a:ext uri="{FF2B5EF4-FFF2-40B4-BE49-F238E27FC236}">
                  <a16:creationId xmlns:a16="http://schemas.microsoft.com/office/drawing/2014/main" id="{B8B5F9AD-54A4-8B47-AFEF-B3ECA2623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6" y="2227"/>
              <a:ext cx="6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37" name="Arc 585" descr="Trellis">
              <a:extLst>
                <a:ext uri="{FF2B5EF4-FFF2-40B4-BE49-F238E27FC236}">
                  <a16:creationId xmlns:a16="http://schemas.microsoft.com/office/drawing/2014/main" id="{5550D613-E70C-124A-9E24-CF12B9EF1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" y="2615"/>
              <a:ext cx="12" cy="40"/>
            </a:xfrm>
            <a:custGeom>
              <a:avLst/>
              <a:gdLst>
                <a:gd name="G0" fmla="+- 1678 0 0"/>
                <a:gd name="G1" fmla="+- 0 0 0"/>
                <a:gd name="G2" fmla="+- 21600 0 0"/>
                <a:gd name="T0" fmla="*/ 6594 w 6594"/>
                <a:gd name="T1" fmla="*/ 21033 h 21600"/>
                <a:gd name="T2" fmla="*/ 0 w 6594"/>
                <a:gd name="T3" fmla="*/ 21535 h 21600"/>
                <a:gd name="T4" fmla="*/ 1678 w 659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94" h="21600" fill="none" extrusionOk="0">
                  <a:moveTo>
                    <a:pt x="6594" y="21033"/>
                  </a:moveTo>
                  <a:cubicBezTo>
                    <a:pt x="4982" y="21409"/>
                    <a:pt x="3332" y="21600"/>
                    <a:pt x="1678" y="21600"/>
                  </a:cubicBezTo>
                  <a:cubicBezTo>
                    <a:pt x="1118" y="21600"/>
                    <a:pt x="558" y="21578"/>
                    <a:pt x="0" y="21534"/>
                  </a:cubicBezTo>
                </a:path>
                <a:path w="6594" h="21600" stroke="0" extrusionOk="0">
                  <a:moveTo>
                    <a:pt x="6594" y="21033"/>
                  </a:moveTo>
                  <a:cubicBezTo>
                    <a:pt x="4982" y="21409"/>
                    <a:pt x="3332" y="21600"/>
                    <a:pt x="1678" y="21600"/>
                  </a:cubicBezTo>
                  <a:cubicBezTo>
                    <a:pt x="1118" y="21600"/>
                    <a:pt x="558" y="21578"/>
                    <a:pt x="0" y="21534"/>
                  </a:cubicBezTo>
                  <a:lnTo>
                    <a:pt x="1678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38" name="Freeform 586">
              <a:extLst>
                <a:ext uri="{FF2B5EF4-FFF2-40B4-BE49-F238E27FC236}">
                  <a16:creationId xmlns:a16="http://schemas.microsoft.com/office/drawing/2014/main" id="{F5D24B27-37B6-F043-B4DB-2A49500E5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" y="2227"/>
              <a:ext cx="18" cy="427"/>
            </a:xfrm>
            <a:custGeom>
              <a:avLst/>
              <a:gdLst>
                <a:gd name="T0" fmla="*/ 0 w 3"/>
                <a:gd name="T1" fmla="*/ 71 h 71"/>
                <a:gd name="T2" fmla="*/ 0 w 3"/>
                <a:gd name="T3" fmla="*/ 0 h 71"/>
                <a:gd name="T4" fmla="*/ 3 w 3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1">
                  <a:moveTo>
                    <a:pt x="0" y="71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39" name="Freeform 587" descr="Trellis">
              <a:extLst>
                <a:ext uri="{FF2B5EF4-FFF2-40B4-BE49-F238E27FC236}">
                  <a16:creationId xmlns:a16="http://schemas.microsoft.com/office/drawing/2014/main" id="{D452E505-6D08-6744-8E4F-F37B0A623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744"/>
              <a:ext cx="54" cy="54"/>
            </a:xfrm>
            <a:custGeom>
              <a:avLst/>
              <a:gdLst>
                <a:gd name="T0" fmla="*/ 0 w 54"/>
                <a:gd name="T1" fmla="*/ 12 h 54"/>
                <a:gd name="T2" fmla="*/ 12 w 54"/>
                <a:gd name="T3" fmla="*/ 0 h 54"/>
                <a:gd name="T4" fmla="*/ 54 w 54"/>
                <a:gd name="T5" fmla="*/ 42 h 54"/>
                <a:gd name="T6" fmla="*/ 42 w 54"/>
                <a:gd name="T7" fmla="*/ 54 h 54"/>
                <a:gd name="T8" fmla="*/ 0 w 54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12"/>
                  </a:moveTo>
                  <a:lnTo>
                    <a:pt x="12" y="0"/>
                  </a:lnTo>
                  <a:lnTo>
                    <a:pt x="54" y="42"/>
                  </a:lnTo>
                  <a:lnTo>
                    <a:pt x="42" y="5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40" name="Freeform 588" descr="Trellis">
              <a:extLst>
                <a:ext uri="{FF2B5EF4-FFF2-40B4-BE49-F238E27FC236}">
                  <a16:creationId xmlns:a16="http://schemas.microsoft.com/office/drawing/2014/main" id="{DF2DC32A-89A7-F040-B134-5B78D9F7A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27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41" name="Line 589" descr="Trellis">
              <a:extLst>
                <a:ext uri="{FF2B5EF4-FFF2-40B4-BE49-F238E27FC236}">
                  <a16:creationId xmlns:a16="http://schemas.microsoft.com/office/drawing/2014/main" id="{E74084C8-92D8-7E44-BC65-6DE0B6804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0" y="2756"/>
              <a:ext cx="42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42" name="Freeform 590" descr="Trellis">
              <a:extLst>
                <a:ext uri="{FF2B5EF4-FFF2-40B4-BE49-F238E27FC236}">
                  <a16:creationId xmlns:a16="http://schemas.microsoft.com/office/drawing/2014/main" id="{9C57917C-3873-904F-8D0E-C39B45784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27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43" name="Freeform 591" descr="Trellis">
              <a:extLst>
                <a:ext uri="{FF2B5EF4-FFF2-40B4-BE49-F238E27FC236}">
                  <a16:creationId xmlns:a16="http://schemas.microsoft.com/office/drawing/2014/main" id="{2A9E5C8D-A6DD-7343-ACC9-518F8D3A6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2744"/>
              <a:ext cx="42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7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7"/>
                  </a:lnTo>
                  <a:lnTo>
                    <a:pt x="5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44" name="Oval 592">
              <a:extLst>
                <a:ext uri="{FF2B5EF4-FFF2-40B4-BE49-F238E27FC236}">
                  <a16:creationId xmlns:a16="http://schemas.microsoft.com/office/drawing/2014/main" id="{EB559415-35CF-0241-8710-F0F010759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1500"/>
              <a:ext cx="162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45" name="Oval 593">
              <a:extLst>
                <a:ext uri="{FF2B5EF4-FFF2-40B4-BE49-F238E27FC236}">
                  <a16:creationId xmlns:a16="http://schemas.microsoft.com/office/drawing/2014/main" id="{5122712A-7338-B145-9E56-68A74861C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1500"/>
              <a:ext cx="162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46" name="Oval 594">
              <a:extLst>
                <a:ext uri="{FF2B5EF4-FFF2-40B4-BE49-F238E27FC236}">
                  <a16:creationId xmlns:a16="http://schemas.microsoft.com/office/drawing/2014/main" id="{E485F3E7-34ED-2142-A724-5D37A24DF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2065"/>
              <a:ext cx="162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47" name="Oval 595">
              <a:extLst>
                <a:ext uri="{FF2B5EF4-FFF2-40B4-BE49-F238E27FC236}">
                  <a16:creationId xmlns:a16="http://schemas.microsoft.com/office/drawing/2014/main" id="{A9636509-6FFF-244A-8F1C-7FEBE1E4E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2065"/>
              <a:ext cx="162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48" name="Freeform 596">
              <a:extLst>
                <a:ext uri="{FF2B5EF4-FFF2-40B4-BE49-F238E27FC236}">
                  <a16:creationId xmlns:a16="http://schemas.microsoft.com/office/drawing/2014/main" id="{D4F0762C-AD60-4149-A27F-14A78D8A6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2143"/>
              <a:ext cx="440" cy="24"/>
            </a:xfrm>
            <a:custGeom>
              <a:avLst/>
              <a:gdLst>
                <a:gd name="T0" fmla="*/ 440 w 440"/>
                <a:gd name="T1" fmla="*/ 0 h 24"/>
                <a:gd name="T2" fmla="*/ 440 w 440"/>
                <a:gd name="T3" fmla="*/ 18 h 24"/>
                <a:gd name="T4" fmla="*/ 0 w 440"/>
                <a:gd name="T5" fmla="*/ 24 h 24"/>
                <a:gd name="T6" fmla="*/ 0 w 440"/>
                <a:gd name="T7" fmla="*/ 6 h 24"/>
                <a:gd name="T8" fmla="*/ 440 w 44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24">
                  <a:moveTo>
                    <a:pt x="440" y="0"/>
                  </a:moveTo>
                  <a:lnTo>
                    <a:pt x="440" y="18"/>
                  </a:lnTo>
                  <a:lnTo>
                    <a:pt x="0" y="24"/>
                  </a:lnTo>
                  <a:lnTo>
                    <a:pt x="0" y="6"/>
                  </a:lnTo>
                  <a:lnTo>
                    <a:pt x="44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49" name="Line 597">
              <a:extLst>
                <a:ext uri="{FF2B5EF4-FFF2-40B4-BE49-F238E27FC236}">
                  <a16:creationId xmlns:a16="http://schemas.microsoft.com/office/drawing/2014/main" id="{AB104036-E14D-6A46-998D-3481422B9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2" y="2143"/>
              <a:ext cx="44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50" name="Line 598">
              <a:extLst>
                <a:ext uri="{FF2B5EF4-FFF2-40B4-BE49-F238E27FC236}">
                  <a16:creationId xmlns:a16="http://schemas.microsoft.com/office/drawing/2014/main" id="{29CFD217-DC25-BD4D-BF7E-3084036CC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6" y="2149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51" name="Freeform 599">
              <a:extLst>
                <a:ext uri="{FF2B5EF4-FFF2-40B4-BE49-F238E27FC236}">
                  <a16:creationId xmlns:a16="http://schemas.microsoft.com/office/drawing/2014/main" id="{B7672020-C54C-D943-8B31-04099E3BB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2149"/>
              <a:ext cx="440" cy="18"/>
            </a:xfrm>
            <a:custGeom>
              <a:avLst/>
              <a:gdLst>
                <a:gd name="T0" fmla="*/ 73 w 73"/>
                <a:gd name="T1" fmla="*/ 2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2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52" name="Freeform 600">
              <a:extLst>
                <a:ext uri="{FF2B5EF4-FFF2-40B4-BE49-F238E27FC236}">
                  <a16:creationId xmlns:a16="http://schemas.microsoft.com/office/drawing/2014/main" id="{D156A51E-2840-3E45-A7FA-5F98573A3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1632"/>
              <a:ext cx="24" cy="433"/>
            </a:xfrm>
            <a:custGeom>
              <a:avLst/>
              <a:gdLst>
                <a:gd name="T0" fmla="*/ 18 w 24"/>
                <a:gd name="T1" fmla="*/ 433 h 433"/>
                <a:gd name="T2" fmla="*/ 0 w 24"/>
                <a:gd name="T3" fmla="*/ 433 h 433"/>
                <a:gd name="T4" fmla="*/ 6 w 24"/>
                <a:gd name="T5" fmla="*/ 0 h 433"/>
                <a:gd name="T6" fmla="*/ 24 w 24"/>
                <a:gd name="T7" fmla="*/ 0 h 433"/>
                <a:gd name="T8" fmla="*/ 18 w 24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3">
                  <a:moveTo>
                    <a:pt x="18" y="433"/>
                  </a:moveTo>
                  <a:lnTo>
                    <a:pt x="0" y="433"/>
                  </a:lnTo>
                  <a:lnTo>
                    <a:pt x="6" y="0"/>
                  </a:lnTo>
                  <a:lnTo>
                    <a:pt x="24" y="0"/>
                  </a:lnTo>
                  <a:lnTo>
                    <a:pt x="18" y="4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53" name="Arc 601">
              <a:extLst>
                <a:ext uri="{FF2B5EF4-FFF2-40B4-BE49-F238E27FC236}">
                  <a16:creationId xmlns:a16="http://schemas.microsoft.com/office/drawing/2014/main" id="{7F34959A-E2BA-2C44-9FDD-2CF0C79E4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2020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54" name="Line 602">
              <a:extLst>
                <a:ext uri="{FF2B5EF4-FFF2-40B4-BE49-F238E27FC236}">
                  <a16:creationId xmlns:a16="http://schemas.microsoft.com/office/drawing/2014/main" id="{2ADA6AA4-22A8-5D4E-8474-41C10ACD9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8" y="1632"/>
              <a:ext cx="6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55" name="Arc 603">
              <a:extLst>
                <a:ext uri="{FF2B5EF4-FFF2-40B4-BE49-F238E27FC236}">
                  <a16:creationId xmlns:a16="http://schemas.microsoft.com/office/drawing/2014/main" id="{78E46FBB-EFC1-CB4E-83C3-2226269BA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2020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56" name="Freeform 604">
              <a:extLst>
                <a:ext uri="{FF2B5EF4-FFF2-40B4-BE49-F238E27FC236}">
                  <a16:creationId xmlns:a16="http://schemas.microsoft.com/office/drawing/2014/main" id="{3FF629D1-3577-5A44-896F-1A18D70DB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1632"/>
              <a:ext cx="24" cy="433"/>
            </a:xfrm>
            <a:custGeom>
              <a:avLst/>
              <a:gdLst>
                <a:gd name="T0" fmla="*/ 0 w 4"/>
                <a:gd name="T1" fmla="*/ 72 h 72"/>
                <a:gd name="T2" fmla="*/ 1 w 4"/>
                <a:gd name="T3" fmla="*/ 0 h 72"/>
                <a:gd name="T4" fmla="*/ 4 w 4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2">
                  <a:moveTo>
                    <a:pt x="0" y="72"/>
                  </a:moveTo>
                  <a:lnTo>
                    <a:pt x="1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57" name="Freeform 605">
              <a:extLst>
                <a:ext uri="{FF2B5EF4-FFF2-40B4-BE49-F238E27FC236}">
                  <a16:creationId xmlns:a16="http://schemas.microsoft.com/office/drawing/2014/main" id="{7A7CF085-D41C-724B-A1B5-325DD7680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554"/>
              <a:ext cx="440" cy="36"/>
            </a:xfrm>
            <a:custGeom>
              <a:avLst/>
              <a:gdLst>
                <a:gd name="T0" fmla="*/ 440 w 440"/>
                <a:gd name="T1" fmla="*/ 18 h 36"/>
                <a:gd name="T2" fmla="*/ 440 w 440"/>
                <a:gd name="T3" fmla="*/ 36 h 36"/>
                <a:gd name="T4" fmla="*/ 0 w 440"/>
                <a:gd name="T5" fmla="*/ 18 h 36"/>
                <a:gd name="T6" fmla="*/ 0 w 440"/>
                <a:gd name="T7" fmla="*/ 0 h 36"/>
                <a:gd name="T8" fmla="*/ 440 w 440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36">
                  <a:moveTo>
                    <a:pt x="440" y="18"/>
                  </a:moveTo>
                  <a:lnTo>
                    <a:pt x="440" y="36"/>
                  </a:lnTo>
                  <a:lnTo>
                    <a:pt x="0" y="18"/>
                  </a:lnTo>
                  <a:lnTo>
                    <a:pt x="0" y="0"/>
                  </a:lnTo>
                  <a:lnTo>
                    <a:pt x="44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58" name="Line 606">
              <a:extLst>
                <a:ext uri="{FF2B5EF4-FFF2-40B4-BE49-F238E27FC236}">
                  <a16:creationId xmlns:a16="http://schemas.microsoft.com/office/drawing/2014/main" id="{9D410E16-AD5F-1A42-B4F5-2E7C9CBBB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1554"/>
              <a:ext cx="44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59" name="Line 607">
              <a:extLst>
                <a:ext uri="{FF2B5EF4-FFF2-40B4-BE49-F238E27FC236}">
                  <a16:creationId xmlns:a16="http://schemas.microsoft.com/office/drawing/2014/main" id="{6733C1A4-3F7A-934F-83BB-97D3DB333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8" y="1578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0" name="Freeform 608">
              <a:extLst>
                <a:ext uri="{FF2B5EF4-FFF2-40B4-BE49-F238E27FC236}">
                  <a16:creationId xmlns:a16="http://schemas.microsoft.com/office/drawing/2014/main" id="{73ADDCB7-9F5B-7641-A5ED-BD5A6CE2D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554"/>
              <a:ext cx="440" cy="36"/>
            </a:xfrm>
            <a:custGeom>
              <a:avLst/>
              <a:gdLst>
                <a:gd name="T0" fmla="*/ 73 w 73"/>
                <a:gd name="T1" fmla="*/ 6 h 6"/>
                <a:gd name="T2" fmla="*/ 0 w 73"/>
                <a:gd name="T3" fmla="*/ 3 h 6"/>
                <a:gd name="T4" fmla="*/ 0 w 7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6">
                  <a:moveTo>
                    <a:pt x="73" y="6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1" name="Freeform 609">
              <a:extLst>
                <a:ext uri="{FF2B5EF4-FFF2-40B4-BE49-F238E27FC236}">
                  <a16:creationId xmlns:a16="http://schemas.microsoft.com/office/drawing/2014/main" id="{87FF9B0B-D744-4F45-8ADD-D70F86FC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158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6 w 48"/>
                <a:gd name="T3" fmla="*/ 0 h 36"/>
                <a:gd name="T4" fmla="*/ 48 w 48"/>
                <a:gd name="T5" fmla="*/ 24 h 36"/>
                <a:gd name="T6" fmla="*/ 42 w 48"/>
                <a:gd name="T7" fmla="*/ 36 h 36"/>
                <a:gd name="T8" fmla="*/ 0 w 48"/>
                <a:gd name="T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6">
                  <a:moveTo>
                    <a:pt x="0" y="12"/>
                  </a:moveTo>
                  <a:lnTo>
                    <a:pt x="6" y="0"/>
                  </a:lnTo>
                  <a:lnTo>
                    <a:pt x="48" y="24"/>
                  </a:lnTo>
                  <a:lnTo>
                    <a:pt x="42" y="36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2" name="Freeform 610">
              <a:extLst>
                <a:ext uri="{FF2B5EF4-FFF2-40B4-BE49-F238E27FC236}">
                  <a16:creationId xmlns:a16="http://schemas.microsoft.com/office/drawing/2014/main" id="{640A3D03-8B62-CF42-BBC5-3B6D4EA91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1584"/>
              <a:ext cx="1" cy="6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3" name="Line 611">
              <a:extLst>
                <a:ext uri="{FF2B5EF4-FFF2-40B4-BE49-F238E27FC236}">
                  <a16:creationId xmlns:a16="http://schemas.microsoft.com/office/drawing/2014/main" id="{A806224C-53DC-6E40-918A-FBB3334F0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4" y="1596"/>
              <a:ext cx="42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4" name="Freeform 612">
              <a:extLst>
                <a:ext uri="{FF2B5EF4-FFF2-40B4-BE49-F238E27FC236}">
                  <a16:creationId xmlns:a16="http://schemas.microsoft.com/office/drawing/2014/main" id="{21F8AE07-44C4-DE49-851B-A65944FEF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1584"/>
              <a:ext cx="1" cy="6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5" name="Freeform 613">
              <a:extLst>
                <a:ext uri="{FF2B5EF4-FFF2-40B4-BE49-F238E27FC236}">
                  <a16:creationId xmlns:a16="http://schemas.microsoft.com/office/drawing/2014/main" id="{261153DA-4C8C-5B4D-9A33-3B41A7F5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1584"/>
              <a:ext cx="42" cy="36"/>
            </a:xfrm>
            <a:custGeom>
              <a:avLst/>
              <a:gdLst>
                <a:gd name="T0" fmla="*/ 0 w 7"/>
                <a:gd name="T1" fmla="*/ 0 h 6"/>
                <a:gd name="T2" fmla="*/ 7 w 7"/>
                <a:gd name="T3" fmla="*/ 4 h 6"/>
                <a:gd name="T4" fmla="*/ 6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lnTo>
                    <a:pt x="7" y="4"/>
                  </a:lnTo>
                  <a:lnTo>
                    <a:pt x="6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6" name="Freeform 614">
              <a:extLst>
                <a:ext uri="{FF2B5EF4-FFF2-40B4-BE49-F238E27FC236}">
                  <a16:creationId xmlns:a16="http://schemas.microsoft.com/office/drawing/2014/main" id="{1B9898B1-BFBB-F541-BB8C-0B53B44BF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155"/>
              <a:ext cx="54" cy="60"/>
            </a:xfrm>
            <a:custGeom>
              <a:avLst/>
              <a:gdLst>
                <a:gd name="T0" fmla="*/ 0 w 54"/>
                <a:gd name="T1" fmla="*/ 12 h 60"/>
                <a:gd name="T2" fmla="*/ 12 w 54"/>
                <a:gd name="T3" fmla="*/ 0 h 60"/>
                <a:gd name="T4" fmla="*/ 54 w 54"/>
                <a:gd name="T5" fmla="*/ 48 h 60"/>
                <a:gd name="T6" fmla="*/ 42 w 54"/>
                <a:gd name="T7" fmla="*/ 60 h 60"/>
                <a:gd name="T8" fmla="*/ 0 w 54"/>
                <a:gd name="T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0">
                  <a:moveTo>
                    <a:pt x="0" y="12"/>
                  </a:moveTo>
                  <a:lnTo>
                    <a:pt x="12" y="0"/>
                  </a:lnTo>
                  <a:lnTo>
                    <a:pt x="54" y="48"/>
                  </a:lnTo>
                  <a:lnTo>
                    <a:pt x="42" y="60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7" name="Freeform 615">
              <a:extLst>
                <a:ext uri="{FF2B5EF4-FFF2-40B4-BE49-F238E27FC236}">
                  <a16:creationId xmlns:a16="http://schemas.microsoft.com/office/drawing/2014/main" id="{52EAE69E-B847-9344-9530-88FCDCA73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216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8" name="Line 616">
              <a:extLst>
                <a:ext uri="{FF2B5EF4-FFF2-40B4-BE49-F238E27FC236}">
                  <a16:creationId xmlns:a16="http://schemas.microsoft.com/office/drawing/2014/main" id="{97BD6616-75EE-2D49-A551-99737505B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52" y="2167"/>
              <a:ext cx="4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" name="Freeform 617">
              <a:extLst>
                <a:ext uri="{FF2B5EF4-FFF2-40B4-BE49-F238E27FC236}">
                  <a16:creationId xmlns:a16="http://schemas.microsoft.com/office/drawing/2014/main" id="{C8842FA6-00D2-184A-890F-96ECA78AA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216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0" name="Freeform 618">
              <a:extLst>
                <a:ext uri="{FF2B5EF4-FFF2-40B4-BE49-F238E27FC236}">
                  <a16:creationId xmlns:a16="http://schemas.microsoft.com/office/drawing/2014/main" id="{066EE5C7-0607-4B43-8DD5-320D5332D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2155"/>
              <a:ext cx="42" cy="60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8 h 10"/>
                <a:gd name="T4" fmla="*/ 5 w 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lnTo>
                    <a:pt x="7" y="8"/>
                  </a:lnTo>
                  <a:lnTo>
                    <a:pt x="5" y="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1" name="Oval 619" descr="Trellis">
              <a:extLst>
                <a:ext uri="{FF2B5EF4-FFF2-40B4-BE49-F238E27FC236}">
                  <a16:creationId xmlns:a16="http://schemas.microsoft.com/office/drawing/2014/main" id="{2D5B6A22-6494-F248-B2BD-B6691C4FD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672"/>
              <a:ext cx="138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2" name="Oval 620" descr="Trellis">
              <a:extLst>
                <a:ext uri="{FF2B5EF4-FFF2-40B4-BE49-F238E27FC236}">
                  <a16:creationId xmlns:a16="http://schemas.microsoft.com/office/drawing/2014/main" id="{206C960A-EE06-874D-897B-A969C830D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672"/>
              <a:ext cx="138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73" name="Freeform 621">
              <a:extLst>
                <a:ext uri="{FF2B5EF4-FFF2-40B4-BE49-F238E27FC236}">
                  <a16:creationId xmlns:a16="http://schemas.microsoft.com/office/drawing/2014/main" id="{75D68169-F383-7A42-9E0C-4051B2EFF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2239"/>
              <a:ext cx="18" cy="439"/>
            </a:xfrm>
            <a:custGeom>
              <a:avLst/>
              <a:gdLst>
                <a:gd name="T0" fmla="*/ 12 w 18"/>
                <a:gd name="T1" fmla="*/ 439 h 439"/>
                <a:gd name="T2" fmla="*/ 0 w 18"/>
                <a:gd name="T3" fmla="*/ 439 h 439"/>
                <a:gd name="T4" fmla="*/ 0 w 18"/>
                <a:gd name="T5" fmla="*/ 0 h 439"/>
                <a:gd name="T6" fmla="*/ 18 w 18"/>
                <a:gd name="T7" fmla="*/ 0 h 439"/>
                <a:gd name="T8" fmla="*/ 12 w 18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9">
                  <a:moveTo>
                    <a:pt x="12" y="439"/>
                  </a:moveTo>
                  <a:lnTo>
                    <a:pt x="0" y="43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2" y="43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4" name="Line 622">
              <a:extLst>
                <a:ext uri="{FF2B5EF4-FFF2-40B4-BE49-F238E27FC236}">
                  <a16:creationId xmlns:a16="http://schemas.microsoft.com/office/drawing/2014/main" id="{21524949-714C-FD4D-BFA2-E3C955DE0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0" y="2239"/>
              <a:ext cx="6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5" name="Line 623" descr="Trellis">
              <a:extLst>
                <a:ext uri="{FF2B5EF4-FFF2-40B4-BE49-F238E27FC236}">
                  <a16:creationId xmlns:a16="http://schemas.microsoft.com/office/drawing/2014/main" id="{53D82831-2347-154B-978C-169B75287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2672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76" name="Freeform 624">
              <a:extLst>
                <a:ext uri="{FF2B5EF4-FFF2-40B4-BE49-F238E27FC236}">
                  <a16:creationId xmlns:a16="http://schemas.microsoft.com/office/drawing/2014/main" id="{A02B3A0E-D52E-4D47-ACC4-FE101A17B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2239"/>
              <a:ext cx="18" cy="439"/>
            </a:xfrm>
            <a:custGeom>
              <a:avLst/>
              <a:gdLst>
                <a:gd name="T0" fmla="*/ 0 w 3"/>
                <a:gd name="T1" fmla="*/ 73 h 73"/>
                <a:gd name="T2" fmla="*/ 0 w 3"/>
                <a:gd name="T3" fmla="*/ 0 h 73"/>
                <a:gd name="T4" fmla="*/ 3 w 3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3">
                  <a:moveTo>
                    <a:pt x="0" y="73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7" name="Freeform 625" descr="Trellis">
              <a:extLst>
                <a:ext uri="{FF2B5EF4-FFF2-40B4-BE49-F238E27FC236}">
                  <a16:creationId xmlns:a16="http://schemas.microsoft.com/office/drawing/2014/main" id="{EB1C5987-D579-E041-9347-35E5F370F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744"/>
              <a:ext cx="54" cy="54"/>
            </a:xfrm>
            <a:custGeom>
              <a:avLst/>
              <a:gdLst>
                <a:gd name="T0" fmla="*/ 0 w 54"/>
                <a:gd name="T1" fmla="*/ 12 h 54"/>
                <a:gd name="T2" fmla="*/ 12 w 54"/>
                <a:gd name="T3" fmla="*/ 0 h 54"/>
                <a:gd name="T4" fmla="*/ 54 w 54"/>
                <a:gd name="T5" fmla="*/ 42 h 54"/>
                <a:gd name="T6" fmla="*/ 42 w 54"/>
                <a:gd name="T7" fmla="*/ 54 h 54"/>
                <a:gd name="T8" fmla="*/ 0 w 54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12"/>
                  </a:moveTo>
                  <a:lnTo>
                    <a:pt x="12" y="0"/>
                  </a:lnTo>
                  <a:lnTo>
                    <a:pt x="54" y="42"/>
                  </a:lnTo>
                  <a:lnTo>
                    <a:pt x="42" y="5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8" name="Freeform 626" descr="Trellis">
              <a:extLst>
                <a:ext uri="{FF2B5EF4-FFF2-40B4-BE49-F238E27FC236}">
                  <a16:creationId xmlns:a16="http://schemas.microsoft.com/office/drawing/2014/main" id="{8EF470CA-7199-8F40-8C9E-FDFA9AEB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27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79" name="Line 627" descr="Trellis">
              <a:extLst>
                <a:ext uri="{FF2B5EF4-FFF2-40B4-BE49-F238E27FC236}">
                  <a16:creationId xmlns:a16="http://schemas.microsoft.com/office/drawing/2014/main" id="{2E8B4120-1850-5441-B905-11472662C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54" y="2756"/>
              <a:ext cx="42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80" name="Freeform 628" descr="Trellis">
              <a:extLst>
                <a:ext uri="{FF2B5EF4-FFF2-40B4-BE49-F238E27FC236}">
                  <a16:creationId xmlns:a16="http://schemas.microsoft.com/office/drawing/2014/main" id="{46C79D99-64A9-A043-957D-084F9372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27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81" name="Freeform 629" descr="Trellis">
              <a:extLst>
                <a:ext uri="{FF2B5EF4-FFF2-40B4-BE49-F238E27FC236}">
                  <a16:creationId xmlns:a16="http://schemas.microsoft.com/office/drawing/2014/main" id="{E79BDFF5-7126-3349-95F4-DF7F303C2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744"/>
              <a:ext cx="42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7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7"/>
                  </a:lnTo>
                  <a:lnTo>
                    <a:pt x="5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82" name="Oval 630">
              <a:extLst>
                <a:ext uri="{FF2B5EF4-FFF2-40B4-BE49-F238E27FC236}">
                  <a16:creationId xmlns:a16="http://schemas.microsoft.com/office/drawing/2014/main" id="{5FD313F0-2AED-984D-8275-2B7005801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2083"/>
              <a:ext cx="138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83" name="Oval 631">
              <a:extLst>
                <a:ext uri="{FF2B5EF4-FFF2-40B4-BE49-F238E27FC236}">
                  <a16:creationId xmlns:a16="http://schemas.microsoft.com/office/drawing/2014/main" id="{C5E7B28A-0415-4D4D-A875-1BD7A642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2083"/>
              <a:ext cx="138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84" name="Freeform 632">
              <a:extLst>
                <a:ext uri="{FF2B5EF4-FFF2-40B4-BE49-F238E27FC236}">
                  <a16:creationId xmlns:a16="http://schemas.microsoft.com/office/drawing/2014/main" id="{F2A25A0D-F164-F34B-A990-88D4D8AC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" y="2143"/>
              <a:ext cx="439" cy="24"/>
            </a:xfrm>
            <a:custGeom>
              <a:avLst/>
              <a:gdLst>
                <a:gd name="T0" fmla="*/ 439 w 439"/>
                <a:gd name="T1" fmla="*/ 6 h 24"/>
                <a:gd name="T2" fmla="*/ 439 w 439"/>
                <a:gd name="T3" fmla="*/ 24 h 24"/>
                <a:gd name="T4" fmla="*/ 0 w 439"/>
                <a:gd name="T5" fmla="*/ 18 h 24"/>
                <a:gd name="T6" fmla="*/ 0 w 439"/>
                <a:gd name="T7" fmla="*/ 0 h 24"/>
                <a:gd name="T8" fmla="*/ 439 w 439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24">
                  <a:moveTo>
                    <a:pt x="439" y="6"/>
                  </a:moveTo>
                  <a:lnTo>
                    <a:pt x="439" y="24"/>
                  </a:lnTo>
                  <a:lnTo>
                    <a:pt x="0" y="18"/>
                  </a:lnTo>
                  <a:lnTo>
                    <a:pt x="0" y="0"/>
                  </a:lnTo>
                  <a:lnTo>
                    <a:pt x="439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85" name="Line 633">
              <a:extLst>
                <a:ext uri="{FF2B5EF4-FFF2-40B4-BE49-F238E27FC236}">
                  <a16:creationId xmlns:a16="http://schemas.microsoft.com/office/drawing/2014/main" id="{62B5C88D-34B4-E644-AADD-581B1DDA0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5" y="2143"/>
              <a:ext cx="439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86" name="Line 634">
              <a:extLst>
                <a:ext uri="{FF2B5EF4-FFF2-40B4-BE49-F238E27FC236}">
                  <a16:creationId xmlns:a16="http://schemas.microsoft.com/office/drawing/2014/main" id="{702BEC98-D17A-5446-9CE6-3CCBD9921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8" y="2155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87" name="Freeform 635">
              <a:extLst>
                <a:ext uri="{FF2B5EF4-FFF2-40B4-BE49-F238E27FC236}">
                  <a16:creationId xmlns:a16="http://schemas.microsoft.com/office/drawing/2014/main" id="{894BE4A5-BE5A-6D45-AF2E-6FB20442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" y="2143"/>
              <a:ext cx="439" cy="24"/>
            </a:xfrm>
            <a:custGeom>
              <a:avLst/>
              <a:gdLst>
                <a:gd name="T0" fmla="*/ 73 w 73"/>
                <a:gd name="T1" fmla="*/ 4 h 4"/>
                <a:gd name="T2" fmla="*/ 0 w 73"/>
                <a:gd name="T3" fmla="*/ 3 h 4"/>
                <a:gd name="T4" fmla="*/ 0 w 7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4">
                  <a:moveTo>
                    <a:pt x="73" y="4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88" name="Freeform 636">
              <a:extLst>
                <a:ext uri="{FF2B5EF4-FFF2-40B4-BE49-F238E27FC236}">
                  <a16:creationId xmlns:a16="http://schemas.microsoft.com/office/drawing/2014/main" id="{9B4E8634-E409-CB48-825D-E36ABAF8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" y="1674"/>
              <a:ext cx="24" cy="415"/>
            </a:xfrm>
            <a:custGeom>
              <a:avLst/>
              <a:gdLst>
                <a:gd name="T0" fmla="*/ 18 w 24"/>
                <a:gd name="T1" fmla="*/ 415 h 415"/>
                <a:gd name="T2" fmla="*/ 0 w 24"/>
                <a:gd name="T3" fmla="*/ 415 h 415"/>
                <a:gd name="T4" fmla="*/ 6 w 24"/>
                <a:gd name="T5" fmla="*/ 0 h 415"/>
                <a:gd name="T6" fmla="*/ 24 w 24"/>
                <a:gd name="T7" fmla="*/ 0 h 415"/>
                <a:gd name="T8" fmla="*/ 18 w 24"/>
                <a:gd name="T9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5">
                  <a:moveTo>
                    <a:pt x="18" y="415"/>
                  </a:moveTo>
                  <a:lnTo>
                    <a:pt x="0" y="415"/>
                  </a:lnTo>
                  <a:lnTo>
                    <a:pt x="6" y="0"/>
                  </a:lnTo>
                  <a:lnTo>
                    <a:pt x="24" y="0"/>
                  </a:lnTo>
                  <a:lnTo>
                    <a:pt x="18" y="41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89" name="Arc 637">
              <a:extLst>
                <a:ext uri="{FF2B5EF4-FFF2-40B4-BE49-F238E27FC236}">
                  <a16:creationId xmlns:a16="http://schemas.microsoft.com/office/drawing/2014/main" id="{A2F6711D-D47A-8B46-91E5-5BF6FB1F1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044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0" name="Line 638">
              <a:extLst>
                <a:ext uri="{FF2B5EF4-FFF2-40B4-BE49-F238E27FC236}">
                  <a16:creationId xmlns:a16="http://schemas.microsoft.com/office/drawing/2014/main" id="{13B6DC6C-35E3-D144-8219-821D57343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2" y="1674"/>
              <a:ext cx="6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1" name="Arc 639">
              <a:extLst>
                <a:ext uri="{FF2B5EF4-FFF2-40B4-BE49-F238E27FC236}">
                  <a16:creationId xmlns:a16="http://schemas.microsoft.com/office/drawing/2014/main" id="{19C9F95B-2150-8247-9555-E5737F8B1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044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2" name="Freeform 640">
              <a:extLst>
                <a:ext uri="{FF2B5EF4-FFF2-40B4-BE49-F238E27FC236}">
                  <a16:creationId xmlns:a16="http://schemas.microsoft.com/office/drawing/2014/main" id="{6C66E0D0-13B9-2341-ADA2-955F9B697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" y="1674"/>
              <a:ext cx="24" cy="415"/>
            </a:xfrm>
            <a:custGeom>
              <a:avLst/>
              <a:gdLst>
                <a:gd name="T0" fmla="*/ 0 w 4"/>
                <a:gd name="T1" fmla="*/ 69 h 69"/>
                <a:gd name="T2" fmla="*/ 1 w 4"/>
                <a:gd name="T3" fmla="*/ 0 h 69"/>
                <a:gd name="T4" fmla="*/ 4 w 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9">
                  <a:moveTo>
                    <a:pt x="0" y="69"/>
                  </a:moveTo>
                  <a:lnTo>
                    <a:pt x="1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3" name="Oval 641">
              <a:extLst>
                <a:ext uri="{FF2B5EF4-FFF2-40B4-BE49-F238E27FC236}">
                  <a16:creationId xmlns:a16="http://schemas.microsoft.com/office/drawing/2014/main" id="{5DEAF517-03C6-2F41-9E4F-C73DBF47F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488"/>
              <a:ext cx="138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4" name="Oval 642">
              <a:extLst>
                <a:ext uri="{FF2B5EF4-FFF2-40B4-BE49-F238E27FC236}">
                  <a16:creationId xmlns:a16="http://schemas.microsoft.com/office/drawing/2014/main" id="{47B6823C-D2A2-E74D-80DE-E0E9266E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488"/>
              <a:ext cx="138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5" name="Freeform 643">
              <a:extLst>
                <a:ext uri="{FF2B5EF4-FFF2-40B4-BE49-F238E27FC236}">
                  <a16:creationId xmlns:a16="http://schemas.microsoft.com/office/drawing/2014/main" id="{D675DBE3-7D64-D54A-B6E2-6CDDE171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1554"/>
              <a:ext cx="439" cy="36"/>
            </a:xfrm>
            <a:custGeom>
              <a:avLst/>
              <a:gdLst>
                <a:gd name="T0" fmla="*/ 439 w 439"/>
                <a:gd name="T1" fmla="*/ 0 h 36"/>
                <a:gd name="T2" fmla="*/ 439 w 439"/>
                <a:gd name="T3" fmla="*/ 18 h 36"/>
                <a:gd name="T4" fmla="*/ 0 w 439"/>
                <a:gd name="T5" fmla="*/ 36 h 36"/>
                <a:gd name="T6" fmla="*/ 0 w 439"/>
                <a:gd name="T7" fmla="*/ 18 h 36"/>
                <a:gd name="T8" fmla="*/ 439 w 43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36">
                  <a:moveTo>
                    <a:pt x="439" y="0"/>
                  </a:moveTo>
                  <a:lnTo>
                    <a:pt x="439" y="1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43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6" name="Arc 644">
              <a:extLst>
                <a:ext uri="{FF2B5EF4-FFF2-40B4-BE49-F238E27FC236}">
                  <a16:creationId xmlns:a16="http://schemas.microsoft.com/office/drawing/2014/main" id="{092607D3-83D2-6043-B9DA-D03A4047C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1554"/>
              <a:ext cx="45" cy="18"/>
            </a:xfrm>
            <a:custGeom>
              <a:avLst/>
              <a:gdLst>
                <a:gd name="G0" fmla="+- 0 0 0"/>
                <a:gd name="G1" fmla="+- 4236 0 0"/>
                <a:gd name="G2" fmla="+- 21600 0 0"/>
                <a:gd name="T0" fmla="*/ 21181 w 21600"/>
                <a:gd name="T1" fmla="*/ 0 h 8472"/>
                <a:gd name="T2" fmla="*/ 21181 w 21600"/>
                <a:gd name="T3" fmla="*/ 8472 h 8472"/>
                <a:gd name="T4" fmla="*/ 0 w 21600"/>
                <a:gd name="T5" fmla="*/ 4236 h 8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8472" fill="none" extrusionOk="0">
                  <a:moveTo>
                    <a:pt x="21180" y="0"/>
                  </a:moveTo>
                  <a:cubicBezTo>
                    <a:pt x="21459" y="1394"/>
                    <a:pt x="21600" y="2813"/>
                    <a:pt x="21600" y="4236"/>
                  </a:cubicBezTo>
                  <a:cubicBezTo>
                    <a:pt x="21600" y="5658"/>
                    <a:pt x="21459" y="7077"/>
                    <a:pt x="21180" y="8471"/>
                  </a:cubicBezTo>
                </a:path>
                <a:path w="21600" h="8472" stroke="0" extrusionOk="0">
                  <a:moveTo>
                    <a:pt x="21180" y="0"/>
                  </a:moveTo>
                  <a:cubicBezTo>
                    <a:pt x="21459" y="1394"/>
                    <a:pt x="21600" y="2813"/>
                    <a:pt x="21600" y="4236"/>
                  </a:cubicBezTo>
                  <a:cubicBezTo>
                    <a:pt x="21600" y="5658"/>
                    <a:pt x="21459" y="7077"/>
                    <a:pt x="21180" y="8471"/>
                  </a:cubicBezTo>
                  <a:lnTo>
                    <a:pt x="0" y="423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" name="Line 645">
              <a:extLst>
                <a:ext uri="{FF2B5EF4-FFF2-40B4-BE49-F238E27FC236}">
                  <a16:creationId xmlns:a16="http://schemas.microsoft.com/office/drawing/2014/main" id="{EFF3983F-0A41-1347-A07E-9BAE46748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7" y="1554"/>
              <a:ext cx="439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8" name="Arc 646">
              <a:extLst>
                <a:ext uri="{FF2B5EF4-FFF2-40B4-BE49-F238E27FC236}">
                  <a16:creationId xmlns:a16="http://schemas.microsoft.com/office/drawing/2014/main" id="{71D7526D-1555-7B46-88E5-46F701F61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1554"/>
              <a:ext cx="45" cy="18"/>
            </a:xfrm>
            <a:custGeom>
              <a:avLst/>
              <a:gdLst>
                <a:gd name="G0" fmla="+- 0 0 0"/>
                <a:gd name="G1" fmla="+- 4236 0 0"/>
                <a:gd name="G2" fmla="+- 21600 0 0"/>
                <a:gd name="T0" fmla="*/ 21181 w 21600"/>
                <a:gd name="T1" fmla="*/ 0 h 8472"/>
                <a:gd name="T2" fmla="*/ 21181 w 21600"/>
                <a:gd name="T3" fmla="*/ 8472 h 8472"/>
                <a:gd name="T4" fmla="*/ 0 w 21600"/>
                <a:gd name="T5" fmla="*/ 4236 h 8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8472" fill="none" extrusionOk="0">
                  <a:moveTo>
                    <a:pt x="21180" y="0"/>
                  </a:moveTo>
                  <a:cubicBezTo>
                    <a:pt x="21459" y="1394"/>
                    <a:pt x="21600" y="2813"/>
                    <a:pt x="21600" y="4236"/>
                  </a:cubicBezTo>
                  <a:cubicBezTo>
                    <a:pt x="21600" y="5658"/>
                    <a:pt x="21459" y="7077"/>
                    <a:pt x="21180" y="8471"/>
                  </a:cubicBezTo>
                </a:path>
                <a:path w="21600" h="8472" stroke="0" extrusionOk="0">
                  <a:moveTo>
                    <a:pt x="21180" y="0"/>
                  </a:moveTo>
                  <a:cubicBezTo>
                    <a:pt x="21459" y="1394"/>
                    <a:pt x="21600" y="2813"/>
                    <a:pt x="21600" y="4236"/>
                  </a:cubicBezTo>
                  <a:cubicBezTo>
                    <a:pt x="21600" y="5658"/>
                    <a:pt x="21459" y="7077"/>
                    <a:pt x="21180" y="8471"/>
                  </a:cubicBezTo>
                  <a:lnTo>
                    <a:pt x="0" y="423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9" name="Freeform 647">
              <a:extLst>
                <a:ext uri="{FF2B5EF4-FFF2-40B4-BE49-F238E27FC236}">
                  <a16:creationId xmlns:a16="http://schemas.microsoft.com/office/drawing/2014/main" id="{11D1C728-46AE-4046-8BC4-774C901D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1572"/>
              <a:ext cx="439" cy="18"/>
            </a:xfrm>
            <a:custGeom>
              <a:avLst/>
              <a:gdLst>
                <a:gd name="T0" fmla="*/ 73 w 73"/>
                <a:gd name="T1" fmla="*/ 0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00" name="Freeform 648">
              <a:extLst>
                <a:ext uri="{FF2B5EF4-FFF2-40B4-BE49-F238E27FC236}">
                  <a16:creationId xmlns:a16="http://schemas.microsoft.com/office/drawing/2014/main" id="{63255074-5390-604B-840C-B1082FB3C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566"/>
              <a:ext cx="54" cy="72"/>
            </a:xfrm>
            <a:custGeom>
              <a:avLst/>
              <a:gdLst>
                <a:gd name="T0" fmla="*/ 0 w 54"/>
                <a:gd name="T1" fmla="*/ 6 h 72"/>
                <a:gd name="T2" fmla="*/ 12 w 54"/>
                <a:gd name="T3" fmla="*/ 0 h 72"/>
                <a:gd name="T4" fmla="*/ 54 w 54"/>
                <a:gd name="T5" fmla="*/ 60 h 72"/>
                <a:gd name="T6" fmla="*/ 42 w 54"/>
                <a:gd name="T7" fmla="*/ 72 h 72"/>
                <a:gd name="T8" fmla="*/ 0 w 54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2">
                  <a:moveTo>
                    <a:pt x="0" y="6"/>
                  </a:moveTo>
                  <a:lnTo>
                    <a:pt x="12" y="0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01" name="Freeform 649">
              <a:extLst>
                <a:ext uri="{FF2B5EF4-FFF2-40B4-BE49-F238E27FC236}">
                  <a16:creationId xmlns:a16="http://schemas.microsoft.com/office/drawing/2014/main" id="{442E5452-9563-6144-94DF-2AB535BE8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572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02" name="Line 650">
              <a:extLst>
                <a:ext uri="{FF2B5EF4-FFF2-40B4-BE49-F238E27FC236}">
                  <a16:creationId xmlns:a16="http://schemas.microsoft.com/office/drawing/2014/main" id="{A478969C-F71E-9048-8CC0-2BB92DBB8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52" y="1572"/>
              <a:ext cx="42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03" name="Freeform 651">
              <a:extLst>
                <a:ext uri="{FF2B5EF4-FFF2-40B4-BE49-F238E27FC236}">
                  <a16:creationId xmlns:a16="http://schemas.microsoft.com/office/drawing/2014/main" id="{875E64F5-9B69-E746-BDD8-38B118664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572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04" name="Freeform 652">
              <a:extLst>
                <a:ext uri="{FF2B5EF4-FFF2-40B4-BE49-F238E27FC236}">
                  <a16:creationId xmlns:a16="http://schemas.microsoft.com/office/drawing/2014/main" id="{5952225F-7334-724B-9FB0-9949B7B9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1566"/>
              <a:ext cx="42" cy="72"/>
            </a:xfrm>
            <a:custGeom>
              <a:avLst/>
              <a:gdLst>
                <a:gd name="T0" fmla="*/ 0 w 7"/>
                <a:gd name="T1" fmla="*/ 0 h 12"/>
                <a:gd name="T2" fmla="*/ 7 w 7"/>
                <a:gd name="T3" fmla="*/ 10 h 12"/>
                <a:gd name="T4" fmla="*/ 5 w 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lnTo>
                    <a:pt x="7" y="10"/>
                  </a:lnTo>
                  <a:lnTo>
                    <a:pt x="5" y="1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05" name="Oval 653">
              <a:extLst>
                <a:ext uri="{FF2B5EF4-FFF2-40B4-BE49-F238E27FC236}">
                  <a16:creationId xmlns:a16="http://schemas.microsoft.com/office/drawing/2014/main" id="{7522459E-15A4-CC41-B145-BDDBE687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500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06" name="Oval 654">
              <a:extLst>
                <a:ext uri="{FF2B5EF4-FFF2-40B4-BE49-F238E27FC236}">
                  <a16:creationId xmlns:a16="http://schemas.microsoft.com/office/drawing/2014/main" id="{13DF9E1C-1A80-DF49-9548-2E8361D4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500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07" name="Oval 655">
              <a:extLst>
                <a:ext uri="{FF2B5EF4-FFF2-40B4-BE49-F238E27FC236}">
                  <a16:creationId xmlns:a16="http://schemas.microsoft.com/office/drawing/2014/main" id="{0FBF75B8-E545-1E42-B347-67B00F1C7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71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08" name="Oval 656">
              <a:extLst>
                <a:ext uri="{FF2B5EF4-FFF2-40B4-BE49-F238E27FC236}">
                  <a16:creationId xmlns:a16="http://schemas.microsoft.com/office/drawing/2014/main" id="{6B98BBAF-8209-FA41-93E1-4E40836B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71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09" name="Freeform 657">
              <a:extLst>
                <a:ext uri="{FF2B5EF4-FFF2-40B4-BE49-F238E27FC236}">
                  <a16:creationId xmlns:a16="http://schemas.microsoft.com/office/drawing/2014/main" id="{B6833990-4025-3B4F-8B86-C631264C7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632"/>
              <a:ext cx="24" cy="433"/>
            </a:xfrm>
            <a:custGeom>
              <a:avLst/>
              <a:gdLst>
                <a:gd name="T0" fmla="*/ 18 w 24"/>
                <a:gd name="T1" fmla="*/ 433 h 433"/>
                <a:gd name="T2" fmla="*/ 0 w 24"/>
                <a:gd name="T3" fmla="*/ 433 h 433"/>
                <a:gd name="T4" fmla="*/ 6 w 24"/>
                <a:gd name="T5" fmla="*/ 0 h 433"/>
                <a:gd name="T6" fmla="*/ 24 w 24"/>
                <a:gd name="T7" fmla="*/ 0 h 433"/>
                <a:gd name="T8" fmla="*/ 18 w 24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3">
                  <a:moveTo>
                    <a:pt x="18" y="433"/>
                  </a:moveTo>
                  <a:lnTo>
                    <a:pt x="0" y="433"/>
                  </a:lnTo>
                  <a:lnTo>
                    <a:pt x="6" y="0"/>
                  </a:lnTo>
                  <a:lnTo>
                    <a:pt x="24" y="0"/>
                  </a:lnTo>
                  <a:lnTo>
                    <a:pt x="18" y="4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0" name="Arc 658">
              <a:extLst>
                <a:ext uri="{FF2B5EF4-FFF2-40B4-BE49-F238E27FC236}">
                  <a16:creationId xmlns:a16="http://schemas.microsoft.com/office/drawing/2014/main" id="{9D738517-A915-D04C-956A-00BAF32E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2026"/>
              <a:ext cx="18" cy="39"/>
            </a:xfrm>
            <a:custGeom>
              <a:avLst/>
              <a:gdLst>
                <a:gd name="G0" fmla="+- 4857 0 0"/>
                <a:gd name="G1" fmla="+- 0 0 0"/>
                <a:gd name="G2" fmla="+- 21600 0 0"/>
                <a:gd name="T0" fmla="*/ 9714 w 9714"/>
                <a:gd name="T1" fmla="*/ 21047 h 21600"/>
                <a:gd name="T2" fmla="*/ 0 w 9714"/>
                <a:gd name="T3" fmla="*/ 21047 h 21600"/>
                <a:gd name="T4" fmla="*/ 4857 w 97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14" h="21600" fill="none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</a:path>
                <a:path w="9714" h="21600" stroke="0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  <a:lnTo>
                    <a:pt x="485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1" name="Line 659">
              <a:extLst>
                <a:ext uri="{FF2B5EF4-FFF2-40B4-BE49-F238E27FC236}">
                  <a16:creationId xmlns:a16="http://schemas.microsoft.com/office/drawing/2014/main" id="{1AFB5ED3-7F5E-7347-BF7B-806529A81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6" y="1632"/>
              <a:ext cx="6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2" name="Arc 660">
              <a:extLst>
                <a:ext uri="{FF2B5EF4-FFF2-40B4-BE49-F238E27FC236}">
                  <a16:creationId xmlns:a16="http://schemas.microsoft.com/office/drawing/2014/main" id="{47E13822-9AF2-0048-B8B6-4FCA0372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2026"/>
              <a:ext cx="18" cy="39"/>
            </a:xfrm>
            <a:custGeom>
              <a:avLst/>
              <a:gdLst>
                <a:gd name="G0" fmla="+- 4857 0 0"/>
                <a:gd name="G1" fmla="+- 0 0 0"/>
                <a:gd name="G2" fmla="+- 21600 0 0"/>
                <a:gd name="T0" fmla="*/ 9714 w 9714"/>
                <a:gd name="T1" fmla="*/ 21047 h 21600"/>
                <a:gd name="T2" fmla="*/ 0 w 9714"/>
                <a:gd name="T3" fmla="*/ 21047 h 21600"/>
                <a:gd name="T4" fmla="*/ 4857 w 97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14" h="21600" fill="none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</a:path>
                <a:path w="9714" h="21600" stroke="0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  <a:lnTo>
                    <a:pt x="485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3" name="Freeform 661">
              <a:extLst>
                <a:ext uri="{FF2B5EF4-FFF2-40B4-BE49-F238E27FC236}">
                  <a16:creationId xmlns:a16="http://schemas.microsoft.com/office/drawing/2014/main" id="{BA0BADB6-4ED4-2445-A472-87A551042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632"/>
              <a:ext cx="24" cy="433"/>
            </a:xfrm>
            <a:custGeom>
              <a:avLst/>
              <a:gdLst>
                <a:gd name="T0" fmla="*/ 0 w 4"/>
                <a:gd name="T1" fmla="*/ 72 h 72"/>
                <a:gd name="T2" fmla="*/ 1 w 4"/>
                <a:gd name="T3" fmla="*/ 0 h 72"/>
                <a:gd name="T4" fmla="*/ 4 w 4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2">
                  <a:moveTo>
                    <a:pt x="0" y="72"/>
                  </a:moveTo>
                  <a:lnTo>
                    <a:pt x="1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4" name="Freeform 662">
              <a:extLst>
                <a:ext uri="{FF2B5EF4-FFF2-40B4-BE49-F238E27FC236}">
                  <a16:creationId xmlns:a16="http://schemas.microsoft.com/office/drawing/2014/main" id="{80D37D4E-31BE-FF47-9CE8-DFAB965D2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560"/>
              <a:ext cx="439" cy="30"/>
            </a:xfrm>
            <a:custGeom>
              <a:avLst/>
              <a:gdLst>
                <a:gd name="T0" fmla="*/ 439 w 439"/>
                <a:gd name="T1" fmla="*/ 12 h 30"/>
                <a:gd name="T2" fmla="*/ 439 w 439"/>
                <a:gd name="T3" fmla="*/ 30 h 30"/>
                <a:gd name="T4" fmla="*/ 0 w 439"/>
                <a:gd name="T5" fmla="*/ 12 h 30"/>
                <a:gd name="T6" fmla="*/ 0 w 439"/>
                <a:gd name="T7" fmla="*/ 0 h 30"/>
                <a:gd name="T8" fmla="*/ 439 w 439"/>
                <a:gd name="T9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30">
                  <a:moveTo>
                    <a:pt x="439" y="12"/>
                  </a:moveTo>
                  <a:lnTo>
                    <a:pt x="439" y="3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439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5" name="Line 663">
              <a:extLst>
                <a:ext uri="{FF2B5EF4-FFF2-40B4-BE49-F238E27FC236}">
                  <a16:creationId xmlns:a16="http://schemas.microsoft.com/office/drawing/2014/main" id="{FF0C67F7-0551-B146-9FCC-6968EC0A3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" y="1560"/>
              <a:ext cx="439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6" name="Line 664">
              <a:extLst>
                <a:ext uri="{FF2B5EF4-FFF2-40B4-BE49-F238E27FC236}">
                  <a16:creationId xmlns:a16="http://schemas.microsoft.com/office/drawing/2014/main" id="{8B44B3BD-8A00-6448-B6E5-362099A2C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6" y="1578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7" name="Freeform 665">
              <a:extLst>
                <a:ext uri="{FF2B5EF4-FFF2-40B4-BE49-F238E27FC236}">
                  <a16:creationId xmlns:a16="http://schemas.microsoft.com/office/drawing/2014/main" id="{EBE72AFA-30E4-0047-82AC-40FD8663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560"/>
              <a:ext cx="439" cy="30"/>
            </a:xfrm>
            <a:custGeom>
              <a:avLst/>
              <a:gdLst>
                <a:gd name="T0" fmla="*/ 73 w 73"/>
                <a:gd name="T1" fmla="*/ 5 h 5"/>
                <a:gd name="T2" fmla="*/ 0 w 73"/>
                <a:gd name="T3" fmla="*/ 2 h 5"/>
                <a:gd name="T4" fmla="*/ 0 w 7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5">
                  <a:moveTo>
                    <a:pt x="73" y="5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8" name="Freeform 666">
              <a:extLst>
                <a:ext uri="{FF2B5EF4-FFF2-40B4-BE49-F238E27FC236}">
                  <a16:creationId xmlns:a16="http://schemas.microsoft.com/office/drawing/2014/main" id="{9E935010-5E7D-CE43-9F9E-ADD2FD542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1584"/>
              <a:ext cx="48" cy="42"/>
            </a:xfrm>
            <a:custGeom>
              <a:avLst/>
              <a:gdLst>
                <a:gd name="T0" fmla="*/ 0 w 48"/>
                <a:gd name="T1" fmla="*/ 12 h 42"/>
                <a:gd name="T2" fmla="*/ 6 w 48"/>
                <a:gd name="T3" fmla="*/ 0 h 42"/>
                <a:gd name="T4" fmla="*/ 48 w 48"/>
                <a:gd name="T5" fmla="*/ 24 h 42"/>
                <a:gd name="T6" fmla="*/ 42 w 48"/>
                <a:gd name="T7" fmla="*/ 42 h 42"/>
                <a:gd name="T8" fmla="*/ 0 w 48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2">
                  <a:moveTo>
                    <a:pt x="0" y="12"/>
                  </a:moveTo>
                  <a:lnTo>
                    <a:pt x="6" y="0"/>
                  </a:lnTo>
                  <a:lnTo>
                    <a:pt x="48" y="24"/>
                  </a:lnTo>
                  <a:lnTo>
                    <a:pt x="42" y="42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9" name="Freeform 667">
              <a:extLst>
                <a:ext uri="{FF2B5EF4-FFF2-40B4-BE49-F238E27FC236}">
                  <a16:creationId xmlns:a16="http://schemas.microsoft.com/office/drawing/2014/main" id="{D29A4797-C359-374E-BD27-0E288F6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" y="1584"/>
              <a:ext cx="1" cy="6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20" name="Line 668">
              <a:extLst>
                <a:ext uri="{FF2B5EF4-FFF2-40B4-BE49-F238E27FC236}">
                  <a16:creationId xmlns:a16="http://schemas.microsoft.com/office/drawing/2014/main" id="{E58E11DD-5C3C-5446-A150-0FEC8520F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2" y="1596"/>
              <a:ext cx="42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21" name="Freeform 669">
              <a:extLst>
                <a:ext uri="{FF2B5EF4-FFF2-40B4-BE49-F238E27FC236}">
                  <a16:creationId xmlns:a16="http://schemas.microsoft.com/office/drawing/2014/main" id="{28DFFA36-F2D6-8B49-AB46-455C4477F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" y="1584"/>
              <a:ext cx="1" cy="6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22" name="Freeform 670">
              <a:extLst>
                <a:ext uri="{FF2B5EF4-FFF2-40B4-BE49-F238E27FC236}">
                  <a16:creationId xmlns:a16="http://schemas.microsoft.com/office/drawing/2014/main" id="{9290AE47-FDD7-7F47-B752-9C8C514F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" y="1584"/>
              <a:ext cx="42" cy="42"/>
            </a:xfrm>
            <a:custGeom>
              <a:avLst/>
              <a:gdLst>
                <a:gd name="T0" fmla="*/ 0 w 7"/>
                <a:gd name="T1" fmla="*/ 0 h 7"/>
                <a:gd name="T2" fmla="*/ 7 w 7"/>
                <a:gd name="T3" fmla="*/ 4 h 7"/>
                <a:gd name="T4" fmla="*/ 6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7" y="4"/>
                  </a:lnTo>
                  <a:lnTo>
                    <a:pt x="6" y="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23" name="Freeform 671">
              <a:extLst>
                <a:ext uri="{FF2B5EF4-FFF2-40B4-BE49-F238E27FC236}">
                  <a16:creationId xmlns:a16="http://schemas.microsoft.com/office/drawing/2014/main" id="{F08AAC27-88F2-A94A-A3BE-8F7BC578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2155"/>
              <a:ext cx="54" cy="60"/>
            </a:xfrm>
            <a:custGeom>
              <a:avLst/>
              <a:gdLst>
                <a:gd name="T0" fmla="*/ 0 w 54"/>
                <a:gd name="T1" fmla="*/ 12 h 60"/>
                <a:gd name="T2" fmla="*/ 12 w 54"/>
                <a:gd name="T3" fmla="*/ 0 h 60"/>
                <a:gd name="T4" fmla="*/ 54 w 54"/>
                <a:gd name="T5" fmla="*/ 48 h 60"/>
                <a:gd name="T6" fmla="*/ 42 w 54"/>
                <a:gd name="T7" fmla="*/ 60 h 60"/>
                <a:gd name="T8" fmla="*/ 0 w 54"/>
                <a:gd name="T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0">
                  <a:moveTo>
                    <a:pt x="0" y="12"/>
                  </a:moveTo>
                  <a:lnTo>
                    <a:pt x="12" y="0"/>
                  </a:lnTo>
                  <a:lnTo>
                    <a:pt x="54" y="48"/>
                  </a:lnTo>
                  <a:lnTo>
                    <a:pt x="42" y="60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24" name="Freeform 672">
              <a:extLst>
                <a:ext uri="{FF2B5EF4-FFF2-40B4-BE49-F238E27FC236}">
                  <a16:creationId xmlns:a16="http://schemas.microsoft.com/office/drawing/2014/main" id="{0CB23185-962B-8F4D-92BD-68AFCBE1B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16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25" name="Line 673">
              <a:extLst>
                <a:ext uri="{FF2B5EF4-FFF2-40B4-BE49-F238E27FC236}">
                  <a16:creationId xmlns:a16="http://schemas.microsoft.com/office/drawing/2014/main" id="{1084D530-0418-7744-996C-55003C743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0" y="2167"/>
              <a:ext cx="4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26" name="Freeform 674">
              <a:extLst>
                <a:ext uri="{FF2B5EF4-FFF2-40B4-BE49-F238E27FC236}">
                  <a16:creationId xmlns:a16="http://schemas.microsoft.com/office/drawing/2014/main" id="{8CD1B9F6-37FF-6C42-AB7A-5F9E58A83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16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27" name="Freeform 675">
              <a:extLst>
                <a:ext uri="{FF2B5EF4-FFF2-40B4-BE49-F238E27FC236}">
                  <a16:creationId xmlns:a16="http://schemas.microsoft.com/office/drawing/2014/main" id="{9F1D9263-58BC-F548-8477-EC5F9F78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2155"/>
              <a:ext cx="42" cy="60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8 h 10"/>
                <a:gd name="T4" fmla="*/ 5 w 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lnTo>
                    <a:pt x="7" y="8"/>
                  </a:lnTo>
                  <a:lnTo>
                    <a:pt x="5" y="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28" name="Oval 676">
              <a:extLst>
                <a:ext uri="{FF2B5EF4-FFF2-40B4-BE49-F238E27FC236}">
                  <a16:creationId xmlns:a16="http://schemas.microsoft.com/office/drawing/2014/main" id="{6947C04B-9320-6D41-8B2B-2DB2D1425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1494"/>
              <a:ext cx="138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29" name="Oval 677">
              <a:extLst>
                <a:ext uri="{FF2B5EF4-FFF2-40B4-BE49-F238E27FC236}">
                  <a16:creationId xmlns:a16="http://schemas.microsoft.com/office/drawing/2014/main" id="{34B0017D-3DDC-5841-8AFE-649422010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1494"/>
              <a:ext cx="138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30" name="Freeform 678">
              <a:extLst>
                <a:ext uri="{FF2B5EF4-FFF2-40B4-BE49-F238E27FC236}">
                  <a16:creationId xmlns:a16="http://schemas.microsoft.com/office/drawing/2014/main" id="{0CB65464-9DAB-3D4F-B95A-5DE4EA3F1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566"/>
              <a:ext cx="54" cy="72"/>
            </a:xfrm>
            <a:custGeom>
              <a:avLst/>
              <a:gdLst>
                <a:gd name="T0" fmla="*/ 0 w 54"/>
                <a:gd name="T1" fmla="*/ 12 h 72"/>
                <a:gd name="T2" fmla="*/ 18 w 54"/>
                <a:gd name="T3" fmla="*/ 0 h 72"/>
                <a:gd name="T4" fmla="*/ 54 w 54"/>
                <a:gd name="T5" fmla="*/ 60 h 72"/>
                <a:gd name="T6" fmla="*/ 42 w 54"/>
                <a:gd name="T7" fmla="*/ 72 h 72"/>
                <a:gd name="T8" fmla="*/ 0 w 54"/>
                <a:gd name="T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2">
                  <a:moveTo>
                    <a:pt x="0" y="12"/>
                  </a:moveTo>
                  <a:lnTo>
                    <a:pt x="18" y="0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31" name="Freeform 679">
              <a:extLst>
                <a:ext uri="{FF2B5EF4-FFF2-40B4-BE49-F238E27FC236}">
                  <a16:creationId xmlns:a16="http://schemas.microsoft.com/office/drawing/2014/main" id="{C964586B-FB00-1643-B5DC-CD4208C9A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57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32" name="Line 680">
              <a:extLst>
                <a:ext uri="{FF2B5EF4-FFF2-40B4-BE49-F238E27FC236}">
                  <a16:creationId xmlns:a16="http://schemas.microsoft.com/office/drawing/2014/main" id="{2FC3E5C5-8FCC-6D43-802E-279E9BA76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0" y="1578"/>
              <a:ext cx="42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33" name="Freeform 681">
              <a:extLst>
                <a:ext uri="{FF2B5EF4-FFF2-40B4-BE49-F238E27FC236}">
                  <a16:creationId xmlns:a16="http://schemas.microsoft.com/office/drawing/2014/main" id="{0E56AAE5-45CC-5041-827E-92E7C5AD7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57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34" name="Freeform 682">
              <a:extLst>
                <a:ext uri="{FF2B5EF4-FFF2-40B4-BE49-F238E27FC236}">
                  <a16:creationId xmlns:a16="http://schemas.microsoft.com/office/drawing/2014/main" id="{8A5F298D-993B-704B-95F0-E36CE1D0C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" y="1566"/>
              <a:ext cx="36" cy="72"/>
            </a:xfrm>
            <a:custGeom>
              <a:avLst/>
              <a:gdLst>
                <a:gd name="T0" fmla="*/ 0 w 6"/>
                <a:gd name="T1" fmla="*/ 0 h 12"/>
                <a:gd name="T2" fmla="*/ 6 w 6"/>
                <a:gd name="T3" fmla="*/ 10 h 12"/>
                <a:gd name="T4" fmla="*/ 4 w 6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6" y="10"/>
                  </a:lnTo>
                  <a:lnTo>
                    <a:pt x="4" y="1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35" name="Oval 683" descr="Trellis">
              <a:extLst>
                <a:ext uri="{FF2B5EF4-FFF2-40B4-BE49-F238E27FC236}">
                  <a16:creationId xmlns:a16="http://schemas.microsoft.com/office/drawing/2014/main" id="{585B9EB5-F07D-AE40-9916-92E5DE7B8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2726"/>
              <a:ext cx="139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36" name="Oval 684" descr="Trellis">
              <a:extLst>
                <a:ext uri="{FF2B5EF4-FFF2-40B4-BE49-F238E27FC236}">
                  <a16:creationId xmlns:a16="http://schemas.microsoft.com/office/drawing/2014/main" id="{E2DF89D9-AADA-4F44-9BA7-0D6BF8BB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2726"/>
              <a:ext cx="139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37" name="Freeform 685">
              <a:extLst>
                <a:ext uri="{FF2B5EF4-FFF2-40B4-BE49-F238E27FC236}">
                  <a16:creationId xmlns:a16="http://schemas.microsoft.com/office/drawing/2014/main" id="{9B0E1A13-5CE2-0248-BDAA-24D43182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2792"/>
              <a:ext cx="445" cy="18"/>
            </a:xfrm>
            <a:custGeom>
              <a:avLst/>
              <a:gdLst>
                <a:gd name="T0" fmla="*/ 445 w 445"/>
                <a:gd name="T1" fmla="*/ 0 h 18"/>
                <a:gd name="T2" fmla="*/ 445 w 445"/>
                <a:gd name="T3" fmla="*/ 12 h 18"/>
                <a:gd name="T4" fmla="*/ 0 w 445"/>
                <a:gd name="T5" fmla="*/ 18 h 18"/>
                <a:gd name="T6" fmla="*/ 0 w 445"/>
                <a:gd name="T7" fmla="*/ 0 h 18"/>
                <a:gd name="T8" fmla="*/ 445 w 44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">
                  <a:moveTo>
                    <a:pt x="445" y="0"/>
                  </a:moveTo>
                  <a:lnTo>
                    <a:pt x="445" y="12"/>
                  </a:lnTo>
                  <a:lnTo>
                    <a:pt x="0" y="18"/>
                  </a:lnTo>
                  <a:lnTo>
                    <a:pt x="0" y="0"/>
                  </a:lnTo>
                  <a:lnTo>
                    <a:pt x="44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38" name="Line 686">
              <a:extLst>
                <a:ext uri="{FF2B5EF4-FFF2-40B4-BE49-F238E27FC236}">
                  <a16:creationId xmlns:a16="http://schemas.microsoft.com/office/drawing/2014/main" id="{5D1EDC75-7052-0B43-8B2D-4489578FE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5" y="2792"/>
              <a:ext cx="4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39" name="Line 687" descr="Trellis">
              <a:extLst>
                <a:ext uri="{FF2B5EF4-FFF2-40B4-BE49-F238E27FC236}">
                  <a16:creationId xmlns:a16="http://schemas.microsoft.com/office/drawing/2014/main" id="{E63DD810-9899-A449-98DE-FAE917DB0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4" y="2798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40" name="Freeform 688">
              <a:extLst>
                <a:ext uri="{FF2B5EF4-FFF2-40B4-BE49-F238E27FC236}">
                  <a16:creationId xmlns:a16="http://schemas.microsoft.com/office/drawing/2014/main" id="{C2DF19A0-316B-AB42-9985-24A9B865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2792"/>
              <a:ext cx="445" cy="18"/>
            </a:xfrm>
            <a:custGeom>
              <a:avLst/>
              <a:gdLst>
                <a:gd name="T0" fmla="*/ 74 w 74"/>
                <a:gd name="T1" fmla="*/ 2 h 3"/>
                <a:gd name="T2" fmla="*/ 0 w 74"/>
                <a:gd name="T3" fmla="*/ 3 h 3"/>
                <a:gd name="T4" fmla="*/ 0 w 7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3">
                  <a:moveTo>
                    <a:pt x="74" y="2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41" name="Rectangle 689">
              <a:extLst>
                <a:ext uri="{FF2B5EF4-FFF2-40B4-BE49-F238E27FC236}">
                  <a16:creationId xmlns:a16="http://schemas.microsoft.com/office/drawing/2014/main" id="{302F995A-640F-0349-94A1-F1B400740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2293"/>
              <a:ext cx="18" cy="43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42" name="Line 690">
              <a:extLst>
                <a:ext uri="{FF2B5EF4-FFF2-40B4-BE49-F238E27FC236}">
                  <a16:creationId xmlns:a16="http://schemas.microsoft.com/office/drawing/2014/main" id="{5C4F0939-C95B-7042-ABFE-4EEBE9F55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" y="2293"/>
              <a:ext cx="1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43" name="Line 691" descr="Trellis">
              <a:extLst>
                <a:ext uri="{FF2B5EF4-FFF2-40B4-BE49-F238E27FC236}">
                  <a16:creationId xmlns:a16="http://schemas.microsoft.com/office/drawing/2014/main" id="{FF165949-A7F8-7942-BE61-9BB910AE1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726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44" name="Freeform 692">
              <a:extLst>
                <a:ext uri="{FF2B5EF4-FFF2-40B4-BE49-F238E27FC236}">
                  <a16:creationId xmlns:a16="http://schemas.microsoft.com/office/drawing/2014/main" id="{C42D0915-5F86-4E48-B7DA-1904F0F8B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2293"/>
              <a:ext cx="18" cy="439"/>
            </a:xfrm>
            <a:custGeom>
              <a:avLst/>
              <a:gdLst>
                <a:gd name="T0" fmla="*/ 0 w 3"/>
                <a:gd name="T1" fmla="*/ 73 h 73"/>
                <a:gd name="T2" fmla="*/ 0 w 3"/>
                <a:gd name="T3" fmla="*/ 0 h 73"/>
                <a:gd name="T4" fmla="*/ 3 w 3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3">
                  <a:moveTo>
                    <a:pt x="0" y="73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45" name="Freeform 693" descr="Trellis">
              <a:extLst>
                <a:ext uri="{FF2B5EF4-FFF2-40B4-BE49-F238E27FC236}">
                  <a16:creationId xmlns:a16="http://schemas.microsoft.com/office/drawing/2014/main" id="{E0158712-CEDC-4A40-A26B-C838F3F69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798"/>
              <a:ext cx="55" cy="54"/>
            </a:xfrm>
            <a:custGeom>
              <a:avLst/>
              <a:gdLst>
                <a:gd name="T0" fmla="*/ 0 w 55"/>
                <a:gd name="T1" fmla="*/ 12 h 54"/>
                <a:gd name="T2" fmla="*/ 12 w 55"/>
                <a:gd name="T3" fmla="*/ 0 h 54"/>
                <a:gd name="T4" fmla="*/ 55 w 55"/>
                <a:gd name="T5" fmla="*/ 42 h 54"/>
                <a:gd name="T6" fmla="*/ 42 w 55"/>
                <a:gd name="T7" fmla="*/ 54 h 54"/>
                <a:gd name="T8" fmla="*/ 0 w 55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12"/>
                  </a:moveTo>
                  <a:lnTo>
                    <a:pt x="12" y="0"/>
                  </a:lnTo>
                  <a:lnTo>
                    <a:pt x="55" y="42"/>
                  </a:lnTo>
                  <a:lnTo>
                    <a:pt x="42" y="5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46" name="Freeform 694" descr="Trellis">
              <a:extLst>
                <a:ext uri="{FF2B5EF4-FFF2-40B4-BE49-F238E27FC236}">
                  <a16:creationId xmlns:a16="http://schemas.microsoft.com/office/drawing/2014/main" id="{32874236-9416-B645-84D7-58D886A9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80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47" name="Line 695" descr="Trellis">
              <a:extLst>
                <a:ext uri="{FF2B5EF4-FFF2-40B4-BE49-F238E27FC236}">
                  <a16:creationId xmlns:a16="http://schemas.microsoft.com/office/drawing/2014/main" id="{10EE7B2B-DE13-CD43-930B-205E53153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2810"/>
              <a:ext cx="42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48" name="Freeform 696" descr="Trellis">
              <a:extLst>
                <a:ext uri="{FF2B5EF4-FFF2-40B4-BE49-F238E27FC236}">
                  <a16:creationId xmlns:a16="http://schemas.microsoft.com/office/drawing/2014/main" id="{7C6B4479-E88E-9C43-94A0-80A11AAC5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80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49" name="Freeform 697" descr="Trellis">
              <a:extLst>
                <a:ext uri="{FF2B5EF4-FFF2-40B4-BE49-F238E27FC236}">
                  <a16:creationId xmlns:a16="http://schemas.microsoft.com/office/drawing/2014/main" id="{6F995F87-D7EB-0540-904A-8FE2BA870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" y="2798"/>
              <a:ext cx="43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7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7"/>
                  </a:lnTo>
                  <a:lnTo>
                    <a:pt x="5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50" name="Oval 698" descr="Trellis">
              <a:extLst>
                <a:ext uri="{FF2B5EF4-FFF2-40B4-BE49-F238E27FC236}">
                  <a16:creationId xmlns:a16="http://schemas.microsoft.com/office/drawing/2014/main" id="{5E7A8B76-4758-484C-B8CC-4EB36184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2714"/>
              <a:ext cx="163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51" name="Oval 699" descr="Trellis">
              <a:extLst>
                <a:ext uri="{FF2B5EF4-FFF2-40B4-BE49-F238E27FC236}">
                  <a16:creationId xmlns:a16="http://schemas.microsoft.com/office/drawing/2014/main" id="{67826817-A71F-BD4D-AAC9-B59D0BA7D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2714"/>
              <a:ext cx="163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52" name="Rectangle 700">
              <a:extLst>
                <a:ext uri="{FF2B5EF4-FFF2-40B4-BE49-F238E27FC236}">
                  <a16:creationId xmlns:a16="http://schemas.microsoft.com/office/drawing/2014/main" id="{5306B120-FB2C-CF43-9814-537B99734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2792"/>
              <a:ext cx="439" cy="1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53" name="Line 701">
              <a:extLst>
                <a:ext uri="{FF2B5EF4-FFF2-40B4-BE49-F238E27FC236}">
                  <a16:creationId xmlns:a16="http://schemas.microsoft.com/office/drawing/2014/main" id="{14542230-2BF5-1B41-975C-96B4CB84E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2792"/>
              <a:ext cx="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54" name="Line 702" descr="Trellis">
              <a:extLst>
                <a:ext uri="{FF2B5EF4-FFF2-40B4-BE49-F238E27FC236}">
                  <a16:creationId xmlns:a16="http://schemas.microsoft.com/office/drawing/2014/main" id="{4DAFB4A8-007E-DB4A-BB44-24F845C29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0" y="2798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55" name="Freeform 703">
              <a:extLst>
                <a:ext uri="{FF2B5EF4-FFF2-40B4-BE49-F238E27FC236}">
                  <a16:creationId xmlns:a16="http://schemas.microsoft.com/office/drawing/2014/main" id="{B2079BC8-C728-A342-AA2C-CC5F25D2D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2792"/>
              <a:ext cx="439" cy="18"/>
            </a:xfrm>
            <a:custGeom>
              <a:avLst/>
              <a:gdLst>
                <a:gd name="T0" fmla="*/ 73 w 73"/>
                <a:gd name="T1" fmla="*/ 3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3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56" name="Rectangle 704">
              <a:extLst>
                <a:ext uri="{FF2B5EF4-FFF2-40B4-BE49-F238E27FC236}">
                  <a16:creationId xmlns:a16="http://schemas.microsoft.com/office/drawing/2014/main" id="{5F1CDC4C-38BD-4B46-BFEC-C1954C67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2281"/>
              <a:ext cx="18" cy="43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57" name="Line 705">
              <a:extLst>
                <a:ext uri="{FF2B5EF4-FFF2-40B4-BE49-F238E27FC236}">
                  <a16:creationId xmlns:a16="http://schemas.microsoft.com/office/drawing/2014/main" id="{7182BD99-B65A-FB4F-B661-4E95E39F1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281"/>
              <a:ext cx="1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58" name="Line 706" descr="Trellis">
              <a:extLst>
                <a:ext uri="{FF2B5EF4-FFF2-40B4-BE49-F238E27FC236}">
                  <a16:creationId xmlns:a16="http://schemas.microsoft.com/office/drawing/2014/main" id="{ED12BDDF-27E0-4543-A49E-6B1376971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2708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59" name="Freeform 707">
              <a:extLst>
                <a:ext uri="{FF2B5EF4-FFF2-40B4-BE49-F238E27FC236}">
                  <a16:creationId xmlns:a16="http://schemas.microsoft.com/office/drawing/2014/main" id="{E8FEA79C-1A3C-4C4E-898C-42C806B5D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2281"/>
              <a:ext cx="18" cy="433"/>
            </a:xfrm>
            <a:custGeom>
              <a:avLst/>
              <a:gdLst>
                <a:gd name="T0" fmla="*/ 0 w 3"/>
                <a:gd name="T1" fmla="*/ 72 h 72"/>
                <a:gd name="T2" fmla="*/ 0 w 3"/>
                <a:gd name="T3" fmla="*/ 0 h 72"/>
                <a:gd name="T4" fmla="*/ 3 w 3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2">
                  <a:moveTo>
                    <a:pt x="0" y="72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60" name="Freeform 708" descr="Trellis">
              <a:extLst>
                <a:ext uri="{FF2B5EF4-FFF2-40B4-BE49-F238E27FC236}">
                  <a16:creationId xmlns:a16="http://schemas.microsoft.com/office/drawing/2014/main" id="{E28C3B9B-F7FD-6342-A290-9315484A4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2804"/>
              <a:ext cx="49" cy="54"/>
            </a:xfrm>
            <a:custGeom>
              <a:avLst/>
              <a:gdLst>
                <a:gd name="T0" fmla="*/ 0 w 49"/>
                <a:gd name="T1" fmla="*/ 12 h 54"/>
                <a:gd name="T2" fmla="*/ 6 w 49"/>
                <a:gd name="T3" fmla="*/ 0 h 54"/>
                <a:gd name="T4" fmla="*/ 49 w 49"/>
                <a:gd name="T5" fmla="*/ 42 h 54"/>
                <a:gd name="T6" fmla="*/ 37 w 49"/>
                <a:gd name="T7" fmla="*/ 54 h 54"/>
                <a:gd name="T8" fmla="*/ 0 w 49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4">
                  <a:moveTo>
                    <a:pt x="0" y="12"/>
                  </a:moveTo>
                  <a:lnTo>
                    <a:pt x="6" y="0"/>
                  </a:lnTo>
                  <a:lnTo>
                    <a:pt x="49" y="42"/>
                  </a:lnTo>
                  <a:lnTo>
                    <a:pt x="37" y="5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61" name="Freeform 709" descr="Trellis">
              <a:extLst>
                <a:ext uri="{FF2B5EF4-FFF2-40B4-BE49-F238E27FC236}">
                  <a16:creationId xmlns:a16="http://schemas.microsoft.com/office/drawing/2014/main" id="{85F8A688-4035-8A48-A876-06FDE4097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2810"/>
              <a:ext cx="1" cy="6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62" name="Line 710" descr="Trellis">
              <a:extLst>
                <a:ext uri="{FF2B5EF4-FFF2-40B4-BE49-F238E27FC236}">
                  <a16:creationId xmlns:a16="http://schemas.microsoft.com/office/drawing/2014/main" id="{2DF54BE1-68D8-6449-B30C-3570DB977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6" y="2816"/>
              <a:ext cx="37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63" name="Freeform 711" descr="Trellis">
              <a:extLst>
                <a:ext uri="{FF2B5EF4-FFF2-40B4-BE49-F238E27FC236}">
                  <a16:creationId xmlns:a16="http://schemas.microsoft.com/office/drawing/2014/main" id="{53C43D9C-CBF4-494C-9C3D-7E9F303CA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2810"/>
              <a:ext cx="1" cy="6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64" name="Freeform 712" descr="Trellis">
              <a:extLst>
                <a:ext uri="{FF2B5EF4-FFF2-40B4-BE49-F238E27FC236}">
                  <a16:creationId xmlns:a16="http://schemas.microsoft.com/office/drawing/2014/main" id="{107BA431-F5E8-AD4F-84F1-F63F71D71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804"/>
              <a:ext cx="43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7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7"/>
                  </a:lnTo>
                  <a:lnTo>
                    <a:pt x="5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65" name="Oval 713">
              <a:extLst>
                <a:ext uri="{FF2B5EF4-FFF2-40B4-BE49-F238E27FC236}">
                  <a16:creationId xmlns:a16="http://schemas.microsoft.com/office/drawing/2014/main" id="{9F0E3FA8-A7C0-A141-965C-CA120302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125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66" name="Oval 714">
              <a:extLst>
                <a:ext uri="{FF2B5EF4-FFF2-40B4-BE49-F238E27FC236}">
                  <a16:creationId xmlns:a16="http://schemas.microsoft.com/office/drawing/2014/main" id="{5C3922D8-B745-294D-A79A-F9A29DF90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125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67" name="Freeform 715">
              <a:extLst>
                <a:ext uri="{FF2B5EF4-FFF2-40B4-BE49-F238E27FC236}">
                  <a16:creationId xmlns:a16="http://schemas.microsoft.com/office/drawing/2014/main" id="{B7D9D52A-4AC3-BD4C-9964-CB648030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2197"/>
              <a:ext cx="445" cy="24"/>
            </a:xfrm>
            <a:custGeom>
              <a:avLst/>
              <a:gdLst>
                <a:gd name="T0" fmla="*/ 445 w 445"/>
                <a:gd name="T1" fmla="*/ 0 h 24"/>
                <a:gd name="T2" fmla="*/ 445 w 445"/>
                <a:gd name="T3" fmla="*/ 18 h 24"/>
                <a:gd name="T4" fmla="*/ 0 w 445"/>
                <a:gd name="T5" fmla="*/ 24 h 24"/>
                <a:gd name="T6" fmla="*/ 0 w 445"/>
                <a:gd name="T7" fmla="*/ 6 h 24"/>
                <a:gd name="T8" fmla="*/ 445 w 4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24">
                  <a:moveTo>
                    <a:pt x="445" y="0"/>
                  </a:moveTo>
                  <a:lnTo>
                    <a:pt x="445" y="18"/>
                  </a:lnTo>
                  <a:lnTo>
                    <a:pt x="0" y="24"/>
                  </a:lnTo>
                  <a:lnTo>
                    <a:pt x="0" y="6"/>
                  </a:lnTo>
                  <a:lnTo>
                    <a:pt x="44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68" name="Line 716">
              <a:extLst>
                <a:ext uri="{FF2B5EF4-FFF2-40B4-BE49-F238E27FC236}">
                  <a16:creationId xmlns:a16="http://schemas.microsoft.com/office/drawing/2014/main" id="{FFBED398-1CE9-464F-94B9-E0675D9B0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3" y="2197"/>
              <a:ext cx="44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69" name="Line 717">
              <a:extLst>
                <a:ext uri="{FF2B5EF4-FFF2-40B4-BE49-F238E27FC236}">
                  <a16:creationId xmlns:a16="http://schemas.microsoft.com/office/drawing/2014/main" id="{0694085F-E837-4F40-A86F-873514D4D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6" y="2203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" name="Freeform 718">
              <a:extLst>
                <a:ext uri="{FF2B5EF4-FFF2-40B4-BE49-F238E27FC236}">
                  <a16:creationId xmlns:a16="http://schemas.microsoft.com/office/drawing/2014/main" id="{E2928088-06E4-B74F-87C9-0FDCF03B7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2203"/>
              <a:ext cx="445" cy="18"/>
            </a:xfrm>
            <a:custGeom>
              <a:avLst/>
              <a:gdLst>
                <a:gd name="T0" fmla="*/ 74 w 74"/>
                <a:gd name="T1" fmla="*/ 2 h 3"/>
                <a:gd name="T2" fmla="*/ 0 w 74"/>
                <a:gd name="T3" fmla="*/ 3 h 3"/>
                <a:gd name="T4" fmla="*/ 0 w 7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3">
                  <a:moveTo>
                    <a:pt x="74" y="2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" name="Freeform 719">
              <a:extLst>
                <a:ext uri="{FF2B5EF4-FFF2-40B4-BE49-F238E27FC236}">
                  <a16:creationId xmlns:a16="http://schemas.microsoft.com/office/drawing/2014/main" id="{C16D30B8-EA79-A842-A670-804ED653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686"/>
              <a:ext cx="18" cy="433"/>
            </a:xfrm>
            <a:custGeom>
              <a:avLst/>
              <a:gdLst>
                <a:gd name="T0" fmla="*/ 12 w 18"/>
                <a:gd name="T1" fmla="*/ 433 h 433"/>
                <a:gd name="T2" fmla="*/ 0 w 18"/>
                <a:gd name="T3" fmla="*/ 433 h 433"/>
                <a:gd name="T4" fmla="*/ 0 w 18"/>
                <a:gd name="T5" fmla="*/ 0 h 433"/>
                <a:gd name="T6" fmla="*/ 18 w 18"/>
                <a:gd name="T7" fmla="*/ 0 h 433"/>
                <a:gd name="T8" fmla="*/ 12 w 18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3">
                  <a:moveTo>
                    <a:pt x="12" y="433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2" y="4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2" name="Arc 720">
              <a:extLst>
                <a:ext uri="{FF2B5EF4-FFF2-40B4-BE49-F238E27FC236}">
                  <a16:creationId xmlns:a16="http://schemas.microsoft.com/office/drawing/2014/main" id="{B0B0DC42-975B-D741-B0C2-760A2691A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080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3" name="Line 721">
              <a:extLst>
                <a:ext uri="{FF2B5EF4-FFF2-40B4-BE49-F238E27FC236}">
                  <a16:creationId xmlns:a16="http://schemas.microsoft.com/office/drawing/2014/main" id="{5AB0FE6B-95DD-064A-AD9B-5373FD011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8" y="1686"/>
              <a:ext cx="6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4" name="Arc 722">
              <a:extLst>
                <a:ext uri="{FF2B5EF4-FFF2-40B4-BE49-F238E27FC236}">
                  <a16:creationId xmlns:a16="http://schemas.microsoft.com/office/drawing/2014/main" id="{A0777469-3421-A547-B844-A863DD1F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080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5" name="Freeform 723">
              <a:extLst>
                <a:ext uri="{FF2B5EF4-FFF2-40B4-BE49-F238E27FC236}">
                  <a16:creationId xmlns:a16="http://schemas.microsoft.com/office/drawing/2014/main" id="{A9CAE459-6F2B-3742-AFD6-A731DBD60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686"/>
              <a:ext cx="18" cy="433"/>
            </a:xfrm>
            <a:custGeom>
              <a:avLst/>
              <a:gdLst>
                <a:gd name="T0" fmla="*/ 0 w 3"/>
                <a:gd name="T1" fmla="*/ 72 h 72"/>
                <a:gd name="T2" fmla="*/ 0 w 3"/>
                <a:gd name="T3" fmla="*/ 0 h 72"/>
                <a:gd name="T4" fmla="*/ 3 w 3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2">
                  <a:moveTo>
                    <a:pt x="0" y="72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6" name="Freeform 724">
              <a:extLst>
                <a:ext uri="{FF2B5EF4-FFF2-40B4-BE49-F238E27FC236}">
                  <a16:creationId xmlns:a16="http://schemas.microsoft.com/office/drawing/2014/main" id="{9F842190-1A68-864F-9310-99696073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209"/>
              <a:ext cx="55" cy="60"/>
            </a:xfrm>
            <a:custGeom>
              <a:avLst/>
              <a:gdLst>
                <a:gd name="T0" fmla="*/ 0 w 55"/>
                <a:gd name="T1" fmla="*/ 12 h 60"/>
                <a:gd name="T2" fmla="*/ 12 w 55"/>
                <a:gd name="T3" fmla="*/ 0 h 60"/>
                <a:gd name="T4" fmla="*/ 55 w 55"/>
                <a:gd name="T5" fmla="*/ 48 h 60"/>
                <a:gd name="T6" fmla="*/ 43 w 55"/>
                <a:gd name="T7" fmla="*/ 60 h 60"/>
                <a:gd name="T8" fmla="*/ 0 w 55"/>
                <a:gd name="T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0">
                  <a:moveTo>
                    <a:pt x="0" y="12"/>
                  </a:moveTo>
                  <a:lnTo>
                    <a:pt x="12" y="0"/>
                  </a:lnTo>
                  <a:lnTo>
                    <a:pt x="55" y="48"/>
                  </a:lnTo>
                  <a:lnTo>
                    <a:pt x="43" y="60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7" name="Freeform 725">
              <a:extLst>
                <a:ext uri="{FF2B5EF4-FFF2-40B4-BE49-F238E27FC236}">
                  <a16:creationId xmlns:a16="http://schemas.microsoft.com/office/drawing/2014/main" id="{496D31E3-0B27-BA4F-9E41-8CE0C5742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" y="221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8" name="Line 726">
              <a:extLst>
                <a:ext uri="{FF2B5EF4-FFF2-40B4-BE49-F238E27FC236}">
                  <a16:creationId xmlns:a16="http://schemas.microsoft.com/office/drawing/2014/main" id="{4C269198-1A86-7E4D-ACAF-6D8767D5A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2" y="2221"/>
              <a:ext cx="43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9" name="Freeform 727">
              <a:extLst>
                <a:ext uri="{FF2B5EF4-FFF2-40B4-BE49-F238E27FC236}">
                  <a16:creationId xmlns:a16="http://schemas.microsoft.com/office/drawing/2014/main" id="{C2F5E868-B321-5F40-8D95-2F2626ACD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" y="221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80" name="Freeform 728">
              <a:extLst>
                <a:ext uri="{FF2B5EF4-FFF2-40B4-BE49-F238E27FC236}">
                  <a16:creationId xmlns:a16="http://schemas.microsoft.com/office/drawing/2014/main" id="{E77A30F4-F980-A544-B0E8-1AB71CA27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" y="2209"/>
              <a:ext cx="43" cy="60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8 h 10"/>
                <a:gd name="T4" fmla="*/ 5 w 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lnTo>
                    <a:pt x="7" y="8"/>
                  </a:lnTo>
                  <a:lnTo>
                    <a:pt x="5" y="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81" name="Oval 729" descr="Trellis">
              <a:extLst>
                <a:ext uri="{FF2B5EF4-FFF2-40B4-BE49-F238E27FC236}">
                  <a16:creationId xmlns:a16="http://schemas.microsoft.com/office/drawing/2014/main" id="{6337B2F2-43DD-FC43-B4F9-5AD7EA8CB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726"/>
              <a:ext cx="139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82" name="Oval 730" descr="Trellis">
              <a:extLst>
                <a:ext uri="{FF2B5EF4-FFF2-40B4-BE49-F238E27FC236}">
                  <a16:creationId xmlns:a16="http://schemas.microsoft.com/office/drawing/2014/main" id="{B3C46FEF-4013-3B40-9847-C32CE800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726"/>
              <a:ext cx="139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83" name="Rectangle 731">
              <a:extLst>
                <a:ext uri="{FF2B5EF4-FFF2-40B4-BE49-F238E27FC236}">
                  <a16:creationId xmlns:a16="http://schemas.microsoft.com/office/drawing/2014/main" id="{62C0784A-FDC0-234E-8902-5FFBB516F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" y="2792"/>
              <a:ext cx="439" cy="1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84" name="Line 732">
              <a:extLst>
                <a:ext uri="{FF2B5EF4-FFF2-40B4-BE49-F238E27FC236}">
                  <a16:creationId xmlns:a16="http://schemas.microsoft.com/office/drawing/2014/main" id="{B7848A72-E07D-EE46-A4BC-8D4A8DB6A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9" y="2792"/>
              <a:ext cx="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85" name="Line 733" descr="Trellis">
              <a:extLst>
                <a:ext uri="{FF2B5EF4-FFF2-40B4-BE49-F238E27FC236}">
                  <a16:creationId xmlns:a16="http://schemas.microsoft.com/office/drawing/2014/main" id="{9C31B44B-ED43-1745-AD50-1D845B3C0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2" y="2798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86" name="Freeform 734">
              <a:extLst>
                <a:ext uri="{FF2B5EF4-FFF2-40B4-BE49-F238E27FC236}">
                  <a16:creationId xmlns:a16="http://schemas.microsoft.com/office/drawing/2014/main" id="{18ED465B-1AA7-F44F-8F02-E8001AE31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2792"/>
              <a:ext cx="439" cy="18"/>
            </a:xfrm>
            <a:custGeom>
              <a:avLst/>
              <a:gdLst>
                <a:gd name="T0" fmla="*/ 73 w 73"/>
                <a:gd name="T1" fmla="*/ 3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3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87" name="Rectangle 735">
              <a:extLst>
                <a:ext uri="{FF2B5EF4-FFF2-40B4-BE49-F238E27FC236}">
                  <a16:creationId xmlns:a16="http://schemas.microsoft.com/office/drawing/2014/main" id="{BD93C5BF-BF67-3F48-A236-4EC4DE2D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293"/>
              <a:ext cx="18" cy="43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88" name="Line 736">
              <a:extLst>
                <a:ext uri="{FF2B5EF4-FFF2-40B4-BE49-F238E27FC236}">
                  <a16:creationId xmlns:a16="http://schemas.microsoft.com/office/drawing/2014/main" id="{FA2EBA3E-56A9-2546-AEA9-B82D6F82C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6" y="2293"/>
              <a:ext cx="1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89" name="Line 737" descr="Trellis">
              <a:extLst>
                <a:ext uri="{FF2B5EF4-FFF2-40B4-BE49-F238E27FC236}">
                  <a16:creationId xmlns:a16="http://schemas.microsoft.com/office/drawing/2014/main" id="{C94ACBE1-4ADE-DB41-B9A9-048CC11F2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726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90" name="Freeform 738">
              <a:extLst>
                <a:ext uri="{FF2B5EF4-FFF2-40B4-BE49-F238E27FC236}">
                  <a16:creationId xmlns:a16="http://schemas.microsoft.com/office/drawing/2014/main" id="{A3D7DB5A-28A7-5D4F-B426-84F2E7D15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" y="2293"/>
              <a:ext cx="18" cy="439"/>
            </a:xfrm>
            <a:custGeom>
              <a:avLst/>
              <a:gdLst>
                <a:gd name="T0" fmla="*/ 0 w 3"/>
                <a:gd name="T1" fmla="*/ 73 h 73"/>
                <a:gd name="T2" fmla="*/ 0 w 3"/>
                <a:gd name="T3" fmla="*/ 0 h 73"/>
                <a:gd name="T4" fmla="*/ 3 w 3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3">
                  <a:moveTo>
                    <a:pt x="0" y="73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91" name="Freeform 739" descr="Trellis">
              <a:extLst>
                <a:ext uri="{FF2B5EF4-FFF2-40B4-BE49-F238E27FC236}">
                  <a16:creationId xmlns:a16="http://schemas.microsoft.com/office/drawing/2014/main" id="{AF04E594-EC68-D247-A85D-4D6AAF92A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2804"/>
              <a:ext cx="55" cy="54"/>
            </a:xfrm>
            <a:custGeom>
              <a:avLst/>
              <a:gdLst>
                <a:gd name="T0" fmla="*/ 0 w 55"/>
                <a:gd name="T1" fmla="*/ 6 h 54"/>
                <a:gd name="T2" fmla="*/ 12 w 55"/>
                <a:gd name="T3" fmla="*/ 0 h 54"/>
                <a:gd name="T4" fmla="*/ 55 w 55"/>
                <a:gd name="T5" fmla="*/ 42 h 54"/>
                <a:gd name="T6" fmla="*/ 43 w 55"/>
                <a:gd name="T7" fmla="*/ 54 h 54"/>
                <a:gd name="T8" fmla="*/ 0 w 55"/>
                <a:gd name="T9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6"/>
                  </a:moveTo>
                  <a:lnTo>
                    <a:pt x="12" y="0"/>
                  </a:lnTo>
                  <a:lnTo>
                    <a:pt x="55" y="42"/>
                  </a:lnTo>
                  <a:lnTo>
                    <a:pt x="43" y="54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92" name="Freeform 740" descr="Trellis">
              <a:extLst>
                <a:ext uri="{FF2B5EF4-FFF2-40B4-BE49-F238E27FC236}">
                  <a16:creationId xmlns:a16="http://schemas.microsoft.com/office/drawing/2014/main" id="{57E9C599-464D-B847-AFF8-4E50D800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2810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93" name="Line 741" descr="Trellis">
              <a:extLst>
                <a:ext uri="{FF2B5EF4-FFF2-40B4-BE49-F238E27FC236}">
                  <a16:creationId xmlns:a16="http://schemas.microsoft.com/office/drawing/2014/main" id="{FF02378C-D975-F344-978F-419966E72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4" y="2810"/>
              <a:ext cx="43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94" name="Freeform 742" descr="Trellis">
              <a:extLst>
                <a:ext uri="{FF2B5EF4-FFF2-40B4-BE49-F238E27FC236}">
                  <a16:creationId xmlns:a16="http://schemas.microsoft.com/office/drawing/2014/main" id="{3E1B3F91-24C4-CD41-A6FA-174D75576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2810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95" name="Freeform 743" descr="Trellis">
              <a:extLst>
                <a:ext uri="{FF2B5EF4-FFF2-40B4-BE49-F238E27FC236}">
                  <a16:creationId xmlns:a16="http://schemas.microsoft.com/office/drawing/2014/main" id="{FD67534D-FE71-CB4A-BC1C-64543BBEE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" y="2804"/>
              <a:ext cx="43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7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7"/>
                  </a:lnTo>
                  <a:lnTo>
                    <a:pt x="5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96" name="Oval 744">
              <a:extLst>
                <a:ext uri="{FF2B5EF4-FFF2-40B4-BE49-F238E27FC236}">
                  <a16:creationId xmlns:a16="http://schemas.microsoft.com/office/drawing/2014/main" id="{0CA2A377-A669-FD4E-9DFF-6C899B1B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2143"/>
              <a:ext cx="139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97" name="Oval 745">
              <a:extLst>
                <a:ext uri="{FF2B5EF4-FFF2-40B4-BE49-F238E27FC236}">
                  <a16:creationId xmlns:a16="http://schemas.microsoft.com/office/drawing/2014/main" id="{44B04648-E832-AD40-99C2-19F0CBEC0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2143"/>
              <a:ext cx="139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98" name="Rectangle 746">
              <a:extLst>
                <a:ext uri="{FF2B5EF4-FFF2-40B4-BE49-F238E27FC236}">
                  <a16:creationId xmlns:a16="http://schemas.microsoft.com/office/drawing/2014/main" id="{78ED0F90-FE58-AD43-B372-60574BF08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2203"/>
              <a:ext cx="439" cy="1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99" name="Line 747">
              <a:extLst>
                <a:ext uri="{FF2B5EF4-FFF2-40B4-BE49-F238E27FC236}">
                  <a16:creationId xmlns:a16="http://schemas.microsoft.com/office/drawing/2014/main" id="{983F55D5-A6E3-8D4F-82E4-36E56ACC7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2203"/>
              <a:ext cx="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00" name="Line 748">
              <a:extLst>
                <a:ext uri="{FF2B5EF4-FFF2-40B4-BE49-F238E27FC236}">
                  <a16:creationId xmlns:a16="http://schemas.microsoft.com/office/drawing/2014/main" id="{3ED0A36D-DFE0-8C47-B251-C48FAB791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8" y="2209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01" name="Freeform 749">
              <a:extLst>
                <a:ext uri="{FF2B5EF4-FFF2-40B4-BE49-F238E27FC236}">
                  <a16:creationId xmlns:a16="http://schemas.microsoft.com/office/drawing/2014/main" id="{618ED530-DA1B-D441-906F-FAAF27BC0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2203"/>
              <a:ext cx="439" cy="18"/>
            </a:xfrm>
            <a:custGeom>
              <a:avLst/>
              <a:gdLst>
                <a:gd name="T0" fmla="*/ 73 w 73"/>
                <a:gd name="T1" fmla="*/ 3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3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02" name="Freeform 750">
              <a:extLst>
                <a:ext uri="{FF2B5EF4-FFF2-40B4-BE49-F238E27FC236}">
                  <a16:creationId xmlns:a16="http://schemas.microsoft.com/office/drawing/2014/main" id="{77B8ACC9-CC4D-A94A-9B07-2BB99E184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728"/>
              <a:ext cx="18" cy="415"/>
            </a:xfrm>
            <a:custGeom>
              <a:avLst/>
              <a:gdLst>
                <a:gd name="T0" fmla="*/ 12 w 18"/>
                <a:gd name="T1" fmla="*/ 415 h 415"/>
                <a:gd name="T2" fmla="*/ 0 w 18"/>
                <a:gd name="T3" fmla="*/ 415 h 415"/>
                <a:gd name="T4" fmla="*/ 0 w 18"/>
                <a:gd name="T5" fmla="*/ 0 h 415"/>
                <a:gd name="T6" fmla="*/ 18 w 18"/>
                <a:gd name="T7" fmla="*/ 0 h 415"/>
                <a:gd name="T8" fmla="*/ 12 w 18"/>
                <a:gd name="T9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5">
                  <a:moveTo>
                    <a:pt x="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2" y="41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03" name="Arc 751">
              <a:extLst>
                <a:ext uri="{FF2B5EF4-FFF2-40B4-BE49-F238E27FC236}">
                  <a16:creationId xmlns:a16="http://schemas.microsoft.com/office/drawing/2014/main" id="{7C654A27-0B1E-6045-89F8-A777CB2D5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2104"/>
              <a:ext cx="12" cy="39"/>
            </a:xfrm>
            <a:custGeom>
              <a:avLst/>
              <a:gdLst>
                <a:gd name="G0" fmla="+- 2176 0 0"/>
                <a:gd name="G1" fmla="+- 0 0 0"/>
                <a:gd name="G2" fmla="+- 21600 0 0"/>
                <a:gd name="T0" fmla="*/ 6464 w 6464"/>
                <a:gd name="T1" fmla="*/ 21170 h 21600"/>
                <a:gd name="T2" fmla="*/ 0 w 6464"/>
                <a:gd name="T3" fmla="*/ 21490 h 21600"/>
                <a:gd name="T4" fmla="*/ 2176 w 6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64" h="21600" fill="none" extrusionOk="0">
                  <a:moveTo>
                    <a:pt x="6464" y="21170"/>
                  </a:moveTo>
                  <a:cubicBezTo>
                    <a:pt x="5052" y="21455"/>
                    <a:pt x="3616" y="21600"/>
                    <a:pt x="2176" y="21600"/>
                  </a:cubicBezTo>
                  <a:cubicBezTo>
                    <a:pt x="1449" y="21600"/>
                    <a:pt x="723" y="21563"/>
                    <a:pt x="-1" y="21490"/>
                  </a:cubicBezTo>
                </a:path>
                <a:path w="6464" h="21600" stroke="0" extrusionOk="0">
                  <a:moveTo>
                    <a:pt x="6464" y="21170"/>
                  </a:moveTo>
                  <a:cubicBezTo>
                    <a:pt x="5052" y="21455"/>
                    <a:pt x="3616" y="21600"/>
                    <a:pt x="2176" y="21600"/>
                  </a:cubicBezTo>
                  <a:cubicBezTo>
                    <a:pt x="1449" y="21600"/>
                    <a:pt x="723" y="21563"/>
                    <a:pt x="-1" y="21490"/>
                  </a:cubicBezTo>
                  <a:lnTo>
                    <a:pt x="217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04" name="Line 752">
              <a:extLst>
                <a:ext uri="{FF2B5EF4-FFF2-40B4-BE49-F238E27FC236}">
                  <a16:creationId xmlns:a16="http://schemas.microsoft.com/office/drawing/2014/main" id="{D1DB4EB3-D080-D043-8567-99CB7113B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1728"/>
              <a:ext cx="6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05" name="Arc 753">
              <a:extLst>
                <a:ext uri="{FF2B5EF4-FFF2-40B4-BE49-F238E27FC236}">
                  <a16:creationId xmlns:a16="http://schemas.microsoft.com/office/drawing/2014/main" id="{E45BA45B-1733-9947-8E74-4AA2F17BA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2104"/>
              <a:ext cx="12" cy="39"/>
            </a:xfrm>
            <a:custGeom>
              <a:avLst/>
              <a:gdLst>
                <a:gd name="G0" fmla="+- 2176 0 0"/>
                <a:gd name="G1" fmla="+- 0 0 0"/>
                <a:gd name="G2" fmla="+- 21600 0 0"/>
                <a:gd name="T0" fmla="*/ 6464 w 6464"/>
                <a:gd name="T1" fmla="*/ 21170 h 21600"/>
                <a:gd name="T2" fmla="*/ 0 w 6464"/>
                <a:gd name="T3" fmla="*/ 21490 h 21600"/>
                <a:gd name="T4" fmla="*/ 2176 w 6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64" h="21600" fill="none" extrusionOk="0">
                  <a:moveTo>
                    <a:pt x="6464" y="21170"/>
                  </a:moveTo>
                  <a:cubicBezTo>
                    <a:pt x="5052" y="21455"/>
                    <a:pt x="3616" y="21600"/>
                    <a:pt x="2176" y="21600"/>
                  </a:cubicBezTo>
                  <a:cubicBezTo>
                    <a:pt x="1449" y="21600"/>
                    <a:pt x="723" y="21563"/>
                    <a:pt x="-1" y="21490"/>
                  </a:cubicBezTo>
                </a:path>
                <a:path w="6464" h="21600" stroke="0" extrusionOk="0">
                  <a:moveTo>
                    <a:pt x="6464" y="21170"/>
                  </a:moveTo>
                  <a:cubicBezTo>
                    <a:pt x="5052" y="21455"/>
                    <a:pt x="3616" y="21600"/>
                    <a:pt x="2176" y="21600"/>
                  </a:cubicBezTo>
                  <a:cubicBezTo>
                    <a:pt x="1449" y="21600"/>
                    <a:pt x="723" y="21563"/>
                    <a:pt x="-1" y="21490"/>
                  </a:cubicBezTo>
                  <a:lnTo>
                    <a:pt x="217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06" name="Freeform 754">
              <a:extLst>
                <a:ext uri="{FF2B5EF4-FFF2-40B4-BE49-F238E27FC236}">
                  <a16:creationId xmlns:a16="http://schemas.microsoft.com/office/drawing/2014/main" id="{B0532240-5D5B-964D-86B8-6B1F81D10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728"/>
              <a:ext cx="18" cy="415"/>
            </a:xfrm>
            <a:custGeom>
              <a:avLst/>
              <a:gdLst>
                <a:gd name="T0" fmla="*/ 0 w 3"/>
                <a:gd name="T1" fmla="*/ 69 h 69"/>
                <a:gd name="T2" fmla="*/ 0 w 3"/>
                <a:gd name="T3" fmla="*/ 0 h 69"/>
                <a:gd name="T4" fmla="*/ 3 w 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9">
                  <a:moveTo>
                    <a:pt x="0" y="69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07" name="Oval 755">
              <a:extLst>
                <a:ext uri="{FF2B5EF4-FFF2-40B4-BE49-F238E27FC236}">
                  <a16:creationId xmlns:a16="http://schemas.microsoft.com/office/drawing/2014/main" id="{E772AB4B-1F3B-2B4E-AB8B-E661E8C57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1548"/>
              <a:ext cx="139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08" name="Oval 756">
              <a:extLst>
                <a:ext uri="{FF2B5EF4-FFF2-40B4-BE49-F238E27FC236}">
                  <a16:creationId xmlns:a16="http://schemas.microsoft.com/office/drawing/2014/main" id="{94756193-3485-1D40-9FBB-08A9C8A28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1548"/>
              <a:ext cx="139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09" name="Freeform 757">
              <a:extLst>
                <a:ext uri="{FF2B5EF4-FFF2-40B4-BE49-F238E27FC236}">
                  <a16:creationId xmlns:a16="http://schemas.microsoft.com/office/drawing/2014/main" id="{2555A41F-69D1-AC43-B7FD-44D658B20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" y="1614"/>
              <a:ext cx="439" cy="36"/>
            </a:xfrm>
            <a:custGeom>
              <a:avLst/>
              <a:gdLst>
                <a:gd name="T0" fmla="*/ 439 w 439"/>
                <a:gd name="T1" fmla="*/ 0 h 36"/>
                <a:gd name="T2" fmla="*/ 439 w 439"/>
                <a:gd name="T3" fmla="*/ 12 h 36"/>
                <a:gd name="T4" fmla="*/ 0 w 439"/>
                <a:gd name="T5" fmla="*/ 36 h 36"/>
                <a:gd name="T6" fmla="*/ 0 w 439"/>
                <a:gd name="T7" fmla="*/ 18 h 36"/>
                <a:gd name="T8" fmla="*/ 439 w 43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36">
                  <a:moveTo>
                    <a:pt x="439" y="0"/>
                  </a:moveTo>
                  <a:lnTo>
                    <a:pt x="439" y="12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43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10" name="Arc 758">
              <a:extLst>
                <a:ext uri="{FF2B5EF4-FFF2-40B4-BE49-F238E27FC236}">
                  <a16:creationId xmlns:a16="http://schemas.microsoft.com/office/drawing/2014/main" id="{C870A098-047A-8F4C-BDCB-4BC1A6A34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1" y="1614"/>
              <a:ext cx="45" cy="12"/>
            </a:xfrm>
            <a:custGeom>
              <a:avLst/>
              <a:gdLst>
                <a:gd name="G0" fmla="+- 0 0 0"/>
                <a:gd name="G1" fmla="+- 1437 0 0"/>
                <a:gd name="G2" fmla="+- 21600 0 0"/>
                <a:gd name="T0" fmla="*/ 21552 w 21600"/>
                <a:gd name="T1" fmla="*/ 0 h 5673"/>
                <a:gd name="T2" fmla="*/ 21181 w 21600"/>
                <a:gd name="T3" fmla="*/ 5673 h 5673"/>
                <a:gd name="T4" fmla="*/ 0 w 21600"/>
                <a:gd name="T5" fmla="*/ 1437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5673" fill="none" extrusionOk="0">
                  <a:moveTo>
                    <a:pt x="21552" y="-1"/>
                  </a:moveTo>
                  <a:cubicBezTo>
                    <a:pt x="21584" y="478"/>
                    <a:pt x="21600" y="957"/>
                    <a:pt x="21600" y="1437"/>
                  </a:cubicBezTo>
                  <a:cubicBezTo>
                    <a:pt x="21600" y="2859"/>
                    <a:pt x="21459" y="4278"/>
                    <a:pt x="21180" y="5672"/>
                  </a:cubicBezTo>
                </a:path>
                <a:path w="21600" h="5673" stroke="0" extrusionOk="0">
                  <a:moveTo>
                    <a:pt x="21552" y="-1"/>
                  </a:moveTo>
                  <a:cubicBezTo>
                    <a:pt x="21584" y="478"/>
                    <a:pt x="21600" y="957"/>
                    <a:pt x="21600" y="1437"/>
                  </a:cubicBezTo>
                  <a:cubicBezTo>
                    <a:pt x="21600" y="2859"/>
                    <a:pt x="21459" y="4278"/>
                    <a:pt x="21180" y="5672"/>
                  </a:cubicBezTo>
                  <a:lnTo>
                    <a:pt x="0" y="143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11" name="Line 759">
              <a:extLst>
                <a:ext uri="{FF2B5EF4-FFF2-40B4-BE49-F238E27FC236}">
                  <a16:creationId xmlns:a16="http://schemas.microsoft.com/office/drawing/2014/main" id="{97C1167D-DDEA-6B4B-A7E3-397C58064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7" y="1614"/>
              <a:ext cx="439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12" name="Arc 760">
              <a:extLst>
                <a:ext uri="{FF2B5EF4-FFF2-40B4-BE49-F238E27FC236}">
                  <a16:creationId xmlns:a16="http://schemas.microsoft.com/office/drawing/2014/main" id="{A30C9BDB-FF4C-C14F-9CEB-697A31B18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1" y="1614"/>
              <a:ext cx="45" cy="12"/>
            </a:xfrm>
            <a:custGeom>
              <a:avLst/>
              <a:gdLst>
                <a:gd name="G0" fmla="+- 0 0 0"/>
                <a:gd name="G1" fmla="+- 1437 0 0"/>
                <a:gd name="G2" fmla="+- 21600 0 0"/>
                <a:gd name="T0" fmla="*/ 21552 w 21600"/>
                <a:gd name="T1" fmla="*/ 0 h 5673"/>
                <a:gd name="T2" fmla="*/ 21181 w 21600"/>
                <a:gd name="T3" fmla="*/ 5673 h 5673"/>
                <a:gd name="T4" fmla="*/ 0 w 21600"/>
                <a:gd name="T5" fmla="*/ 1437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5673" fill="none" extrusionOk="0">
                  <a:moveTo>
                    <a:pt x="21552" y="-1"/>
                  </a:moveTo>
                  <a:cubicBezTo>
                    <a:pt x="21584" y="478"/>
                    <a:pt x="21600" y="957"/>
                    <a:pt x="21600" y="1437"/>
                  </a:cubicBezTo>
                  <a:cubicBezTo>
                    <a:pt x="21600" y="2859"/>
                    <a:pt x="21459" y="4278"/>
                    <a:pt x="21180" y="5672"/>
                  </a:cubicBezTo>
                </a:path>
                <a:path w="21600" h="5673" stroke="0" extrusionOk="0">
                  <a:moveTo>
                    <a:pt x="21552" y="-1"/>
                  </a:moveTo>
                  <a:cubicBezTo>
                    <a:pt x="21584" y="478"/>
                    <a:pt x="21600" y="957"/>
                    <a:pt x="21600" y="1437"/>
                  </a:cubicBezTo>
                  <a:cubicBezTo>
                    <a:pt x="21600" y="2859"/>
                    <a:pt x="21459" y="4278"/>
                    <a:pt x="21180" y="5672"/>
                  </a:cubicBezTo>
                  <a:lnTo>
                    <a:pt x="0" y="143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13" name="Freeform 761">
              <a:extLst>
                <a:ext uri="{FF2B5EF4-FFF2-40B4-BE49-F238E27FC236}">
                  <a16:creationId xmlns:a16="http://schemas.microsoft.com/office/drawing/2014/main" id="{07377E4E-8277-F64C-BBC2-62697A815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" y="1626"/>
              <a:ext cx="439" cy="24"/>
            </a:xfrm>
            <a:custGeom>
              <a:avLst/>
              <a:gdLst>
                <a:gd name="T0" fmla="*/ 73 w 73"/>
                <a:gd name="T1" fmla="*/ 0 h 4"/>
                <a:gd name="T2" fmla="*/ 0 w 73"/>
                <a:gd name="T3" fmla="*/ 4 h 4"/>
                <a:gd name="T4" fmla="*/ 0 w 7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4">
                  <a:moveTo>
                    <a:pt x="73" y="0"/>
                  </a:moveTo>
                  <a:lnTo>
                    <a:pt x="0" y="4"/>
                  </a:ln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14" name="Freeform 762">
              <a:extLst>
                <a:ext uri="{FF2B5EF4-FFF2-40B4-BE49-F238E27FC236}">
                  <a16:creationId xmlns:a16="http://schemas.microsoft.com/office/drawing/2014/main" id="{581F158C-F352-AC48-BA58-52A65BF34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1620"/>
              <a:ext cx="61" cy="72"/>
            </a:xfrm>
            <a:custGeom>
              <a:avLst/>
              <a:gdLst>
                <a:gd name="T0" fmla="*/ 0 w 61"/>
                <a:gd name="T1" fmla="*/ 12 h 72"/>
                <a:gd name="T2" fmla="*/ 18 w 61"/>
                <a:gd name="T3" fmla="*/ 0 h 72"/>
                <a:gd name="T4" fmla="*/ 61 w 61"/>
                <a:gd name="T5" fmla="*/ 66 h 72"/>
                <a:gd name="T6" fmla="*/ 43 w 61"/>
                <a:gd name="T7" fmla="*/ 72 h 72"/>
                <a:gd name="T8" fmla="*/ 0 w 61"/>
                <a:gd name="T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2">
                  <a:moveTo>
                    <a:pt x="0" y="12"/>
                  </a:moveTo>
                  <a:lnTo>
                    <a:pt x="18" y="0"/>
                  </a:lnTo>
                  <a:lnTo>
                    <a:pt x="61" y="66"/>
                  </a:lnTo>
                  <a:lnTo>
                    <a:pt x="43" y="72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15" name="Freeform 763">
              <a:extLst>
                <a:ext uri="{FF2B5EF4-FFF2-40B4-BE49-F238E27FC236}">
                  <a16:creationId xmlns:a16="http://schemas.microsoft.com/office/drawing/2014/main" id="{6FFF19A4-81F1-364F-AAA5-E1D85BCA7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" y="162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16" name="Line 764">
              <a:extLst>
                <a:ext uri="{FF2B5EF4-FFF2-40B4-BE49-F238E27FC236}">
                  <a16:creationId xmlns:a16="http://schemas.microsoft.com/office/drawing/2014/main" id="{F63C2E93-88F8-7F46-921F-83B8E784D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2" y="1632"/>
              <a:ext cx="43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17" name="Freeform 765">
              <a:extLst>
                <a:ext uri="{FF2B5EF4-FFF2-40B4-BE49-F238E27FC236}">
                  <a16:creationId xmlns:a16="http://schemas.microsoft.com/office/drawing/2014/main" id="{36419840-1D1A-BE4E-B142-5C1ABE3C1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" y="162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18" name="Freeform 766">
              <a:extLst>
                <a:ext uri="{FF2B5EF4-FFF2-40B4-BE49-F238E27FC236}">
                  <a16:creationId xmlns:a16="http://schemas.microsoft.com/office/drawing/2014/main" id="{A8666343-B1ED-3F45-BBE9-A017B46DA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0" y="1620"/>
              <a:ext cx="43" cy="72"/>
            </a:xfrm>
            <a:custGeom>
              <a:avLst/>
              <a:gdLst>
                <a:gd name="T0" fmla="*/ 0 w 7"/>
                <a:gd name="T1" fmla="*/ 0 h 12"/>
                <a:gd name="T2" fmla="*/ 7 w 7"/>
                <a:gd name="T3" fmla="*/ 11 h 12"/>
                <a:gd name="T4" fmla="*/ 4 w 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lnTo>
                    <a:pt x="7" y="11"/>
                  </a:lnTo>
                  <a:lnTo>
                    <a:pt x="4" y="1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19" name="Oval 767" descr="Trellis">
              <a:extLst>
                <a:ext uri="{FF2B5EF4-FFF2-40B4-BE49-F238E27FC236}">
                  <a16:creationId xmlns:a16="http://schemas.microsoft.com/office/drawing/2014/main" id="{4A0F3C5D-8FC0-1D4C-93C1-70669165D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20"/>
              <a:ext cx="163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20" name="Oval 768" descr="Trellis">
              <a:extLst>
                <a:ext uri="{FF2B5EF4-FFF2-40B4-BE49-F238E27FC236}">
                  <a16:creationId xmlns:a16="http://schemas.microsoft.com/office/drawing/2014/main" id="{3D71A241-066E-4542-8B0D-2CAEB49F9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20"/>
              <a:ext cx="163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21" name="Freeform 769">
              <a:extLst>
                <a:ext uri="{FF2B5EF4-FFF2-40B4-BE49-F238E27FC236}">
                  <a16:creationId xmlns:a16="http://schemas.microsoft.com/office/drawing/2014/main" id="{95006FE2-5F9B-F343-AAF7-A0B4E06D4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2287"/>
              <a:ext cx="18" cy="427"/>
            </a:xfrm>
            <a:custGeom>
              <a:avLst/>
              <a:gdLst>
                <a:gd name="T0" fmla="*/ 18 w 18"/>
                <a:gd name="T1" fmla="*/ 427 h 427"/>
                <a:gd name="T2" fmla="*/ 0 w 18"/>
                <a:gd name="T3" fmla="*/ 427 h 427"/>
                <a:gd name="T4" fmla="*/ 6 w 18"/>
                <a:gd name="T5" fmla="*/ 0 h 427"/>
                <a:gd name="T6" fmla="*/ 18 w 18"/>
                <a:gd name="T7" fmla="*/ 0 h 427"/>
                <a:gd name="T8" fmla="*/ 18 w 18"/>
                <a:gd name="T9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27">
                  <a:moveTo>
                    <a:pt x="18" y="427"/>
                  </a:moveTo>
                  <a:lnTo>
                    <a:pt x="0" y="427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42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22" name="Arc 770" descr="Trellis">
              <a:extLst>
                <a:ext uri="{FF2B5EF4-FFF2-40B4-BE49-F238E27FC236}">
                  <a16:creationId xmlns:a16="http://schemas.microsoft.com/office/drawing/2014/main" id="{4479E8C0-134C-2E45-8C08-9360F1B1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2675"/>
              <a:ext cx="17" cy="39"/>
            </a:xfrm>
            <a:custGeom>
              <a:avLst/>
              <a:gdLst>
                <a:gd name="G0" fmla="+- 2176 0 0"/>
                <a:gd name="G1" fmla="+- 0 0 0"/>
                <a:gd name="G2" fmla="+- 21600 0 0"/>
                <a:gd name="T0" fmla="*/ 9392 w 9392"/>
                <a:gd name="T1" fmla="*/ 20359 h 21600"/>
                <a:gd name="T2" fmla="*/ 0 w 9392"/>
                <a:gd name="T3" fmla="*/ 21490 h 21600"/>
                <a:gd name="T4" fmla="*/ 2176 w 939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92" h="21600" fill="none" extrusionOk="0">
                  <a:moveTo>
                    <a:pt x="9392" y="20359"/>
                  </a:moveTo>
                  <a:cubicBezTo>
                    <a:pt x="7074" y="21180"/>
                    <a:pt x="4634" y="21600"/>
                    <a:pt x="2176" y="21600"/>
                  </a:cubicBezTo>
                  <a:cubicBezTo>
                    <a:pt x="1449" y="21600"/>
                    <a:pt x="723" y="21563"/>
                    <a:pt x="-1" y="21490"/>
                  </a:cubicBezTo>
                </a:path>
                <a:path w="9392" h="21600" stroke="0" extrusionOk="0">
                  <a:moveTo>
                    <a:pt x="9392" y="20359"/>
                  </a:moveTo>
                  <a:cubicBezTo>
                    <a:pt x="7074" y="21180"/>
                    <a:pt x="4634" y="21600"/>
                    <a:pt x="2176" y="21600"/>
                  </a:cubicBezTo>
                  <a:cubicBezTo>
                    <a:pt x="1449" y="21600"/>
                    <a:pt x="723" y="21563"/>
                    <a:pt x="-1" y="21490"/>
                  </a:cubicBezTo>
                  <a:lnTo>
                    <a:pt x="217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23" name="Line 771">
              <a:extLst>
                <a:ext uri="{FF2B5EF4-FFF2-40B4-BE49-F238E27FC236}">
                  <a16:creationId xmlns:a16="http://schemas.microsoft.com/office/drawing/2014/main" id="{80A70E29-7F8E-564D-94EE-F2DF0E9CC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87"/>
              <a:ext cx="1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24" name="Arc 772" descr="Trellis">
              <a:extLst>
                <a:ext uri="{FF2B5EF4-FFF2-40B4-BE49-F238E27FC236}">
                  <a16:creationId xmlns:a16="http://schemas.microsoft.com/office/drawing/2014/main" id="{095C3E50-95BB-AB40-80AB-EA3FE09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2675"/>
              <a:ext cx="17" cy="39"/>
            </a:xfrm>
            <a:custGeom>
              <a:avLst/>
              <a:gdLst>
                <a:gd name="G0" fmla="+- 2176 0 0"/>
                <a:gd name="G1" fmla="+- 0 0 0"/>
                <a:gd name="G2" fmla="+- 21600 0 0"/>
                <a:gd name="T0" fmla="*/ 9392 w 9392"/>
                <a:gd name="T1" fmla="*/ 20359 h 21600"/>
                <a:gd name="T2" fmla="*/ 0 w 9392"/>
                <a:gd name="T3" fmla="*/ 21490 h 21600"/>
                <a:gd name="T4" fmla="*/ 2176 w 939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92" h="21600" fill="none" extrusionOk="0">
                  <a:moveTo>
                    <a:pt x="9392" y="20359"/>
                  </a:moveTo>
                  <a:cubicBezTo>
                    <a:pt x="7074" y="21180"/>
                    <a:pt x="4634" y="21600"/>
                    <a:pt x="2176" y="21600"/>
                  </a:cubicBezTo>
                  <a:cubicBezTo>
                    <a:pt x="1449" y="21600"/>
                    <a:pt x="723" y="21563"/>
                    <a:pt x="-1" y="21490"/>
                  </a:cubicBezTo>
                </a:path>
                <a:path w="9392" h="21600" stroke="0" extrusionOk="0">
                  <a:moveTo>
                    <a:pt x="9392" y="20359"/>
                  </a:moveTo>
                  <a:cubicBezTo>
                    <a:pt x="7074" y="21180"/>
                    <a:pt x="4634" y="21600"/>
                    <a:pt x="2176" y="21600"/>
                  </a:cubicBezTo>
                  <a:cubicBezTo>
                    <a:pt x="1449" y="21600"/>
                    <a:pt x="723" y="21563"/>
                    <a:pt x="-1" y="21490"/>
                  </a:cubicBezTo>
                  <a:lnTo>
                    <a:pt x="217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25" name="Freeform 773">
              <a:extLst>
                <a:ext uri="{FF2B5EF4-FFF2-40B4-BE49-F238E27FC236}">
                  <a16:creationId xmlns:a16="http://schemas.microsoft.com/office/drawing/2014/main" id="{BB29AA3A-B87D-2547-9BF0-DA994DD77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2287"/>
              <a:ext cx="18" cy="427"/>
            </a:xfrm>
            <a:custGeom>
              <a:avLst/>
              <a:gdLst>
                <a:gd name="T0" fmla="*/ 0 w 3"/>
                <a:gd name="T1" fmla="*/ 71 h 71"/>
                <a:gd name="T2" fmla="*/ 1 w 3"/>
                <a:gd name="T3" fmla="*/ 0 h 71"/>
                <a:gd name="T4" fmla="*/ 3 w 3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1">
                  <a:moveTo>
                    <a:pt x="0" y="71"/>
                  </a:move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26" name="Freeform 774" descr="Trellis">
              <a:extLst>
                <a:ext uri="{FF2B5EF4-FFF2-40B4-BE49-F238E27FC236}">
                  <a16:creationId xmlns:a16="http://schemas.microsoft.com/office/drawing/2014/main" id="{DFA417C6-4F2B-AE4C-A157-84F259D18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2804"/>
              <a:ext cx="49" cy="54"/>
            </a:xfrm>
            <a:custGeom>
              <a:avLst/>
              <a:gdLst>
                <a:gd name="T0" fmla="*/ 0 w 49"/>
                <a:gd name="T1" fmla="*/ 12 h 54"/>
                <a:gd name="T2" fmla="*/ 12 w 49"/>
                <a:gd name="T3" fmla="*/ 0 h 54"/>
                <a:gd name="T4" fmla="*/ 49 w 49"/>
                <a:gd name="T5" fmla="*/ 42 h 54"/>
                <a:gd name="T6" fmla="*/ 37 w 49"/>
                <a:gd name="T7" fmla="*/ 54 h 54"/>
                <a:gd name="T8" fmla="*/ 0 w 49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4">
                  <a:moveTo>
                    <a:pt x="0" y="12"/>
                  </a:moveTo>
                  <a:lnTo>
                    <a:pt x="12" y="0"/>
                  </a:lnTo>
                  <a:lnTo>
                    <a:pt x="49" y="42"/>
                  </a:lnTo>
                  <a:lnTo>
                    <a:pt x="37" y="5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27" name="Freeform 775" descr="Trellis">
              <a:extLst>
                <a:ext uri="{FF2B5EF4-FFF2-40B4-BE49-F238E27FC236}">
                  <a16:creationId xmlns:a16="http://schemas.microsoft.com/office/drawing/2014/main" id="{55C166AE-8511-874C-B949-687CA251F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81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28" name="Line 776" descr="Trellis">
              <a:extLst>
                <a:ext uri="{FF2B5EF4-FFF2-40B4-BE49-F238E27FC236}">
                  <a16:creationId xmlns:a16="http://schemas.microsoft.com/office/drawing/2014/main" id="{F47EA596-7A75-6C4C-9249-F41CD2EAE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14" y="2816"/>
              <a:ext cx="37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29" name="Freeform 777" descr="Trellis">
              <a:extLst>
                <a:ext uri="{FF2B5EF4-FFF2-40B4-BE49-F238E27FC236}">
                  <a16:creationId xmlns:a16="http://schemas.microsoft.com/office/drawing/2014/main" id="{C15B03E2-D221-AA48-8DED-8AD500901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81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30" name="Freeform 778" descr="Trellis">
              <a:extLst>
                <a:ext uri="{FF2B5EF4-FFF2-40B4-BE49-F238E27FC236}">
                  <a16:creationId xmlns:a16="http://schemas.microsoft.com/office/drawing/2014/main" id="{B04693FA-A4EF-9B44-A7A1-F0D26FDA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6" y="2804"/>
              <a:ext cx="37" cy="54"/>
            </a:xfrm>
            <a:custGeom>
              <a:avLst/>
              <a:gdLst>
                <a:gd name="T0" fmla="*/ 0 w 6"/>
                <a:gd name="T1" fmla="*/ 0 h 9"/>
                <a:gd name="T2" fmla="*/ 6 w 6"/>
                <a:gd name="T3" fmla="*/ 7 h 9"/>
                <a:gd name="T4" fmla="*/ 4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7"/>
                  </a:lnTo>
                  <a:lnTo>
                    <a:pt x="4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31" name="Oval 779">
              <a:extLst>
                <a:ext uri="{FF2B5EF4-FFF2-40B4-BE49-F238E27FC236}">
                  <a16:creationId xmlns:a16="http://schemas.microsoft.com/office/drawing/2014/main" id="{C4BA259E-07DF-E04B-94F1-215F41D6A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560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32" name="Oval 780">
              <a:extLst>
                <a:ext uri="{FF2B5EF4-FFF2-40B4-BE49-F238E27FC236}">
                  <a16:creationId xmlns:a16="http://schemas.microsoft.com/office/drawing/2014/main" id="{6CA14185-86F3-204F-ABB6-21CE2D2AB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560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33" name="Oval 781">
              <a:extLst>
                <a:ext uri="{FF2B5EF4-FFF2-40B4-BE49-F238E27FC236}">
                  <a16:creationId xmlns:a16="http://schemas.microsoft.com/office/drawing/2014/main" id="{79C5CD27-D6AD-7945-A1F4-B3ED6BBC3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2125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34" name="Oval 782">
              <a:extLst>
                <a:ext uri="{FF2B5EF4-FFF2-40B4-BE49-F238E27FC236}">
                  <a16:creationId xmlns:a16="http://schemas.microsoft.com/office/drawing/2014/main" id="{B66B1F73-D7DB-794C-9989-33538E278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2125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35" name="Freeform 783">
              <a:extLst>
                <a:ext uri="{FF2B5EF4-FFF2-40B4-BE49-F238E27FC236}">
                  <a16:creationId xmlns:a16="http://schemas.microsoft.com/office/drawing/2014/main" id="{ABBF7328-F837-E144-BA25-7E1567E8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2203"/>
              <a:ext cx="445" cy="18"/>
            </a:xfrm>
            <a:custGeom>
              <a:avLst/>
              <a:gdLst>
                <a:gd name="T0" fmla="*/ 445 w 445"/>
                <a:gd name="T1" fmla="*/ 0 h 18"/>
                <a:gd name="T2" fmla="*/ 445 w 445"/>
                <a:gd name="T3" fmla="*/ 18 h 18"/>
                <a:gd name="T4" fmla="*/ 0 w 445"/>
                <a:gd name="T5" fmla="*/ 18 h 18"/>
                <a:gd name="T6" fmla="*/ 0 w 445"/>
                <a:gd name="T7" fmla="*/ 6 h 18"/>
                <a:gd name="T8" fmla="*/ 445 w 44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">
                  <a:moveTo>
                    <a:pt x="445" y="0"/>
                  </a:moveTo>
                  <a:lnTo>
                    <a:pt x="445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4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36" name="Line 784">
              <a:extLst>
                <a:ext uri="{FF2B5EF4-FFF2-40B4-BE49-F238E27FC236}">
                  <a16:creationId xmlns:a16="http://schemas.microsoft.com/office/drawing/2014/main" id="{0AAAA60C-3AA3-8049-B7A6-D9C4791D0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1" y="2203"/>
              <a:ext cx="44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37" name="Line 785">
              <a:extLst>
                <a:ext uri="{FF2B5EF4-FFF2-40B4-BE49-F238E27FC236}">
                  <a16:creationId xmlns:a16="http://schemas.microsoft.com/office/drawing/2014/main" id="{B90BDBD9-A4FB-9945-9199-68423C485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4" y="2209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38" name="Freeform 786">
              <a:extLst>
                <a:ext uri="{FF2B5EF4-FFF2-40B4-BE49-F238E27FC236}">
                  <a16:creationId xmlns:a16="http://schemas.microsoft.com/office/drawing/2014/main" id="{1DBD0352-60B6-CA44-97C6-143AB4396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2209"/>
              <a:ext cx="445" cy="12"/>
            </a:xfrm>
            <a:custGeom>
              <a:avLst/>
              <a:gdLst>
                <a:gd name="T0" fmla="*/ 74 w 74"/>
                <a:gd name="T1" fmla="*/ 2 h 2"/>
                <a:gd name="T2" fmla="*/ 0 w 74"/>
                <a:gd name="T3" fmla="*/ 2 h 2"/>
                <a:gd name="T4" fmla="*/ 0 w 7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">
                  <a:moveTo>
                    <a:pt x="74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39" name="Freeform 787">
              <a:extLst>
                <a:ext uri="{FF2B5EF4-FFF2-40B4-BE49-F238E27FC236}">
                  <a16:creationId xmlns:a16="http://schemas.microsoft.com/office/drawing/2014/main" id="{97174C7F-85BF-CD4E-8186-03EBB2D4F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1686"/>
              <a:ext cx="18" cy="439"/>
            </a:xfrm>
            <a:custGeom>
              <a:avLst/>
              <a:gdLst>
                <a:gd name="T0" fmla="*/ 12 w 18"/>
                <a:gd name="T1" fmla="*/ 439 h 439"/>
                <a:gd name="T2" fmla="*/ 0 w 18"/>
                <a:gd name="T3" fmla="*/ 439 h 439"/>
                <a:gd name="T4" fmla="*/ 0 w 18"/>
                <a:gd name="T5" fmla="*/ 0 h 439"/>
                <a:gd name="T6" fmla="*/ 18 w 18"/>
                <a:gd name="T7" fmla="*/ 0 h 439"/>
                <a:gd name="T8" fmla="*/ 12 w 18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9">
                  <a:moveTo>
                    <a:pt x="12" y="439"/>
                  </a:moveTo>
                  <a:lnTo>
                    <a:pt x="0" y="43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2" y="43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0" name="Line 788">
              <a:extLst>
                <a:ext uri="{FF2B5EF4-FFF2-40B4-BE49-F238E27FC236}">
                  <a16:creationId xmlns:a16="http://schemas.microsoft.com/office/drawing/2014/main" id="{0DF4CB24-9DF0-0747-B325-589EF4552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6" y="1686"/>
              <a:ext cx="6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1" name="Line 789">
              <a:extLst>
                <a:ext uri="{FF2B5EF4-FFF2-40B4-BE49-F238E27FC236}">
                  <a16:creationId xmlns:a16="http://schemas.microsoft.com/office/drawing/2014/main" id="{1A636591-A8BA-8745-8D3B-7C4ADE245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2119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2" name="Freeform 790">
              <a:extLst>
                <a:ext uri="{FF2B5EF4-FFF2-40B4-BE49-F238E27FC236}">
                  <a16:creationId xmlns:a16="http://schemas.microsoft.com/office/drawing/2014/main" id="{529471FD-6547-1F4F-908C-D6D0772A1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1686"/>
              <a:ext cx="18" cy="439"/>
            </a:xfrm>
            <a:custGeom>
              <a:avLst/>
              <a:gdLst>
                <a:gd name="T0" fmla="*/ 0 w 3"/>
                <a:gd name="T1" fmla="*/ 73 h 73"/>
                <a:gd name="T2" fmla="*/ 0 w 3"/>
                <a:gd name="T3" fmla="*/ 0 h 73"/>
                <a:gd name="T4" fmla="*/ 3 w 3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3">
                  <a:moveTo>
                    <a:pt x="0" y="73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3" name="Freeform 791">
              <a:extLst>
                <a:ext uri="{FF2B5EF4-FFF2-40B4-BE49-F238E27FC236}">
                  <a16:creationId xmlns:a16="http://schemas.microsoft.com/office/drawing/2014/main" id="{BA2744BB-3491-9247-A932-D45AF0725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1614"/>
              <a:ext cx="439" cy="36"/>
            </a:xfrm>
            <a:custGeom>
              <a:avLst/>
              <a:gdLst>
                <a:gd name="T0" fmla="*/ 439 w 439"/>
                <a:gd name="T1" fmla="*/ 18 h 36"/>
                <a:gd name="T2" fmla="*/ 439 w 439"/>
                <a:gd name="T3" fmla="*/ 36 h 36"/>
                <a:gd name="T4" fmla="*/ 0 w 439"/>
                <a:gd name="T5" fmla="*/ 18 h 36"/>
                <a:gd name="T6" fmla="*/ 0 w 439"/>
                <a:gd name="T7" fmla="*/ 0 h 36"/>
                <a:gd name="T8" fmla="*/ 439 w 439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36">
                  <a:moveTo>
                    <a:pt x="439" y="18"/>
                  </a:moveTo>
                  <a:lnTo>
                    <a:pt x="439" y="36"/>
                  </a:lnTo>
                  <a:lnTo>
                    <a:pt x="0" y="18"/>
                  </a:lnTo>
                  <a:lnTo>
                    <a:pt x="0" y="0"/>
                  </a:lnTo>
                  <a:lnTo>
                    <a:pt x="439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4" name="Line 792">
              <a:extLst>
                <a:ext uri="{FF2B5EF4-FFF2-40B4-BE49-F238E27FC236}">
                  <a16:creationId xmlns:a16="http://schemas.microsoft.com/office/drawing/2014/main" id="{26C3DAC0-727A-0542-B24D-81E3EE4B4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1614"/>
              <a:ext cx="439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5" name="Line 793">
              <a:extLst>
                <a:ext uri="{FF2B5EF4-FFF2-40B4-BE49-F238E27FC236}">
                  <a16:creationId xmlns:a16="http://schemas.microsoft.com/office/drawing/2014/main" id="{31811250-60B0-E74F-9017-E89E9E8A7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6" y="1638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6" name="Freeform 794">
              <a:extLst>
                <a:ext uri="{FF2B5EF4-FFF2-40B4-BE49-F238E27FC236}">
                  <a16:creationId xmlns:a16="http://schemas.microsoft.com/office/drawing/2014/main" id="{582AA3FA-1C7E-384E-BCA2-C1E434E4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1614"/>
              <a:ext cx="439" cy="36"/>
            </a:xfrm>
            <a:custGeom>
              <a:avLst/>
              <a:gdLst>
                <a:gd name="T0" fmla="*/ 73 w 73"/>
                <a:gd name="T1" fmla="*/ 6 h 6"/>
                <a:gd name="T2" fmla="*/ 0 w 73"/>
                <a:gd name="T3" fmla="*/ 3 h 6"/>
                <a:gd name="T4" fmla="*/ 0 w 7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6">
                  <a:moveTo>
                    <a:pt x="73" y="6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7" name="Freeform 795">
              <a:extLst>
                <a:ext uri="{FF2B5EF4-FFF2-40B4-BE49-F238E27FC236}">
                  <a16:creationId xmlns:a16="http://schemas.microsoft.com/office/drawing/2014/main" id="{71CD1178-DF1C-084A-97CF-043D68ED9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638"/>
              <a:ext cx="49" cy="42"/>
            </a:xfrm>
            <a:custGeom>
              <a:avLst/>
              <a:gdLst>
                <a:gd name="T0" fmla="*/ 0 w 49"/>
                <a:gd name="T1" fmla="*/ 18 h 42"/>
                <a:gd name="T2" fmla="*/ 12 w 49"/>
                <a:gd name="T3" fmla="*/ 0 h 42"/>
                <a:gd name="T4" fmla="*/ 49 w 49"/>
                <a:gd name="T5" fmla="*/ 30 h 42"/>
                <a:gd name="T6" fmla="*/ 43 w 49"/>
                <a:gd name="T7" fmla="*/ 42 h 42"/>
                <a:gd name="T8" fmla="*/ 0 w 49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2">
                  <a:moveTo>
                    <a:pt x="0" y="18"/>
                  </a:moveTo>
                  <a:lnTo>
                    <a:pt x="12" y="0"/>
                  </a:lnTo>
                  <a:lnTo>
                    <a:pt x="49" y="30"/>
                  </a:lnTo>
                  <a:lnTo>
                    <a:pt x="43" y="42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8" name="Freeform 796">
              <a:extLst>
                <a:ext uri="{FF2B5EF4-FFF2-40B4-BE49-F238E27FC236}">
                  <a16:creationId xmlns:a16="http://schemas.microsoft.com/office/drawing/2014/main" id="{347BCB0C-DF75-0444-80EA-AD8C8E2AF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16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49" name="Line 797">
              <a:extLst>
                <a:ext uri="{FF2B5EF4-FFF2-40B4-BE49-F238E27FC236}">
                  <a16:creationId xmlns:a16="http://schemas.microsoft.com/office/drawing/2014/main" id="{317A8763-167A-7D43-BDED-A76710A39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2" y="1656"/>
              <a:ext cx="43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0" name="Freeform 798">
              <a:extLst>
                <a:ext uri="{FF2B5EF4-FFF2-40B4-BE49-F238E27FC236}">
                  <a16:creationId xmlns:a16="http://schemas.microsoft.com/office/drawing/2014/main" id="{E69A301F-9249-7C44-94B1-D021FEFAF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16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1" name="Freeform 799">
              <a:extLst>
                <a:ext uri="{FF2B5EF4-FFF2-40B4-BE49-F238E27FC236}">
                  <a16:creationId xmlns:a16="http://schemas.microsoft.com/office/drawing/2014/main" id="{136913E8-85D6-4D4C-845B-49D01A318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638"/>
              <a:ext cx="37" cy="42"/>
            </a:xfrm>
            <a:custGeom>
              <a:avLst/>
              <a:gdLst>
                <a:gd name="T0" fmla="*/ 0 w 6"/>
                <a:gd name="T1" fmla="*/ 0 h 7"/>
                <a:gd name="T2" fmla="*/ 6 w 6"/>
                <a:gd name="T3" fmla="*/ 5 h 7"/>
                <a:gd name="T4" fmla="*/ 5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6" y="5"/>
                  </a:lnTo>
                  <a:lnTo>
                    <a:pt x="5" y="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2" name="Freeform 800">
              <a:extLst>
                <a:ext uri="{FF2B5EF4-FFF2-40B4-BE49-F238E27FC236}">
                  <a16:creationId xmlns:a16="http://schemas.microsoft.com/office/drawing/2014/main" id="{43E60097-5B39-B745-8A98-1D2162337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" y="2215"/>
              <a:ext cx="55" cy="54"/>
            </a:xfrm>
            <a:custGeom>
              <a:avLst/>
              <a:gdLst>
                <a:gd name="T0" fmla="*/ 0 w 55"/>
                <a:gd name="T1" fmla="*/ 6 h 54"/>
                <a:gd name="T2" fmla="*/ 12 w 55"/>
                <a:gd name="T3" fmla="*/ 0 h 54"/>
                <a:gd name="T4" fmla="*/ 55 w 55"/>
                <a:gd name="T5" fmla="*/ 48 h 54"/>
                <a:gd name="T6" fmla="*/ 43 w 55"/>
                <a:gd name="T7" fmla="*/ 54 h 54"/>
                <a:gd name="T8" fmla="*/ 0 w 55"/>
                <a:gd name="T9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6"/>
                  </a:moveTo>
                  <a:lnTo>
                    <a:pt x="12" y="0"/>
                  </a:lnTo>
                  <a:lnTo>
                    <a:pt x="55" y="48"/>
                  </a:lnTo>
                  <a:lnTo>
                    <a:pt x="43" y="54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3" name="Freeform 801">
              <a:extLst>
                <a:ext uri="{FF2B5EF4-FFF2-40B4-BE49-F238E27FC236}">
                  <a16:creationId xmlns:a16="http://schemas.microsoft.com/office/drawing/2014/main" id="{FC53FA3D-BDA4-2047-96DF-3F67CE45D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" y="2221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4" name="Line 802">
              <a:extLst>
                <a:ext uri="{FF2B5EF4-FFF2-40B4-BE49-F238E27FC236}">
                  <a16:creationId xmlns:a16="http://schemas.microsoft.com/office/drawing/2014/main" id="{9A95D80C-9328-934B-B7AA-4A5344AB5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10" y="2221"/>
              <a:ext cx="43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5" name="Freeform 803">
              <a:extLst>
                <a:ext uri="{FF2B5EF4-FFF2-40B4-BE49-F238E27FC236}">
                  <a16:creationId xmlns:a16="http://schemas.microsoft.com/office/drawing/2014/main" id="{A733B0C6-A819-7948-9A32-38892AF36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" y="2221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6" name="Freeform 804">
              <a:extLst>
                <a:ext uri="{FF2B5EF4-FFF2-40B4-BE49-F238E27FC236}">
                  <a16:creationId xmlns:a16="http://schemas.microsoft.com/office/drawing/2014/main" id="{FF09B7E3-E739-F446-89BE-444D4AA18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2215"/>
              <a:ext cx="43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8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8"/>
                  </a:lnTo>
                  <a:lnTo>
                    <a:pt x="5" y="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7" name="Oval 805">
              <a:extLst>
                <a:ext uri="{FF2B5EF4-FFF2-40B4-BE49-F238E27FC236}">
                  <a16:creationId xmlns:a16="http://schemas.microsoft.com/office/drawing/2014/main" id="{B0F1966D-E5E3-124B-9D66-733530821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143"/>
              <a:ext cx="139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8" name="Oval 806">
              <a:extLst>
                <a:ext uri="{FF2B5EF4-FFF2-40B4-BE49-F238E27FC236}">
                  <a16:creationId xmlns:a16="http://schemas.microsoft.com/office/drawing/2014/main" id="{342FFDD6-4861-A245-8778-36EF11432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143"/>
              <a:ext cx="139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9" name="Freeform 807">
              <a:extLst>
                <a:ext uri="{FF2B5EF4-FFF2-40B4-BE49-F238E27FC236}">
                  <a16:creationId xmlns:a16="http://schemas.microsoft.com/office/drawing/2014/main" id="{570AE988-D0F0-7F4B-A890-3A8BC3904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1728"/>
              <a:ext cx="18" cy="421"/>
            </a:xfrm>
            <a:custGeom>
              <a:avLst/>
              <a:gdLst>
                <a:gd name="T0" fmla="*/ 12 w 18"/>
                <a:gd name="T1" fmla="*/ 421 h 421"/>
                <a:gd name="T2" fmla="*/ 0 w 18"/>
                <a:gd name="T3" fmla="*/ 421 h 421"/>
                <a:gd name="T4" fmla="*/ 0 w 18"/>
                <a:gd name="T5" fmla="*/ 0 h 421"/>
                <a:gd name="T6" fmla="*/ 18 w 18"/>
                <a:gd name="T7" fmla="*/ 0 h 421"/>
                <a:gd name="T8" fmla="*/ 12 w 18"/>
                <a:gd name="T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21">
                  <a:moveTo>
                    <a:pt x="12" y="421"/>
                  </a:moveTo>
                  <a:lnTo>
                    <a:pt x="0" y="421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2" y="42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0" name="Line 808">
              <a:extLst>
                <a:ext uri="{FF2B5EF4-FFF2-40B4-BE49-F238E27FC236}">
                  <a16:creationId xmlns:a16="http://schemas.microsoft.com/office/drawing/2014/main" id="{B6312955-C87A-5044-A47B-E19B79A4A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728"/>
              <a:ext cx="6" cy="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1" name="Line 809">
              <a:extLst>
                <a:ext uri="{FF2B5EF4-FFF2-40B4-BE49-F238E27FC236}">
                  <a16:creationId xmlns:a16="http://schemas.microsoft.com/office/drawing/2014/main" id="{C28FBE36-A65B-E441-8171-3E1F78B82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2143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2" name="Freeform 810">
              <a:extLst>
                <a:ext uri="{FF2B5EF4-FFF2-40B4-BE49-F238E27FC236}">
                  <a16:creationId xmlns:a16="http://schemas.microsoft.com/office/drawing/2014/main" id="{F0E13062-7339-AE45-A137-C54A5080C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1728"/>
              <a:ext cx="18" cy="421"/>
            </a:xfrm>
            <a:custGeom>
              <a:avLst/>
              <a:gdLst>
                <a:gd name="T0" fmla="*/ 0 w 3"/>
                <a:gd name="T1" fmla="*/ 70 h 70"/>
                <a:gd name="T2" fmla="*/ 0 w 3"/>
                <a:gd name="T3" fmla="*/ 0 h 70"/>
                <a:gd name="T4" fmla="*/ 3 w 3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0">
                  <a:moveTo>
                    <a:pt x="0" y="70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3" name="Oval 811">
              <a:extLst>
                <a:ext uri="{FF2B5EF4-FFF2-40B4-BE49-F238E27FC236}">
                  <a16:creationId xmlns:a16="http://schemas.microsoft.com/office/drawing/2014/main" id="{8BA742AB-A511-1445-88D7-04069FAA7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548"/>
              <a:ext cx="139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4" name="Oval 812">
              <a:extLst>
                <a:ext uri="{FF2B5EF4-FFF2-40B4-BE49-F238E27FC236}">
                  <a16:creationId xmlns:a16="http://schemas.microsoft.com/office/drawing/2014/main" id="{8782434C-DE76-3842-ACAC-0CE4C1C0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548"/>
              <a:ext cx="139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5" name="Freeform 813">
              <a:extLst>
                <a:ext uri="{FF2B5EF4-FFF2-40B4-BE49-F238E27FC236}">
                  <a16:creationId xmlns:a16="http://schemas.microsoft.com/office/drawing/2014/main" id="{E681DA9C-AD4F-674D-A0CD-B748A5CA6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1614"/>
              <a:ext cx="439" cy="36"/>
            </a:xfrm>
            <a:custGeom>
              <a:avLst/>
              <a:gdLst>
                <a:gd name="T0" fmla="*/ 439 w 439"/>
                <a:gd name="T1" fmla="*/ 0 h 36"/>
                <a:gd name="T2" fmla="*/ 439 w 439"/>
                <a:gd name="T3" fmla="*/ 18 h 36"/>
                <a:gd name="T4" fmla="*/ 0 w 439"/>
                <a:gd name="T5" fmla="*/ 36 h 36"/>
                <a:gd name="T6" fmla="*/ 0 w 439"/>
                <a:gd name="T7" fmla="*/ 18 h 36"/>
                <a:gd name="T8" fmla="*/ 439 w 43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36">
                  <a:moveTo>
                    <a:pt x="439" y="0"/>
                  </a:moveTo>
                  <a:lnTo>
                    <a:pt x="439" y="1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43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6" name="Arc 814">
              <a:extLst>
                <a:ext uri="{FF2B5EF4-FFF2-40B4-BE49-F238E27FC236}">
                  <a16:creationId xmlns:a16="http://schemas.microsoft.com/office/drawing/2014/main" id="{9F296186-CDA9-7741-B6B5-C976F7032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1614"/>
              <a:ext cx="45" cy="18"/>
            </a:xfrm>
            <a:custGeom>
              <a:avLst/>
              <a:gdLst>
                <a:gd name="G0" fmla="+- 0 0 0"/>
                <a:gd name="G1" fmla="+- 4236 0 0"/>
                <a:gd name="G2" fmla="+- 21600 0 0"/>
                <a:gd name="T0" fmla="*/ 21181 w 21600"/>
                <a:gd name="T1" fmla="*/ 0 h 8472"/>
                <a:gd name="T2" fmla="*/ 21181 w 21600"/>
                <a:gd name="T3" fmla="*/ 8472 h 8472"/>
                <a:gd name="T4" fmla="*/ 0 w 21600"/>
                <a:gd name="T5" fmla="*/ 4236 h 8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8472" fill="none" extrusionOk="0">
                  <a:moveTo>
                    <a:pt x="21180" y="0"/>
                  </a:moveTo>
                  <a:cubicBezTo>
                    <a:pt x="21459" y="1394"/>
                    <a:pt x="21600" y="2813"/>
                    <a:pt x="21600" y="4236"/>
                  </a:cubicBezTo>
                  <a:cubicBezTo>
                    <a:pt x="21600" y="5658"/>
                    <a:pt x="21459" y="7077"/>
                    <a:pt x="21180" y="8471"/>
                  </a:cubicBezTo>
                </a:path>
                <a:path w="21600" h="8472" stroke="0" extrusionOk="0">
                  <a:moveTo>
                    <a:pt x="21180" y="0"/>
                  </a:moveTo>
                  <a:cubicBezTo>
                    <a:pt x="21459" y="1394"/>
                    <a:pt x="21600" y="2813"/>
                    <a:pt x="21600" y="4236"/>
                  </a:cubicBezTo>
                  <a:cubicBezTo>
                    <a:pt x="21600" y="5658"/>
                    <a:pt x="21459" y="7077"/>
                    <a:pt x="21180" y="8471"/>
                  </a:cubicBezTo>
                  <a:lnTo>
                    <a:pt x="0" y="423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7" name="Line 815">
              <a:extLst>
                <a:ext uri="{FF2B5EF4-FFF2-40B4-BE49-F238E27FC236}">
                  <a16:creationId xmlns:a16="http://schemas.microsoft.com/office/drawing/2014/main" id="{73BCFC20-6E8C-174E-A6ED-583DFAF34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5" y="1614"/>
              <a:ext cx="439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8" name="Arc 816">
              <a:extLst>
                <a:ext uri="{FF2B5EF4-FFF2-40B4-BE49-F238E27FC236}">
                  <a16:creationId xmlns:a16="http://schemas.microsoft.com/office/drawing/2014/main" id="{28E56215-2DA0-C34C-870D-B10403166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1614"/>
              <a:ext cx="45" cy="18"/>
            </a:xfrm>
            <a:custGeom>
              <a:avLst/>
              <a:gdLst>
                <a:gd name="G0" fmla="+- 0 0 0"/>
                <a:gd name="G1" fmla="+- 4236 0 0"/>
                <a:gd name="G2" fmla="+- 21600 0 0"/>
                <a:gd name="T0" fmla="*/ 21181 w 21600"/>
                <a:gd name="T1" fmla="*/ 0 h 8472"/>
                <a:gd name="T2" fmla="*/ 21181 w 21600"/>
                <a:gd name="T3" fmla="*/ 8472 h 8472"/>
                <a:gd name="T4" fmla="*/ 0 w 21600"/>
                <a:gd name="T5" fmla="*/ 4236 h 8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8472" fill="none" extrusionOk="0">
                  <a:moveTo>
                    <a:pt x="21180" y="0"/>
                  </a:moveTo>
                  <a:cubicBezTo>
                    <a:pt x="21459" y="1394"/>
                    <a:pt x="21600" y="2813"/>
                    <a:pt x="21600" y="4236"/>
                  </a:cubicBezTo>
                  <a:cubicBezTo>
                    <a:pt x="21600" y="5658"/>
                    <a:pt x="21459" y="7077"/>
                    <a:pt x="21180" y="8471"/>
                  </a:cubicBezTo>
                </a:path>
                <a:path w="21600" h="8472" stroke="0" extrusionOk="0">
                  <a:moveTo>
                    <a:pt x="21180" y="0"/>
                  </a:moveTo>
                  <a:cubicBezTo>
                    <a:pt x="21459" y="1394"/>
                    <a:pt x="21600" y="2813"/>
                    <a:pt x="21600" y="4236"/>
                  </a:cubicBezTo>
                  <a:cubicBezTo>
                    <a:pt x="21600" y="5658"/>
                    <a:pt x="21459" y="7077"/>
                    <a:pt x="21180" y="8471"/>
                  </a:cubicBezTo>
                  <a:lnTo>
                    <a:pt x="0" y="423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69" name="Freeform 817">
              <a:extLst>
                <a:ext uri="{FF2B5EF4-FFF2-40B4-BE49-F238E27FC236}">
                  <a16:creationId xmlns:a16="http://schemas.microsoft.com/office/drawing/2014/main" id="{EF4E516E-EAB4-5B4A-A722-A6A21C94E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1632"/>
              <a:ext cx="439" cy="18"/>
            </a:xfrm>
            <a:custGeom>
              <a:avLst/>
              <a:gdLst>
                <a:gd name="T0" fmla="*/ 73 w 73"/>
                <a:gd name="T1" fmla="*/ 0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0" name="Freeform 818">
              <a:extLst>
                <a:ext uri="{FF2B5EF4-FFF2-40B4-BE49-F238E27FC236}">
                  <a16:creationId xmlns:a16="http://schemas.microsoft.com/office/drawing/2014/main" id="{84FFFEAC-1208-4043-9F0D-762471FF5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" y="1626"/>
              <a:ext cx="55" cy="66"/>
            </a:xfrm>
            <a:custGeom>
              <a:avLst/>
              <a:gdLst>
                <a:gd name="T0" fmla="*/ 0 w 55"/>
                <a:gd name="T1" fmla="*/ 6 h 66"/>
                <a:gd name="T2" fmla="*/ 12 w 55"/>
                <a:gd name="T3" fmla="*/ 0 h 66"/>
                <a:gd name="T4" fmla="*/ 55 w 55"/>
                <a:gd name="T5" fmla="*/ 60 h 66"/>
                <a:gd name="T6" fmla="*/ 37 w 55"/>
                <a:gd name="T7" fmla="*/ 66 h 66"/>
                <a:gd name="T8" fmla="*/ 0 w 55"/>
                <a:gd name="T9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6">
                  <a:moveTo>
                    <a:pt x="0" y="6"/>
                  </a:moveTo>
                  <a:lnTo>
                    <a:pt x="12" y="0"/>
                  </a:lnTo>
                  <a:lnTo>
                    <a:pt x="55" y="60"/>
                  </a:lnTo>
                  <a:lnTo>
                    <a:pt x="37" y="66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1" name="Freeform 819">
              <a:extLst>
                <a:ext uri="{FF2B5EF4-FFF2-40B4-BE49-F238E27FC236}">
                  <a16:creationId xmlns:a16="http://schemas.microsoft.com/office/drawing/2014/main" id="{FED0A3FC-E312-1343-9793-F6A14F52C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" y="1632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" name="Line 820">
              <a:extLst>
                <a:ext uri="{FF2B5EF4-FFF2-40B4-BE49-F238E27FC236}">
                  <a16:creationId xmlns:a16="http://schemas.microsoft.com/office/drawing/2014/main" id="{41660F7F-4108-D947-A3AC-F146B544E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16" y="1632"/>
              <a:ext cx="37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3" name="Freeform 821">
              <a:extLst>
                <a:ext uri="{FF2B5EF4-FFF2-40B4-BE49-F238E27FC236}">
                  <a16:creationId xmlns:a16="http://schemas.microsoft.com/office/drawing/2014/main" id="{279FC1DF-9029-C44F-8E95-C1F6605B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" y="1632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4" name="Freeform 822">
              <a:extLst>
                <a:ext uri="{FF2B5EF4-FFF2-40B4-BE49-F238E27FC236}">
                  <a16:creationId xmlns:a16="http://schemas.microsoft.com/office/drawing/2014/main" id="{82269414-DD17-6B42-A7B6-CAE398ABF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626"/>
              <a:ext cx="43" cy="66"/>
            </a:xfrm>
            <a:custGeom>
              <a:avLst/>
              <a:gdLst>
                <a:gd name="T0" fmla="*/ 0 w 7"/>
                <a:gd name="T1" fmla="*/ 0 h 11"/>
                <a:gd name="T2" fmla="*/ 7 w 7"/>
                <a:gd name="T3" fmla="*/ 10 h 11"/>
                <a:gd name="T4" fmla="*/ 4 w 7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0" y="0"/>
                  </a:moveTo>
                  <a:lnTo>
                    <a:pt x="7" y="10"/>
                  </a:lnTo>
                  <a:lnTo>
                    <a:pt x="4" y="1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" name="Oval 823">
              <a:extLst>
                <a:ext uri="{FF2B5EF4-FFF2-40B4-BE49-F238E27FC236}">
                  <a16:creationId xmlns:a16="http://schemas.microsoft.com/office/drawing/2014/main" id="{56E08585-BC65-C84A-AD9F-E7539B42C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1560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6" name="Oval 824">
              <a:extLst>
                <a:ext uri="{FF2B5EF4-FFF2-40B4-BE49-F238E27FC236}">
                  <a16:creationId xmlns:a16="http://schemas.microsoft.com/office/drawing/2014/main" id="{A30743D7-52DA-6A4C-A79D-F3DB0AA72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1560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7" name="Freeform 825">
              <a:extLst>
                <a:ext uri="{FF2B5EF4-FFF2-40B4-BE49-F238E27FC236}">
                  <a16:creationId xmlns:a16="http://schemas.microsoft.com/office/drawing/2014/main" id="{21D4E0FB-CF10-8440-BE3D-B31E979E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644"/>
              <a:ext cx="55" cy="36"/>
            </a:xfrm>
            <a:custGeom>
              <a:avLst/>
              <a:gdLst>
                <a:gd name="T0" fmla="*/ 0 w 55"/>
                <a:gd name="T1" fmla="*/ 12 h 36"/>
                <a:gd name="T2" fmla="*/ 13 w 55"/>
                <a:gd name="T3" fmla="*/ 0 h 36"/>
                <a:gd name="T4" fmla="*/ 55 w 55"/>
                <a:gd name="T5" fmla="*/ 24 h 36"/>
                <a:gd name="T6" fmla="*/ 43 w 55"/>
                <a:gd name="T7" fmla="*/ 36 h 36"/>
                <a:gd name="T8" fmla="*/ 0 w 55"/>
                <a:gd name="T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6">
                  <a:moveTo>
                    <a:pt x="0" y="12"/>
                  </a:moveTo>
                  <a:lnTo>
                    <a:pt x="13" y="0"/>
                  </a:lnTo>
                  <a:lnTo>
                    <a:pt x="55" y="24"/>
                  </a:lnTo>
                  <a:lnTo>
                    <a:pt x="43" y="36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8" name="Freeform 826">
              <a:extLst>
                <a:ext uri="{FF2B5EF4-FFF2-40B4-BE49-F238E27FC236}">
                  <a16:creationId xmlns:a16="http://schemas.microsoft.com/office/drawing/2014/main" id="{271280CE-57BC-4A4A-8668-30AE25BD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6" y="16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9" name="Line 827">
              <a:extLst>
                <a:ext uri="{FF2B5EF4-FFF2-40B4-BE49-F238E27FC236}">
                  <a16:creationId xmlns:a16="http://schemas.microsoft.com/office/drawing/2014/main" id="{5F5EA8E8-9EFD-D041-ABDC-5B27C71DA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656"/>
              <a:ext cx="43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80" name="Freeform 828">
              <a:extLst>
                <a:ext uri="{FF2B5EF4-FFF2-40B4-BE49-F238E27FC236}">
                  <a16:creationId xmlns:a16="http://schemas.microsoft.com/office/drawing/2014/main" id="{2CCDAF77-A509-6C4F-A942-A60CB3E83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6" y="16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81" name="Freeform 829">
              <a:extLst>
                <a:ext uri="{FF2B5EF4-FFF2-40B4-BE49-F238E27FC236}">
                  <a16:creationId xmlns:a16="http://schemas.microsoft.com/office/drawing/2014/main" id="{3C97B4A0-8F9B-2A49-B8B7-C2D532EB5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644"/>
              <a:ext cx="42" cy="36"/>
            </a:xfrm>
            <a:custGeom>
              <a:avLst/>
              <a:gdLst>
                <a:gd name="T0" fmla="*/ 0 w 7"/>
                <a:gd name="T1" fmla="*/ 0 h 6"/>
                <a:gd name="T2" fmla="*/ 7 w 7"/>
                <a:gd name="T3" fmla="*/ 4 h 6"/>
                <a:gd name="T4" fmla="*/ 5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lnTo>
                    <a:pt x="7" y="4"/>
                  </a:lnTo>
                  <a:lnTo>
                    <a:pt x="5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82" name="Oval 830" descr="Trellis">
              <a:extLst>
                <a:ext uri="{FF2B5EF4-FFF2-40B4-BE49-F238E27FC236}">
                  <a16:creationId xmlns:a16="http://schemas.microsoft.com/office/drawing/2014/main" id="{FB541CA6-9680-154D-BCFD-F2A78EC3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774"/>
              <a:ext cx="163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83" name="Oval 831" descr="Trellis">
              <a:extLst>
                <a:ext uri="{FF2B5EF4-FFF2-40B4-BE49-F238E27FC236}">
                  <a16:creationId xmlns:a16="http://schemas.microsoft.com/office/drawing/2014/main" id="{6B8D7FD4-7B11-1149-986E-DA6C2EE8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774"/>
              <a:ext cx="163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84" name="Freeform 832">
              <a:extLst>
                <a:ext uri="{FF2B5EF4-FFF2-40B4-BE49-F238E27FC236}">
                  <a16:creationId xmlns:a16="http://schemas.microsoft.com/office/drawing/2014/main" id="{A27CB63D-EBBA-D749-AE81-2F9C3DEA0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846"/>
              <a:ext cx="439" cy="18"/>
            </a:xfrm>
            <a:custGeom>
              <a:avLst/>
              <a:gdLst>
                <a:gd name="T0" fmla="*/ 439 w 439"/>
                <a:gd name="T1" fmla="*/ 0 h 18"/>
                <a:gd name="T2" fmla="*/ 439 w 439"/>
                <a:gd name="T3" fmla="*/ 18 h 18"/>
                <a:gd name="T4" fmla="*/ 0 w 439"/>
                <a:gd name="T5" fmla="*/ 18 h 18"/>
                <a:gd name="T6" fmla="*/ 0 w 439"/>
                <a:gd name="T7" fmla="*/ 6 h 18"/>
                <a:gd name="T8" fmla="*/ 439 w 43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18">
                  <a:moveTo>
                    <a:pt x="439" y="0"/>
                  </a:moveTo>
                  <a:lnTo>
                    <a:pt x="439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3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85" name="Line 833">
              <a:extLst>
                <a:ext uri="{FF2B5EF4-FFF2-40B4-BE49-F238E27FC236}">
                  <a16:creationId xmlns:a16="http://schemas.microsoft.com/office/drawing/2014/main" id="{5D5F8483-B25F-8949-8A43-DB6FD792A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7" y="2846"/>
              <a:ext cx="439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86" name="Line 834" descr="Trellis">
              <a:extLst>
                <a:ext uri="{FF2B5EF4-FFF2-40B4-BE49-F238E27FC236}">
                  <a16:creationId xmlns:a16="http://schemas.microsoft.com/office/drawing/2014/main" id="{1D759E22-2DFA-D347-AF2B-E1EE9F5EF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0" y="2852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87" name="Freeform 835">
              <a:extLst>
                <a:ext uri="{FF2B5EF4-FFF2-40B4-BE49-F238E27FC236}">
                  <a16:creationId xmlns:a16="http://schemas.microsoft.com/office/drawing/2014/main" id="{4CF07A7C-1A71-0041-A4C4-A97F175E7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852"/>
              <a:ext cx="439" cy="12"/>
            </a:xfrm>
            <a:custGeom>
              <a:avLst/>
              <a:gdLst>
                <a:gd name="T0" fmla="*/ 73 w 73"/>
                <a:gd name="T1" fmla="*/ 2 h 2"/>
                <a:gd name="T2" fmla="*/ 0 w 73"/>
                <a:gd name="T3" fmla="*/ 2 h 2"/>
                <a:gd name="T4" fmla="*/ 0 w 7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2">
                  <a:moveTo>
                    <a:pt x="73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88" name="Freeform 836">
              <a:extLst>
                <a:ext uri="{FF2B5EF4-FFF2-40B4-BE49-F238E27FC236}">
                  <a16:creationId xmlns:a16="http://schemas.microsoft.com/office/drawing/2014/main" id="{C5037043-DD7E-FA42-903E-9C99F95C2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2341"/>
              <a:ext cx="18" cy="427"/>
            </a:xfrm>
            <a:custGeom>
              <a:avLst/>
              <a:gdLst>
                <a:gd name="T0" fmla="*/ 18 w 18"/>
                <a:gd name="T1" fmla="*/ 427 h 427"/>
                <a:gd name="T2" fmla="*/ 0 w 18"/>
                <a:gd name="T3" fmla="*/ 427 h 427"/>
                <a:gd name="T4" fmla="*/ 6 w 18"/>
                <a:gd name="T5" fmla="*/ 0 h 427"/>
                <a:gd name="T6" fmla="*/ 18 w 18"/>
                <a:gd name="T7" fmla="*/ 0 h 427"/>
                <a:gd name="T8" fmla="*/ 18 w 18"/>
                <a:gd name="T9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27">
                  <a:moveTo>
                    <a:pt x="18" y="427"/>
                  </a:moveTo>
                  <a:lnTo>
                    <a:pt x="0" y="427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42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89" name="Arc 837" descr="Trellis">
              <a:extLst>
                <a:ext uri="{FF2B5EF4-FFF2-40B4-BE49-F238E27FC236}">
                  <a16:creationId xmlns:a16="http://schemas.microsoft.com/office/drawing/2014/main" id="{3FB94603-AF92-144A-8B95-25A186F7F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2729"/>
              <a:ext cx="18" cy="39"/>
            </a:xfrm>
            <a:custGeom>
              <a:avLst/>
              <a:gdLst>
                <a:gd name="G0" fmla="+- 4799 0 0"/>
                <a:gd name="G1" fmla="+- 0 0 0"/>
                <a:gd name="G2" fmla="+- 21600 0 0"/>
                <a:gd name="T0" fmla="*/ 9598 w 9598"/>
                <a:gd name="T1" fmla="*/ 21060 h 21600"/>
                <a:gd name="T2" fmla="*/ 0 w 9598"/>
                <a:gd name="T3" fmla="*/ 21060 h 21600"/>
                <a:gd name="T4" fmla="*/ 4799 w 959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8" h="21600" fill="none" extrusionOk="0">
                  <a:moveTo>
                    <a:pt x="9598" y="21060"/>
                  </a:moveTo>
                  <a:cubicBezTo>
                    <a:pt x="8023" y="21418"/>
                    <a:pt x="6413" y="21600"/>
                    <a:pt x="4799" y="21600"/>
                  </a:cubicBezTo>
                  <a:cubicBezTo>
                    <a:pt x="3184" y="21600"/>
                    <a:pt x="1574" y="21418"/>
                    <a:pt x="-1" y="21060"/>
                  </a:cubicBezTo>
                </a:path>
                <a:path w="9598" h="21600" stroke="0" extrusionOk="0">
                  <a:moveTo>
                    <a:pt x="9598" y="21060"/>
                  </a:moveTo>
                  <a:cubicBezTo>
                    <a:pt x="8023" y="21418"/>
                    <a:pt x="6413" y="21600"/>
                    <a:pt x="4799" y="21600"/>
                  </a:cubicBezTo>
                  <a:cubicBezTo>
                    <a:pt x="3184" y="21600"/>
                    <a:pt x="1574" y="21418"/>
                    <a:pt x="-1" y="21060"/>
                  </a:cubicBezTo>
                  <a:lnTo>
                    <a:pt x="4799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90" name="Line 838">
              <a:extLst>
                <a:ext uri="{FF2B5EF4-FFF2-40B4-BE49-F238E27FC236}">
                  <a16:creationId xmlns:a16="http://schemas.microsoft.com/office/drawing/2014/main" id="{B1DEAB1E-4E12-E84D-ABC2-0606CCC11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2341"/>
              <a:ext cx="1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91" name="Arc 839" descr="Trellis">
              <a:extLst>
                <a:ext uri="{FF2B5EF4-FFF2-40B4-BE49-F238E27FC236}">
                  <a16:creationId xmlns:a16="http://schemas.microsoft.com/office/drawing/2014/main" id="{629AB078-2ADC-2841-9BF9-0B7A005E7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2729"/>
              <a:ext cx="18" cy="39"/>
            </a:xfrm>
            <a:custGeom>
              <a:avLst/>
              <a:gdLst>
                <a:gd name="G0" fmla="+- 4799 0 0"/>
                <a:gd name="G1" fmla="+- 0 0 0"/>
                <a:gd name="G2" fmla="+- 21600 0 0"/>
                <a:gd name="T0" fmla="*/ 9598 w 9598"/>
                <a:gd name="T1" fmla="*/ 21060 h 21600"/>
                <a:gd name="T2" fmla="*/ 0 w 9598"/>
                <a:gd name="T3" fmla="*/ 21060 h 21600"/>
                <a:gd name="T4" fmla="*/ 4799 w 959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8" h="21600" fill="none" extrusionOk="0">
                  <a:moveTo>
                    <a:pt x="9598" y="21060"/>
                  </a:moveTo>
                  <a:cubicBezTo>
                    <a:pt x="8023" y="21418"/>
                    <a:pt x="6413" y="21600"/>
                    <a:pt x="4799" y="21600"/>
                  </a:cubicBezTo>
                  <a:cubicBezTo>
                    <a:pt x="3184" y="21600"/>
                    <a:pt x="1574" y="21418"/>
                    <a:pt x="-1" y="21060"/>
                  </a:cubicBezTo>
                </a:path>
                <a:path w="9598" h="21600" stroke="0" extrusionOk="0">
                  <a:moveTo>
                    <a:pt x="9598" y="21060"/>
                  </a:moveTo>
                  <a:cubicBezTo>
                    <a:pt x="8023" y="21418"/>
                    <a:pt x="6413" y="21600"/>
                    <a:pt x="4799" y="21600"/>
                  </a:cubicBezTo>
                  <a:cubicBezTo>
                    <a:pt x="3184" y="21600"/>
                    <a:pt x="1574" y="21418"/>
                    <a:pt x="-1" y="21060"/>
                  </a:cubicBezTo>
                  <a:lnTo>
                    <a:pt x="4799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92" name="Freeform 840">
              <a:extLst>
                <a:ext uri="{FF2B5EF4-FFF2-40B4-BE49-F238E27FC236}">
                  <a16:creationId xmlns:a16="http://schemas.microsoft.com/office/drawing/2014/main" id="{1701648A-1CF9-AF44-9993-645CBD6CD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2341"/>
              <a:ext cx="18" cy="427"/>
            </a:xfrm>
            <a:custGeom>
              <a:avLst/>
              <a:gdLst>
                <a:gd name="T0" fmla="*/ 0 w 3"/>
                <a:gd name="T1" fmla="*/ 71 h 71"/>
                <a:gd name="T2" fmla="*/ 1 w 3"/>
                <a:gd name="T3" fmla="*/ 0 h 71"/>
                <a:gd name="T4" fmla="*/ 3 w 3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1">
                  <a:moveTo>
                    <a:pt x="0" y="71"/>
                  </a:move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93" name="Freeform 841" descr="Trellis">
              <a:extLst>
                <a:ext uri="{FF2B5EF4-FFF2-40B4-BE49-F238E27FC236}">
                  <a16:creationId xmlns:a16="http://schemas.microsoft.com/office/drawing/2014/main" id="{CD748CF7-3DC1-8348-B54D-A1A0E2F7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2858"/>
              <a:ext cx="54" cy="54"/>
            </a:xfrm>
            <a:custGeom>
              <a:avLst/>
              <a:gdLst>
                <a:gd name="T0" fmla="*/ 0 w 54"/>
                <a:gd name="T1" fmla="*/ 12 h 54"/>
                <a:gd name="T2" fmla="*/ 12 w 54"/>
                <a:gd name="T3" fmla="*/ 0 h 54"/>
                <a:gd name="T4" fmla="*/ 54 w 54"/>
                <a:gd name="T5" fmla="*/ 42 h 54"/>
                <a:gd name="T6" fmla="*/ 42 w 54"/>
                <a:gd name="T7" fmla="*/ 54 h 54"/>
                <a:gd name="T8" fmla="*/ 0 w 54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12"/>
                  </a:moveTo>
                  <a:lnTo>
                    <a:pt x="12" y="0"/>
                  </a:lnTo>
                  <a:lnTo>
                    <a:pt x="54" y="42"/>
                  </a:lnTo>
                  <a:lnTo>
                    <a:pt x="42" y="5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94" name="Freeform 842" descr="Trellis">
              <a:extLst>
                <a:ext uri="{FF2B5EF4-FFF2-40B4-BE49-F238E27FC236}">
                  <a16:creationId xmlns:a16="http://schemas.microsoft.com/office/drawing/2014/main" id="{422F8BFF-2EC3-1545-A5A9-6DDCF7878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286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95" name="Line 843" descr="Trellis">
              <a:extLst>
                <a:ext uri="{FF2B5EF4-FFF2-40B4-BE49-F238E27FC236}">
                  <a16:creationId xmlns:a16="http://schemas.microsoft.com/office/drawing/2014/main" id="{9313E6CF-7616-234B-8D30-5668D63C4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57" y="2870"/>
              <a:ext cx="42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96" name="Freeform 844" descr="Trellis">
              <a:extLst>
                <a:ext uri="{FF2B5EF4-FFF2-40B4-BE49-F238E27FC236}">
                  <a16:creationId xmlns:a16="http://schemas.microsoft.com/office/drawing/2014/main" id="{9D00AA58-A0E7-B748-8BA4-8B58435D3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286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97" name="Freeform 845" descr="Trellis">
              <a:extLst>
                <a:ext uri="{FF2B5EF4-FFF2-40B4-BE49-F238E27FC236}">
                  <a16:creationId xmlns:a16="http://schemas.microsoft.com/office/drawing/2014/main" id="{6646DFF4-F2F4-614B-9631-68352363A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" y="2858"/>
              <a:ext cx="42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7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7"/>
                  </a:lnTo>
                  <a:lnTo>
                    <a:pt x="5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98" name="Oval 846" descr="Trellis">
              <a:extLst>
                <a:ext uri="{FF2B5EF4-FFF2-40B4-BE49-F238E27FC236}">
                  <a16:creationId xmlns:a16="http://schemas.microsoft.com/office/drawing/2014/main" id="{621AAD0B-AF82-244B-8854-E4C889C34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2786"/>
              <a:ext cx="139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99" name="Oval 847" descr="Trellis">
              <a:extLst>
                <a:ext uri="{FF2B5EF4-FFF2-40B4-BE49-F238E27FC236}">
                  <a16:creationId xmlns:a16="http://schemas.microsoft.com/office/drawing/2014/main" id="{DF5DA6E6-278B-1648-A258-CF5B17A21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2786"/>
              <a:ext cx="139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00" name="Rectangle 848">
              <a:extLst>
                <a:ext uri="{FF2B5EF4-FFF2-40B4-BE49-F238E27FC236}">
                  <a16:creationId xmlns:a16="http://schemas.microsoft.com/office/drawing/2014/main" id="{CACE8AED-38D8-434A-A509-74CC3CBC3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2852"/>
              <a:ext cx="439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01" name="Line 849">
              <a:extLst>
                <a:ext uri="{FF2B5EF4-FFF2-40B4-BE49-F238E27FC236}">
                  <a16:creationId xmlns:a16="http://schemas.microsoft.com/office/drawing/2014/main" id="{5B4E37DF-7699-1F47-BFAA-161C323F9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9" y="2852"/>
              <a:ext cx="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02" name="Line 850" descr="Trellis">
              <a:extLst>
                <a:ext uri="{FF2B5EF4-FFF2-40B4-BE49-F238E27FC236}">
                  <a16:creationId xmlns:a16="http://schemas.microsoft.com/office/drawing/2014/main" id="{6AF6C8D5-D28D-6341-8EF3-D27BD0873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2" y="2858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03" name="Freeform 851">
              <a:extLst>
                <a:ext uri="{FF2B5EF4-FFF2-40B4-BE49-F238E27FC236}">
                  <a16:creationId xmlns:a16="http://schemas.microsoft.com/office/drawing/2014/main" id="{B175F279-4437-8E4A-AD89-A2C730B05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2852"/>
              <a:ext cx="439" cy="12"/>
            </a:xfrm>
            <a:custGeom>
              <a:avLst/>
              <a:gdLst>
                <a:gd name="T0" fmla="*/ 73 w 73"/>
                <a:gd name="T1" fmla="*/ 2 h 2"/>
                <a:gd name="T2" fmla="*/ 0 w 73"/>
                <a:gd name="T3" fmla="*/ 2 h 2"/>
                <a:gd name="T4" fmla="*/ 0 w 7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2">
                  <a:moveTo>
                    <a:pt x="73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04" name="Freeform 852">
              <a:extLst>
                <a:ext uri="{FF2B5EF4-FFF2-40B4-BE49-F238E27FC236}">
                  <a16:creationId xmlns:a16="http://schemas.microsoft.com/office/drawing/2014/main" id="{D2F67457-6B12-6D4F-A07A-D4885D71B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2353"/>
              <a:ext cx="18" cy="439"/>
            </a:xfrm>
            <a:custGeom>
              <a:avLst/>
              <a:gdLst>
                <a:gd name="T0" fmla="*/ 18 w 18"/>
                <a:gd name="T1" fmla="*/ 439 h 439"/>
                <a:gd name="T2" fmla="*/ 0 w 18"/>
                <a:gd name="T3" fmla="*/ 439 h 439"/>
                <a:gd name="T4" fmla="*/ 6 w 18"/>
                <a:gd name="T5" fmla="*/ 0 h 439"/>
                <a:gd name="T6" fmla="*/ 18 w 18"/>
                <a:gd name="T7" fmla="*/ 0 h 439"/>
                <a:gd name="T8" fmla="*/ 18 w 18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9">
                  <a:moveTo>
                    <a:pt x="18" y="439"/>
                  </a:moveTo>
                  <a:lnTo>
                    <a:pt x="0" y="439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43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05" name="Arc 853" descr="Trellis">
              <a:extLst>
                <a:ext uri="{FF2B5EF4-FFF2-40B4-BE49-F238E27FC236}">
                  <a16:creationId xmlns:a16="http://schemas.microsoft.com/office/drawing/2014/main" id="{48D5FE87-3EFD-0A4D-9ADB-3F1BEE96A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2747"/>
              <a:ext cx="12" cy="39"/>
            </a:xfrm>
            <a:custGeom>
              <a:avLst/>
              <a:gdLst>
                <a:gd name="G0" fmla="+- 1636 0 0"/>
                <a:gd name="G1" fmla="+- 0 0 0"/>
                <a:gd name="G2" fmla="+- 21600 0 0"/>
                <a:gd name="T0" fmla="*/ 6435 w 6435"/>
                <a:gd name="T1" fmla="*/ 21060 h 21600"/>
                <a:gd name="T2" fmla="*/ 0 w 6435"/>
                <a:gd name="T3" fmla="*/ 21538 h 21600"/>
                <a:gd name="T4" fmla="*/ 1636 w 643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5" h="21600" fill="none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</a:path>
                <a:path w="6435" h="21600" stroke="0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  <a:lnTo>
                    <a:pt x="163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06" name="Line 854">
              <a:extLst>
                <a:ext uri="{FF2B5EF4-FFF2-40B4-BE49-F238E27FC236}">
                  <a16:creationId xmlns:a16="http://schemas.microsoft.com/office/drawing/2014/main" id="{BD9A7378-F9B6-F049-9F97-60554FF48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353"/>
              <a:ext cx="1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07" name="Arc 855" descr="Trellis">
              <a:extLst>
                <a:ext uri="{FF2B5EF4-FFF2-40B4-BE49-F238E27FC236}">
                  <a16:creationId xmlns:a16="http://schemas.microsoft.com/office/drawing/2014/main" id="{5BB84121-0198-9943-9053-81706CD3E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2747"/>
              <a:ext cx="12" cy="39"/>
            </a:xfrm>
            <a:custGeom>
              <a:avLst/>
              <a:gdLst>
                <a:gd name="G0" fmla="+- 1636 0 0"/>
                <a:gd name="G1" fmla="+- 0 0 0"/>
                <a:gd name="G2" fmla="+- 21600 0 0"/>
                <a:gd name="T0" fmla="*/ 6435 w 6435"/>
                <a:gd name="T1" fmla="*/ 21060 h 21600"/>
                <a:gd name="T2" fmla="*/ 0 w 6435"/>
                <a:gd name="T3" fmla="*/ 21538 h 21600"/>
                <a:gd name="T4" fmla="*/ 1636 w 643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5" h="21600" fill="none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</a:path>
                <a:path w="6435" h="21600" stroke="0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  <a:lnTo>
                    <a:pt x="163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08" name="Freeform 856">
              <a:extLst>
                <a:ext uri="{FF2B5EF4-FFF2-40B4-BE49-F238E27FC236}">
                  <a16:creationId xmlns:a16="http://schemas.microsoft.com/office/drawing/2014/main" id="{982A830A-CCBF-914D-98DB-37707796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2353"/>
              <a:ext cx="18" cy="439"/>
            </a:xfrm>
            <a:custGeom>
              <a:avLst/>
              <a:gdLst>
                <a:gd name="T0" fmla="*/ 0 w 3"/>
                <a:gd name="T1" fmla="*/ 73 h 73"/>
                <a:gd name="T2" fmla="*/ 1 w 3"/>
                <a:gd name="T3" fmla="*/ 0 h 73"/>
                <a:gd name="T4" fmla="*/ 3 w 3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3">
                  <a:moveTo>
                    <a:pt x="0" y="73"/>
                  </a:move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09" name="Freeform 857" descr="Trellis">
              <a:extLst>
                <a:ext uri="{FF2B5EF4-FFF2-40B4-BE49-F238E27FC236}">
                  <a16:creationId xmlns:a16="http://schemas.microsoft.com/office/drawing/2014/main" id="{70475FD9-5780-8F4C-9220-25CDE385E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2858"/>
              <a:ext cx="48" cy="54"/>
            </a:xfrm>
            <a:custGeom>
              <a:avLst/>
              <a:gdLst>
                <a:gd name="T0" fmla="*/ 0 w 48"/>
                <a:gd name="T1" fmla="*/ 12 h 54"/>
                <a:gd name="T2" fmla="*/ 6 w 48"/>
                <a:gd name="T3" fmla="*/ 0 h 54"/>
                <a:gd name="T4" fmla="*/ 48 w 48"/>
                <a:gd name="T5" fmla="*/ 42 h 54"/>
                <a:gd name="T6" fmla="*/ 36 w 48"/>
                <a:gd name="T7" fmla="*/ 54 h 54"/>
                <a:gd name="T8" fmla="*/ 0 w 48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0" y="12"/>
                  </a:moveTo>
                  <a:lnTo>
                    <a:pt x="6" y="0"/>
                  </a:lnTo>
                  <a:lnTo>
                    <a:pt x="48" y="42"/>
                  </a:lnTo>
                  <a:lnTo>
                    <a:pt x="36" y="54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10" name="Freeform 858" descr="Trellis">
              <a:extLst>
                <a:ext uri="{FF2B5EF4-FFF2-40B4-BE49-F238E27FC236}">
                  <a16:creationId xmlns:a16="http://schemas.microsoft.com/office/drawing/2014/main" id="{84B9AD3B-428A-BF4C-854E-76AC64EE5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2864"/>
              <a:ext cx="1" cy="6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11" name="Line 859" descr="Trellis">
              <a:extLst>
                <a:ext uri="{FF2B5EF4-FFF2-40B4-BE49-F238E27FC236}">
                  <a16:creationId xmlns:a16="http://schemas.microsoft.com/office/drawing/2014/main" id="{1C41DF6E-6EC6-8B44-9CB4-6EC2692FF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1" y="2870"/>
              <a:ext cx="36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12" name="Freeform 860" descr="Trellis">
              <a:extLst>
                <a:ext uri="{FF2B5EF4-FFF2-40B4-BE49-F238E27FC236}">
                  <a16:creationId xmlns:a16="http://schemas.microsoft.com/office/drawing/2014/main" id="{852CC531-B3CD-DF4F-A93E-C651DD7A3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2864"/>
              <a:ext cx="1" cy="6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13" name="Freeform 861" descr="Trellis">
              <a:extLst>
                <a:ext uri="{FF2B5EF4-FFF2-40B4-BE49-F238E27FC236}">
                  <a16:creationId xmlns:a16="http://schemas.microsoft.com/office/drawing/2014/main" id="{D38AEFD9-C3C6-4C46-9F3A-C9C5CC51D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2858"/>
              <a:ext cx="42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7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7"/>
                  </a:lnTo>
                  <a:lnTo>
                    <a:pt x="5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14" name="Oval 862">
              <a:extLst>
                <a:ext uri="{FF2B5EF4-FFF2-40B4-BE49-F238E27FC236}">
                  <a16:creationId xmlns:a16="http://schemas.microsoft.com/office/drawing/2014/main" id="{71842394-013C-BF4D-999C-FD2B2AC86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2197"/>
              <a:ext cx="139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15" name="Oval 863">
              <a:extLst>
                <a:ext uri="{FF2B5EF4-FFF2-40B4-BE49-F238E27FC236}">
                  <a16:creationId xmlns:a16="http://schemas.microsoft.com/office/drawing/2014/main" id="{987B4B42-AA13-9F4E-B66C-C4B6B455D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2197"/>
              <a:ext cx="139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16" name="Freeform 864">
              <a:extLst>
                <a:ext uri="{FF2B5EF4-FFF2-40B4-BE49-F238E27FC236}">
                  <a16:creationId xmlns:a16="http://schemas.microsoft.com/office/drawing/2014/main" id="{E1902E2A-0239-0D41-8932-26ADD29A6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2257"/>
              <a:ext cx="445" cy="24"/>
            </a:xfrm>
            <a:custGeom>
              <a:avLst/>
              <a:gdLst>
                <a:gd name="T0" fmla="*/ 445 w 445"/>
                <a:gd name="T1" fmla="*/ 6 h 24"/>
                <a:gd name="T2" fmla="*/ 445 w 445"/>
                <a:gd name="T3" fmla="*/ 24 h 24"/>
                <a:gd name="T4" fmla="*/ 0 w 445"/>
                <a:gd name="T5" fmla="*/ 18 h 24"/>
                <a:gd name="T6" fmla="*/ 0 w 445"/>
                <a:gd name="T7" fmla="*/ 0 h 24"/>
                <a:gd name="T8" fmla="*/ 445 w 445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24">
                  <a:moveTo>
                    <a:pt x="445" y="6"/>
                  </a:moveTo>
                  <a:lnTo>
                    <a:pt x="445" y="24"/>
                  </a:lnTo>
                  <a:lnTo>
                    <a:pt x="0" y="18"/>
                  </a:lnTo>
                  <a:lnTo>
                    <a:pt x="0" y="0"/>
                  </a:lnTo>
                  <a:lnTo>
                    <a:pt x="445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17" name="Line 865">
              <a:extLst>
                <a:ext uri="{FF2B5EF4-FFF2-40B4-BE49-F238E27FC236}">
                  <a16:creationId xmlns:a16="http://schemas.microsoft.com/office/drawing/2014/main" id="{9AD33498-AB4C-6844-9EA9-F3929955D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257"/>
              <a:ext cx="44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18" name="Line 866">
              <a:extLst>
                <a:ext uri="{FF2B5EF4-FFF2-40B4-BE49-F238E27FC236}">
                  <a16:creationId xmlns:a16="http://schemas.microsoft.com/office/drawing/2014/main" id="{CF375BE2-144C-404C-9A3E-D07E0DE4B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4" y="2269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19" name="Freeform 867">
              <a:extLst>
                <a:ext uri="{FF2B5EF4-FFF2-40B4-BE49-F238E27FC236}">
                  <a16:creationId xmlns:a16="http://schemas.microsoft.com/office/drawing/2014/main" id="{A4C70797-FE3A-1648-AB1C-A4E0AB41A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2257"/>
              <a:ext cx="445" cy="24"/>
            </a:xfrm>
            <a:custGeom>
              <a:avLst/>
              <a:gdLst>
                <a:gd name="T0" fmla="*/ 74 w 74"/>
                <a:gd name="T1" fmla="*/ 4 h 4"/>
                <a:gd name="T2" fmla="*/ 0 w 74"/>
                <a:gd name="T3" fmla="*/ 3 h 4"/>
                <a:gd name="T4" fmla="*/ 0 w 7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4">
                  <a:moveTo>
                    <a:pt x="74" y="4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20" name="Freeform 868">
              <a:extLst>
                <a:ext uri="{FF2B5EF4-FFF2-40B4-BE49-F238E27FC236}">
                  <a16:creationId xmlns:a16="http://schemas.microsoft.com/office/drawing/2014/main" id="{F1B35645-8145-C348-9A6C-E503A57C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1" y="1788"/>
              <a:ext cx="18" cy="415"/>
            </a:xfrm>
            <a:custGeom>
              <a:avLst/>
              <a:gdLst>
                <a:gd name="T0" fmla="*/ 12 w 18"/>
                <a:gd name="T1" fmla="*/ 415 h 415"/>
                <a:gd name="T2" fmla="*/ 0 w 18"/>
                <a:gd name="T3" fmla="*/ 415 h 415"/>
                <a:gd name="T4" fmla="*/ 0 w 18"/>
                <a:gd name="T5" fmla="*/ 0 h 415"/>
                <a:gd name="T6" fmla="*/ 18 w 18"/>
                <a:gd name="T7" fmla="*/ 0 h 415"/>
                <a:gd name="T8" fmla="*/ 12 w 18"/>
                <a:gd name="T9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5">
                  <a:moveTo>
                    <a:pt x="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2" y="41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21" name="Line 869">
              <a:extLst>
                <a:ext uri="{FF2B5EF4-FFF2-40B4-BE49-F238E27FC236}">
                  <a16:creationId xmlns:a16="http://schemas.microsoft.com/office/drawing/2014/main" id="{70CCAFE9-C235-624C-8F72-9DD2EC6C5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3" y="1788"/>
              <a:ext cx="6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22" name="Line 870">
              <a:extLst>
                <a:ext uri="{FF2B5EF4-FFF2-40B4-BE49-F238E27FC236}">
                  <a16:creationId xmlns:a16="http://schemas.microsoft.com/office/drawing/2014/main" id="{DED5ABE9-8A5C-294C-AF45-88BB923ED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7" y="2197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23" name="Freeform 871">
              <a:extLst>
                <a:ext uri="{FF2B5EF4-FFF2-40B4-BE49-F238E27FC236}">
                  <a16:creationId xmlns:a16="http://schemas.microsoft.com/office/drawing/2014/main" id="{CB674A1E-80C9-F847-8334-E8C652686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1" y="1788"/>
              <a:ext cx="18" cy="415"/>
            </a:xfrm>
            <a:custGeom>
              <a:avLst/>
              <a:gdLst>
                <a:gd name="T0" fmla="*/ 0 w 3"/>
                <a:gd name="T1" fmla="*/ 69 h 69"/>
                <a:gd name="T2" fmla="*/ 0 w 3"/>
                <a:gd name="T3" fmla="*/ 0 h 69"/>
                <a:gd name="T4" fmla="*/ 3 w 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9">
                  <a:moveTo>
                    <a:pt x="0" y="69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24" name="Oval 872" descr="Trellis">
              <a:extLst>
                <a:ext uri="{FF2B5EF4-FFF2-40B4-BE49-F238E27FC236}">
                  <a16:creationId xmlns:a16="http://schemas.microsoft.com/office/drawing/2014/main" id="{78366F30-757C-3649-A279-B3388F20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2774"/>
              <a:ext cx="163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25" name="Oval 873" descr="Trellis">
              <a:extLst>
                <a:ext uri="{FF2B5EF4-FFF2-40B4-BE49-F238E27FC236}">
                  <a16:creationId xmlns:a16="http://schemas.microsoft.com/office/drawing/2014/main" id="{75ED4DA4-4A3E-0245-AD5F-5F05847C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2774"/>
              <a:ext cx="163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26" name="Rectangle 874">
              <a:extLst>
                <a:ext uri="{FF2B5EF4-FFF2-40B4-BE49-F238E27FC236}">
                  <a16:creationId xmlns:a16="http://schemas.microsoft.com/office/drawing/2014/main" id="{D855511D-AD95-7A44-9830-D2FB53A0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852"/>
              <a:ext cx="439" cy="1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27" name="Line 875">
              <a:extLst>
                <a:ext uri="{FF2B5EF4-FFF2-40B4-BE49-F238E27FC236}">
                  <a16:creationId xmlns:a16="http://schemas.microsoft.com/office/drawing/2014/main" id="{9968A76C-8075-3846-AABD-5C0D367D8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2852"/>
              <a:ext cx="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28" name="Line 876" descr="Trellis">
              <a:extLst>
                <a:ext uri="{FF2B5EF4-FFF2-40B4-BE49-F238E27FC236}">
                  <a16:creationId xmlns:a16="http://schemas.microsoft.com/office/drawing/2014/main" id="{13BC19D2-3549-B14C-9965-630175620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8" y="2858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29" name="Freeform 877">
              <a:extLst>
                <a:ext uri="{FF2B5EF4-FFF2-40B4-BE49-F238E27FC236}">
                  <a16:creationId xmlns:a16="http://schemas.microsoft.com/office/drawing/2014/main" id="{046BD309-0E01-304D-B8A9-C19D18F5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" y="2852"/>
              <a:ext cx="439" cy="18"/>
            </a:xfrm>
            <a:custGeom>
              <a:avLst/>
              <a:gdLst>
                <a:gd name="T0" fmla="*/ 73 w 73"/>
                <a:gd name="T1" fmla="*/ 3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3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30" name="Freeform 878">
              <a:extLst>
                <a:ext uri="{FF2B5EF4-FFF2-40B4-BE49-F238E27FC236}">
                  <a16:creationId xmlns:a16="http://schemas.microsoft.com/office/drawing/2014/main" id="{6CABCEB0-1ACE-674D-B21A-7D24E1C2E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2341"/>
              <a:ext cx="18" cy="433"/>
            </a:xfrm>
            <a:custGeom>
              <a:avLst/>
              <a:gdLst>
                <a:gd name="T0" fmla="*/ 18 w 18"/>
                <a:gd name="T1" fmla="*/ 433 h 433"/>
                <a:gd name="T2" fmla="*/ 0 w 18"/>
                <a:gd name="T3" fmla="*/ 433 h 433"/>
                <a:gd name="T4" fmla="*/ 6 w 18"/>
                <a:gd name="T5" fmla="*/ 0 h 433"/>
                <a:gd name="T6" fmla="*/ 18 w 18"/>
                <a:gd name="T7" fmla="*/ 0 h 433"/>
                <a:gd name="T8" fmla="*/ 18 w 18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3">
                  <a:moveTo>
                    <a:pt x="18" y="433"/>
                  </a:moveTo>
                  <a:lnTo>
                    <a:pt x="0" y="433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4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31" name="Arc 879" descr="Trellis">
              <a:extLst>
                <a:ext uri="{FF2B5EF4-FFF2-40B4-BE49-F238E27FC236}">
                  <a16:creationId xmlns:a16="http://schemas.microsoft.com/office/drawing/2014/main" id="{4776CEB6-76BD-CB49-BE9A-4B00C0A49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729"/>
              <a:ext cx="12" cy="39"/>
            </a:xfrm>
            <a:custGeom>
              <a:avLst/>
              <a:gdLst>
                <a:gd name="G0" fmla="+- 1636 0 0"/>
                <a:gd name="G1" fmla="+- 0 0 0"/>
                <a:gd name="G2" fmla="+- 21600 0 0"/>
                <a:gd name="T0" fmla="*/ 6435 w 6435"/>
                <a:gd name="T1" fmla="*/ 21060 h 21600"/>
                <a:gd name="T2" fmla="*/ 0 w 6435"/>
                <a:gd name="T3" fmla="*/ 21538 h 21600"/>
                <a:gd name="T4" fmla="*/ 1636 w 643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5" h="21600" fill="none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</a:path>
                <a:path w="6435" h="21600" stroke="0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  <a:lnTo>
                    <a:pt x="163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32" name="Line 880">
              <a:extLst>
                <a:ext uri="{FF2B5EF4-FFF2-40B4-BE49-F238E27FC236}">
                  <a16:creationId xmlns:a16="http://schemas.microsoft.com/office/drawing/2014/main" id="{2688FCF3-D8EF-9C4F-A2A1-0B5B90F34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1" y="2341"/>
              <a:ext cx="1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33" name="Arc 881" descr="Trellis">
              <a:extLst>
                <a:ext uri="{FF2B5EF4-FFF2-40B4-BE49-F238E27FC236}">
                  <a16:creationId xmlns:a16="http://schemas.microsoft.com/office/drawing/2014/main" id="{E1B724EE-FE80-3441-9738-2B639519F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729"/>
              <a:ext cx="12" cy="39"/>
            </a:xfrm>
            <a:custGeom>
              <a:avLst/>
              <a:gdLst>
                <a:gd name="G0" fmla="+- 1636 0 0"/>
                <a:gd name="G1" fmla="+- 0 0 0"/>
                <a:gd name="G2" fmla="+- 21600 0 0"/>
                <a:gd name="T0" fmla="*/ 6435 w 6435"/>
                <a:gd name="T1" fmla="*/ 21060 h 21600"/>
                <a:gd name="T2" fmla="*/ 0 w 6435"/>
                <a:gd name="T3" fmla="*/ 21538 h 21600"/>
                <a:gd name="T4" fmla="*/ 1636 w 643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5" h="21600" fill="none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</a:path>
                <a:path w="6435" h="21600" stroke="0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  <a:lnTo>
                    <a:pt x="163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34" name="Freeform 882">
              <a:extLst>
                <a:ext uri="{FF2B5EF4-FFF2-40B4-BE49-F238E27FC236}">
                  <a16:creationId xmlns:a16="http://schemas.microsoft.com/office/drawing/2014/main" id="{4186F558-9D2E-4C4A-9F7F-0FE933194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2341"/>
              <a:ext cx="18" cy="433"/>
            </a:xfrm>
            <a:custGeom>
              <a:avLst/>
              <a:gdLst>
                <a:gd name="T0" fmla="*/ 0 w 3"/>
                <a:gd name="T1" fmla="*/ 72 h 72"/>
                <a:gd name="T2" fmla="*/ 1 w 3"/>
                <a:gd name="T3" fmla="*/ 0 h 72"/>
                <a:gd name="T4" fmla="*/ 3 w 3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2">
                  <a:moveTo>
                    <a:pt x="0" y="72"/>
                  </a:move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35" name="Freeform 883" descr="Trellis">
              <a:extLst>
                <a:ext uri="{FF2B5EF4-FFF2-40B4-BE49-F238E27FC236}">
                  <a16:creationId xmlns:a16="http://schemas.microsoft.com/office/drawing/2014/main" id="{54B71390-1D95-5343-95D4-1B5B1FA09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2864"/>
              <a:ext cx="54" cy="54"/>
            </a:xfrm>
            <a:custGeom>
              <a:avLst/>
              <a:gdLst>
                <a:gd name="T0" fmla="*/ 0 w 54"/>
                <a:gd name="T1" fmla="*/ 6 h 54"/>
                <a:gd name="T2" fmla="*/ 12 w 54"/>
                <a:gd name="T3" fmla="*/ 0 h 54"/>
                <a:gd name="T4" fmla="*/ 54 w 54"/>
                <a:gd name="T5" fmla="*/ 42 h 54"/>
                <a:gd name="T6" fmla="*/ 42 w 54"/>
                <a:gd name="T7" fmla="*/ 54 h 54"/>
                <a:gd name="T8" fmla="*/ 0 w 54"/>
                <a:gd name="T9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0" y="6"/>
                  </a:moveTo>
                  <a:lnTo>
                    <a:pt x="12" y="0"/>
                  </a:lnTo>
                  <a:lnTo>
                    <a:pt x="54" y="42"/>
                  </a:lnTo>
                  <a:lnTo>
                    <a:pt x="42" y="54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36" name="Freeform 884" descr="Trellis">
              <a:extLst>
                <a:ext uri="{FF2B5EF4-FFF2-40B4-BE49-F238E27FC236}">
                  <a16:creationId xmlns:a16="http://schemas.microsoft.com/office/drawing/2014/main" id="{11CA4E29-20CB-7844-B5C6-40274FDD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2870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37" name="Line 885" descr="Trellis">
              <a:extLst>
                <a:ext uri="{FF2B5EF4-FFF2-40B4-BE49-F238E27FC236}">
                  <a16:creationId xmlns:a16="http://schemas.microsoft.com/office/drawing/2014/main" id="{2BE4BDEC-49D4-E349-9191-7E9F1AFD4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5" y="2870"/>
              <a:ext cx="4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38" name="Freeform 886" descr="Trellis">
              <a:extLst>
                <a:ext uri="{FF2B5EF4-FFF2-40B4-BE49-F238E27FC236}">
                  <a16:creationId xmlns:a16="http://schemas.microsoft.com/office/drawing/2014/main" id="{F8463A7B-4689-9F4C-BF98-11EFB4A2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2870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39" name="Freeform 887" descr="Trellis">
              <a:extLst>
                <a:ext uri="{FF2B5EF4-FFF2-40B4-BE49-F238E27FC236}">
                  <a16:creationId xmlns:a16="http://schemas.microsoft.com/office/drawing/2014/main" id="{55666D4F-2A65-CB48-86D3-9930C0C08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2864"/>
              <a:ext cx="42" cy="54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7 h 9"/>
                <a:gd name="T4" fmla="*/ 5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7"/>
                  </a:lnTo>
                  <a:lnTo>
                    <a:pt x="5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40" name="Oval 888">
              <a:extLst>
                <a:ext uri="{FF2B5EF4-FFF2-40B4-BE49-F238E27FC236}">
                  <a16:creationId xmlns:a16="http://schemas.microsoft.com/office/drawing/2014/main" id="{91796D4E-038A-1F44-AAD2-B98F3B3CA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1614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1" name="Oval 889">
              <a:extLst>
                <a:ext uri="{FF2B5EF4-FFF2-40B4-BE49-F238E27FC236}">
                  <a16:creationId xmlns:a16="http://schemas.microsoft.com/office/drawing/2014/main" id="{5E190D43-797B-DC4F-BA65-48580861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1614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2" name="Oval 890">
              <a:extLst>
                <a:ext uri="{FF2B5EF4-FFF2-40B4-BE49-F238E27FC236}">
                  <a16:creationId xmlns:a16="http://schemas.microsoft.com/office/drawing/2014/main" id="{82E289E6-CFBC-B140-9846-0981DE514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185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3" name="Oval 891">
              <a:extLst>
                <a:ext uri="{FF2B5EF4-FFF2-40B4-BE49-F238E27FC236}">
                  <a16:creationId xmlns:a16="http://schemas.microsoft.com/office/drawing/2014/main" id="{70030AE5-3A99-D54F-904C-661A5FE53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185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4" name="Freeform 892">
              <a:extLst>
                <a:ext uri="{FF2B5EF4-FFF2-40B4-BE49-F238E27FC236}">
                  <a16:creationId xmlns:a16="http://schemas.microsoft.com/office/drawing/2014/main" id="{F1F146D6-C021-3043-9152-D91313C55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2257"/>
              <a:ext cx="439" cy="24"/>
            </a:xfrm>
            <a:custGeom>
              <a:avLst/>
              <a:gdLst>
                <a:gd name="T0" fmla="*/ 439 w 439"/>
                <a:gd name="T1" fmla="*/ 0 h 24"/>
                <a:gd name="T2" fmla="*/ 439 w 439"/>
                <a:gd name="T3" fmla="*/ 18 h 24"/>
                <a:gd name="T4" fmla="*/ 0 w 439"/>
                <a:gd name="T5" fmla="*/ 24 h 24"/>
                <a:gd name="T6" fmla="*/ 0 w 439"/>
                <a:gd name="T7" fmla="*/ 6 h 24"/>
                <a:gd name="T8" fmla="*/ 439 w 43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24">
                  <a:moveTo>
                    <a:pt x="439" y="0"/>
                  </a:moveTo>
                  <a:lnTo>
                    <a:pt x="439" y="18"/>
                  </a:lnTo>
                  <a:lnTo>
                    <a:pt x="0" y="24"/>
                  </a:lnTo>
                  <a:lnTo>
                    <a:pt x="0" y="6"/>
                  </a:lnTo>
                  <a:lnTo>
                    <a:pt x="43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5" name="Line 893">
              <a:extLst>
                <a:ext uri="{FF2B5EF4-FFF2-40B4-BE49-F238E27FC236}">
                  <a16:creationId xmlns:a16="http://schemas.microsoft.com/office/drawing/2014/main" id="{452F9652-D51B-0B4C-B1C3-12022BE5D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7" y="2257"/>
              <a:ext cx="439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6" name="Line 894">
              <a:extLst>
                <a:ext uri="{FF2B5EF4-FFF2-40B4-BE49-F238E27FC236}">
                  <a16:creationId xmlns:a16="http://schemas.microsoft.com/office/drawing/2014/main" id="{B6E52E08-5818-6F4E-8B15-BC73EED68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0" y="2263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7" name="Freeform 895">
              <a:extLst>
                <a:ext uri="{FF2B5EF4-FFF2-40B4-BE49-F238E27FC236}">
                  <a16:creationId xmlns:a16="http://schemas.microsoft.com/office/drawing/2014/main" id="{B80DF033-CAA2-6041-BBB9-DB82D36EF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2263"/>
              <a:ext cx="439" cy="18"/>
            </a:xfrm>
            <a:custGeom>
              <a:avLst/>
              <a:gdLst>
                <a:gd name="T0" fmla="*/ 73 w 73"/>
                <a:gd name="T1" fmla="*/ 2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2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8" name="Rectangle 896">
              <a:extLst>
                <a:ext uri="{FF2B5EF4-FFF2-40B4-BE49-F238E27FC236}">
                  <a16:creationId xmlns:a16="http://schemas.microsoft.com/office/drawing/2014/main" id="{C536304A-537C-3741-811A-8B25A2A93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" y="1746"/>
              <a:ext cx="18" cy="43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49" name="Arc 897">
              <a:extLst>
                <a:ext uri="{FF2B5EF4-FFF2-40B4-BE49-F238E27FC236}">
                  <a16:creationId xmlns:a16="http://schemas.microsoft.com/office/drawing/2014/main" id="{D7385777-0202-124C-ABC1-30A89EDE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2140"/>
              <a:ext cx="17" cy="39"/>
            </a:xfrm>
            <a:custGeom>
              <a:avLst/>
              <a:gdLst>
                <a:gd name="G0" fmla="+- 1636 0 0"/>
                <a:gd name="G1" fmla="+- 0 0 0"/>
                <a:gd name="G2" fmla="+- 21600 0 0"/>
                <a:gd name="T0" fmla="*/ 9304 w 9304"/>
                <a:gd name="T1" fmla="*/ 20193 h 21600"/>
                <a:gd name="T2" fmla="*/ 0 w 9304"/>
                <a:gd name="T3" fmla="*/ 21538 h 21600"/>
                <a:gd name="T4" fmla="*/ 1636 w 930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4" h="21600" fill="none" extrusionOk="0">
                  <a:moveTo>
                    <a:pt x="9304" y="20193"/>
                  </a:moveTo>
                  <a:cubicBezTo>
                    <a:pt x="6854" y="21123"/>
                    <a:pt x="4256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</a:path>
                <a:path w="9304" h="21600" stroke="0" extrusionOk="0">
                  <a:moveTo>
                    <a:pt x="9304" y="20193"/>
                  </a:moveTo>
                  <a:cubicBezTo>
                    <a:pt x="6854" y="21123"/>
                    <a:pt x="4256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  <a:lnTo>
                    <a:pt x="163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0" name="Line 898">
              <a:extLst>
                <a:ext uri="{FF2B5EF4-FFF2-40B4-BE49-F238E27FC236}">
                  <a16:creationId xmlns:a16="http://schemas.microsoft.com/office/drawing/2014/main" id="{C92844F2-7C60-EA42-93D3-4EB9DD298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3" y="1746"/>
              <a:ext cx="1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1" name="Arc 899">
              <a:extLst>
                <a:ext uri="{FF2B5EF4-FFF2-40B4-BE49-F238E27FC236}">
                  <a16:creationId xmlns:a16="http://schemas.microsoft.com/office/drawing/2014/main" id="{6235E0E1-04AD-E645-AB9C-2DA5BA6C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2140"/>
              <a:ext cx="17" cy="39"/>
            </a:xfrm>
            <a:custGeom>
              <a:avLst/>
              <a:gdLst>
                <a:gd name="G0" fmla="+- 1636 0 0"/>
                <a:gd name="G1" fmla="+- 0 0 0"/>
                <a:gd name="G2" fmla="+- 21600 0 0"/>
                <a:gd name="T0" fmla="*/ 9304 w 9304"/>
                <a:gd name="T1" fmla="*/ 20193 h 21600"/>
                <a:gd name="T2" fmla="*/ 0 w 9304"/>
                <a:gd name="T3" fmla="*/ 21538 h 21600"/>
                <a:gd name="T4" fmla="*/ 1636 w 930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4" h="21600" fill="none" extrusionOk="0">
                  <a:moveTo>
                    <a:pt x="9304" y="20193"/>
                  </a:moveTo>
                  <a:cubicBezTo>
                    <a:pt x="6854" y="21123"/>
                    <a:pt x="4256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</a:path>
                <a:path w="9304" h="21600" stroke="0" extrusionOk="0">
                  <a:moveTo>
                    <a:pt x="9304" y="20193"/>
                  </a:moveTo>
                  <a:cubicBezTo>
                    <a:pt x="6854" y="21123"/>
                    <a:pt x="4256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  <a:lnTo>
                    <a:pt x="163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2" name="Freeform 900">
              <a:extLst>
                <a:ext uri="{FF2B5EF4-FFF2-40B4-BE49-F238E27FC236}">
                  <a16:creationId xmlns:a16="http://schemas.microsoft.com/office/drawing/2014/main" id="{1706DF59-3DCD-EA47-BD25-FB564277A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1746"/>
              <a:ext cx="18" cy="433"/>
            </a:xfrm>
            <a:custGeom>
              <a:avLst/>
              <a:gdLst>
                <a:gd name="T0" fmla="*/ 0 w 3"/>
                <a:gd name="T1" fmla="*/ 72 h 72"/>
                <a:gd name="T2" fmla="*/ 0 w 3"/>
                <a:gd name="T3" fmla="*/ 0 h 72"/>
                <a:gd name="T4" fmla="*/ 3 w 3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2">
                  <a:moveTo>
                    <a:pt x="0" y="72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3" name="Freeform 901">
              <a:extLst>
                <a:ext uri="{FF2B5EF4-FFF2-40B4-BE49-F238E27FC236}">
                  <a16:creationId xmlns:a16="http://schemas.microsoft.com/office/drawing/2014/main" id="{ED003DF0-27C9-6842-AD64-D1EAD081A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1674"/>
              <a:ext cx="445" cy="30"/>
            </a:xfrm>
            <a:custGeom>
              <a:avLst/>
              <a:gdLst>
                <a:gd name="T0" fmla="*/ 445 w 445"/>
                <a:gd name="T1" fmla="*/ 12 h 30"/>
                <a:gd name="T2" fmla="*/ 439 w 445"/>
                <a:gd name="T3" fmla="*/ 30 h 30"/>
                <a:gd name="T4" fmla="*/ 0 w 445"/>
                <a:gd name="T5" fmla="*/ 12 h 30"/>
                <a:gd name="T6" fmla="*/ 0 w 445"/>
                <a:gd name="T7" fmla="*/ 0 h 30"/>
                <a:gd name="T8" fmla="*/ 445 w 445"/>
                <a:gd name="T9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0">
                  <a:moveTo>
                    <a:pt x="445" y="12"/>
                  </a:moveTo>
                  <a:lnTo>
                    <a:pt x="439" y="3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445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4" name="Arc 902">
              <a:extLst>
                <a:ext uri="{FF2B5EF4-FFF2-40B4-BE49-F238E27FC236}">
                  <a16:creationId xmlns:a16="http://schemas.microsoft.com/office/drawing/2014/main" id="{1632981E-D473-7B4C-8C97-C0F9BAAC4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1689"/>
              <a:ext cx="39" cy="1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536 w 21536"/>
                <a:gd name="T1" fmla="*/ 1657 h 7754"/>
                <a:gd name="T2" fmla="*/ 20160 w 21536"/>
                <a:gd name="T3" fmla="*/ 7754 h 7754"/>
                <a:gd name="T4" fmla="*/ 0 w 21536"/>
                <a:gd name="T5" fmla="*/ 0 h 7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36" h="7754" fill="none" extrusionOk="0">
                  <a:moveTo>
                    <a:pt x="21536" y="1657"/>
                  </a:moveTo>
                  <a:cubicBezTo>
                    <a:pt x="21375" y="3745"/>
                    <a:pt x="20912" y="5799"/>
                    <a:pt x="20160" y="7754"/>
                  </a:cubicBezTo>
                </a:path>
                <a:path w="21536" h="7754" stroke="0" extrusionOk="0">
                  <a:moveTo>
                    <a:pt x="21536" y="1657"/>
                  </a:moveTo>
                  <a:cubicBezTo>
                    <a:pt x="21375" y="3745"/>
                    <a:pt x="20912" y="5799"/>
                    <a:pt x="20160" y="7754"/>
                  </a:cubicBez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5" name="Line 903">
              <a:extLst>
                <a:ext uri="{FF2B5EF4-FFF2-40B4-BE49-F238E27FC236}">
                  <a16:creationId xmlns:a16="http://schemas.microsoft.com/office/drawing/2014/main" id="{D6D5713E-A588-8D42-B715-8E61AE716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3" y="1674"/>
              <a:ext cx="445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6" name="Arc 904">
              <a:extLst>
                <a:ext uri="{FF2B5EF4-FFF2-40B4-BE49-F238E27FC236}">
                  <a16:creationId xmlns:a16="http://schemas.microsoft.com/office/drawing/2014/main" id="{4B4C9B27-F423-DE4C-B691-33B9927A3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1689"/>
              <a:ext cx="39" cy="1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536 w 21536"/>
                <a:gd name="T1" fmla="*/ 1657 h 7754"/>
                <a:gd name="T2" fmla="*/ 20160 w 21536"/>
                <a:gd name="T3" fmla="*/ 7754 h 7754"/>
                <a:gd name="T4" fmla="*/ 0 w 21536"/>
                <a:gd name="T5" fmla="*/ 0 h 7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36" h="7754" fill="none" extrusionOk="0">
                  <a:moveTo>
                    <a:pt x="21536" y="1657"/>
                  </a:moveTo>
                  <a:cubicBezTo>
                    <a:pt x="21375" y="3745"/>
                    <a:pt x="20912" y="5799"/>
                    <a:pt x="20160" y="7754"/>
                  </a:cubicBezTo>
                </a:path>
                <a:path w="21536" h="7754" stroke="0" extrusionOk="0">
                  <a:moveTo>
                    <a:pt x="21536" y="1657"/>
                  </a:moveTo>
                  <a:cubicBezTo>
                    <a:pt x="21375" y="3745"/>
                    <a:pt x="20912" y="5799"/>
                    <a:pt x="20160" y="775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7" name="Freeform 905">
              <a:extLst>
                <a:ext uri="{FF2B5EF4-FFF2-40B4-BE49-F238E27FC236}">
                  <a16:creationId xmlns:a16="http://schemas.microsoft.com/office/drawing/2014/main" id="{9453ED5E-3C09-0F4E-9E81-1321B17B3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1674"/>
              <a:ext cx="439" cy="30"/>
            </a:xfrm>
            <a:custGeom>
              <a:avLst/>
              <a:gdLst>
                <a:gd name="T0" fmla="*/ 73 w 73"/>
                <a:gd name="T1" fmla="*/ 5 h 5"/>
                <a:gd name="T2" fmla="*/ 0 w 73"/>
                <a:gd name="T3" fmla="*/ 2 h 5"/>
                <a:gd name="T4" fmla="*/ 0 w 7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5">
                  <a:moveTo>
                    <a:pt x="73" y="5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8" name="Freeform 906">
              <a:extLst>
                <a:ext uri="{FF2B5EF4-FFF2-40B4-BE49-F238E27FC236}">
                  <a16:creationId xmlns:a16="http://schemas.microsoft.com/office/drawing/2014/main" id="{2C927B45-9D8C-FF4E-95DC-E0C61E873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1698"/>
              <a:ext cx="54" cy="42"/>
            </a:xfrm>
            <a:custGeom>
              <a:avLst/>
              <a:gdLst>
                <a:gd name="T0" fmla="*/ 0 w 54"/>
                <a:gd name="T1" fmla="*/ 12 h 42"/>
                <a:gd name="T2" fmla="*/ 12 w 54"/>
                <a:gd name="T3" fmla="*/ 0 h 42"/>
                <a:gd name="T4" fmla="*/ 54 w 54"/>
                <a:gd name="T5" fmla="*/ 24 h 42"/>
                <a:gd name="T6" fmla="*/ 42 w 54"/>
                <a:gd name="T7" fmla="*/ 42 h 42"/>
                <a:gd name="T8" fmla="*/ 0 w 5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2">
                  <a:moveTo>
                    <a:pt x="0" y="12"/>
                  </a:moveTo>
                  <a:lnTo>
                    <a:pt x="12" y="0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59" name="Freeform 907">
              <a:extLst>
                <a:ext uri="{FF2B5EF4-FFF2-40B4-BE49-F238E27FC236}">
                  <a16:creationId xmlns:a16="http://schemas.microsoft.com/office/drawing/2014/main" id="{1B645FBC-7F42-1543-BD7B-543B21F31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" y="170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0" name="Line 908">
              <a:extLst>
                <a:ext uri="{FF2B5EF4-FFF2-40B4-BE49-F238E27FC236}">
                  <a16:creationId xmlns:a16="http://schemas.microsoft.com/office/drawing/2014/main" id="{2A544E31-018A-9444-B5A5-F640A44EA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63" y="1710"/>
              <a:ext cx="42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1" name="Freeform 909">
              <a:extLst>
                <a:ext uri="{FF2B5EF4-FFF2-40B4-BE49-F238E27FC236}">
                  <a16:creationId xmlns:a16="http://schemas.microsoft.com/office/drawing/2014/main" id="{8AEC29A0-CAAF-0E48-928F-6DAAC228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" y="170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2" name="Freeform 910">
              <a:extLst>
                <a:ext uri="{FF2B5EF4-FFF2-40B4-BE49-F238E27FC236}">
                  <a16:creationId xmlns:a16="http://schemas.microsoft.com/office/drawing/2014/main" id="{A0CCE973-3583-9B49-A9AC-22AEF4486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" y="1698"/>
              <a:ext cx="42" cy="42"/>
            </a:xfrm>
            <a:custGeom>
              <a:avLst/>
              <a:gdLst>
                <a:gd name="T0" fmla="*/ 0 w 7"/>
                <a:gd name="T1" fmla="*/ 0 h 7"/>
                <a:gd name="T2" fmla="*/ 7 w 7"/>
                <a:gd name="T3" fmla="*/ 4 h 7"/>
                <a:gd name="T4" fmla="*/ 5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7" y="4"/>
                  </a:lnTo>
                  <a:lnTo>
                    <a:pt x="5" y="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3" name="Freeform 911">
              <a:extLst>
                <a:ext uri="{FF2B5EF4-FFF2-40B4-BE49-F238E27FC236}">
                  <a16:creationId xmlns:a16="http://schemas.microsoft.com/office/drawing/2014/main" id="{BFBC78CC-3E2D-9B4A-BDC6-BA7D50F7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2269"/>
              <a:ext cx="54" cy="60"/>
            </a:xfrm>
            <a:custGeom>
              <a:avLst/>
              <a:gdLst>
                <a:gd name="T0" fmla="*/ 0 w 54"/>
                <a:gd name="T1" fmla="*/ 12 h 60"/>
                <a:gd name="T2" fmla="*/ 12 w 54"/>
                <a:gd name="T3" fmla="*/ 0 h 60"/>
                <a:gd name="T4" fmla="*/ 54 w 54"/>
                <a:gd name="T5" fmla="*/ 48 h 60"/>
                <a:gd name="T6" fmla="*/ 42 w 54"/>
                <a:gd name="T7" fmla="*/ 60 h 60"/>
                <a:gd name="T8" fmla="*/ 0 w 54"/>
                <a:gd name="T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0">
                  <a:moveTo>
                    <a:pt x="0" y="12"/>
                  </a:moveTo>
                  <a:lnTo>
                    <a:pt x="12" y="0"/>
                  </a:lnTo>
                  <a:lnTo>
                    <a:pt x="54" y="48"/>
                  </a:lnTo>
                  <a:lnTo>
                    <a:pt x="42" y="60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4" name="Freeform 912">
              <a:extLst>
                <a:ext uri="{FF2B5EF4-FFF2-40B4-BE49-F238E27FC236}">
                  <a16:creationId xmlns:a16="http://schemas.microsoft.com/office/drawing/2014/main" id="{5F6A71FC-D7F3-5441-9E8E-40BCD82F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227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5" name="Line 913">
              <a:extLst>
                <a:ext uri="{FF2B5EF4-FFF2-40B4-BE49-F238E27FC236}">
                  <a16:creationId xmlns:a16="http://schemas.microsoft.com/office/drawing/2014/main" id="{7185BFFC-75DC-8E44-B07C-A137CF9D2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1" y="2281"/>
              <a:ext cx="4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6" name="Freeform 914">
              <a:extLst>
                <a:ext uri="{FF2B5EF4-FFF2-40B4-BE49-F238E27FC236}">
                  <a16:creationId xmlns:a16="http://schemas.microsoft.com/office/drawing/2014/main" id="{9AD4A0FC-E1BD-6D4F-98F0-971A18CF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227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7" name="Freeform 915">
              <a:extLst>
                <a:ext uri="{FF2B5EF4-FFF2-40B4-BE49-F238E27FC236}">
                  <a16:creationId xmlns:a16="http://schemas.microsoft.com/office/drawing/2014/main" id="{81713DBF-2B7A-E644-93CA-26A5C1D7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2269"/>
              <a:ext cx="42" cy="60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8 h 10"/>
                <a:gd name="T4" fmla="*/ 5 w 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lnTo>
                    <a:pt x="7" y="8"/>
                  </a:lnTo>
                  <a:lnTo>
                    <a:pt x="5" y="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8" name="Oval 916" descr="Trellis">
              <a:extLst>
                <a:ext uri="{FF2B5EF4-FFF2-40B4-BE49-F238E27FC236}">
                  <a16:creationId xmlns:a16="http://schemas.microsoft.com/office/drawing/2014/main" id="{8CBF70D1-1A94-FB45-BAB8-37518E4C6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786"/>
              <a:ext cx="139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69" name="Oval 917" descr="Trellis">
              <a:extLst>
                <a:ext uri="{FF2B5EF4-FFF2-40B4-BE49-F238E27FC236}">
                  <a16:creationId xmlns:a16="http://schemas.microsoft.com/office/drawing/2014/main" id="{5B1C2087-5E50-E54C-A0AE-6891AEFA1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786"/>
              <a:ext cx="139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70" name="Freeform 918">
              <a:extLst>
                <a:ext uri="{FF2B5EF4-FFF2-40B4-BE49-F238E27FC236}">
                  <a16:creationId xmlns:a16="http://schemas.microsoft.com/office/drawing/2014/main" id="{F4B3E4A3-CAB7-334C-B836-B21FAFABD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2353"/>
              <a:ext cx="18" cy="439"/>
            </a:xfrm>
            <a:custGeom>
              <a:avLst/>
              <a:gdLst>
                <a:gd name="T0" fmla="*/ 18 w 18"/>
                <a:gd name="T1" fmla="*/ 439 h 439"/>
                <a:gd name="T2" fmla="*/ 0 w 18"/>
                <a:gd name="T3" fmla="*/ 439 h 439"/>
                <a:gd name="T4" fmla="*/ 6 w 18"/>
                <a:gd name="T5" fmla="*/ 0 h 439"/>
                <a:gd name="T6" fmla="*/ 18 w 18"/>
                <a:gd name="T7" fmla="*/ 0 h 439"/>
                <a:gd name="T8" fmla="*/ 18 w 18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9">
                  <a:moveTo>
                    <a:pt x="18" y="439"/>
                  </a:moveTo>
                  <a:lnTo>
                    <a:pt x="0" y="439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43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1" name="Arc 919" descr="Trellis">
              <a:extLst>
                <a:ext uri="{FF2B5EF4-FFF2-40B4-BE49-F238E27FC236}">
                  <a16:creationId xmlns:a16="http://schemas.microsoft.com/office/drawing/2014/main" id="{4CA0A928-E5A5-DD4F-B95A-D55C8381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2747"/>
              <a:ext cx="12" cy="39"/>
            </a:xfrm>
            <a:custGeom>
              <a:avLst/>
              <a:gdLst>
                <a:gd name="G0" fmla="+- 1636 0 0"/>
                <a:gd name="G1" fmla="+- 0 0 0"/>
                <a:gd name="G2" fmla="+- 21600 0 0"/>
                <a:gd name="T0" fmla="*/ 6435 w 6435"/>
                <a:gd name="T1" fmla="*/ 21060 h 21600"/>
                <a:gd name="T2" fmla="*/ 0 w 6435"/>
                <a:gd name="T3" fmla="*/ 21538 h 21600"/>
                <a:gd name="T4" fmla="*/ 1636 w 643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5" h="21600" fill="none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</a:path>
                <a:path w="6435" h="21600" stroke="0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  <a:lnTo>
                    <a:pt x="163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2" name="Line 920">
              <a:extLst>
                <a:ext uri="{FF2B5EF4-FFF2-40B4-BE49-F238E27FC236}">
                  <a16:creationId xmlns:a16="http://schemas.microsoft.com/office/drawing/2014/main" id="{C3D282A7-79A1-3C43-A979-6EA02D96F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353"/>
              <a:ext cx="1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3" name="Arc 921" descr="Trellis">
              <a:extLst>
                <a:ext uri="{FF2B5EF4-FFF2-40B4-BE49-F238E27FC236}">
                  <a16:creationId xmlns:a16="http://schemas.microsoft.com/office/drawing/2014/main" id="{34A1CD3A-DD95-6846-B761-7FE3D106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2747"/>
              <a:ext cx="12" cy="39"/>
            </a:xfrm>
            <a:custGeom>
              <a:avLst/>
              <a:gdLst>
                <a:gd name="G0" fmla="+- 1636 0 0"/>
                <a:gd name="G1" fmla="+- 0 0 0"/>
                <a:gd name="G2" fmla="+- 21600 0 0"/>
                <a:gd name="T0" fmla="*/ 6435 w 6435"/>
                <a:gd name="T1" fmla="*/ 21060 h 21600"/>
                <a:gd name="T2" fmla="*/ 0 w 6435"/>
                <a:gd name="T3" fmla="*/ 21538 h 21600"/>
                <a:gd name="T4" fmla="*/ 1636 w 643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5" h="21600" fill="none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</a:path>
                <a:path w="6435" h="21600" stroke="0" extrusionOk="0">
                  <a:moveTo>
                    <a:pt x="6435" y="21060"/>
                  </a:moveTo>
                  <a:cubicBezTo>
                    <a:pt x="4860" y="21418"/>
                    <a:pt x="3250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  <a:lnTo>
                    <a:pt x="163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74" name="Freeform 922">
              <a:extLst>
                <a:ext uri="{FF2B5EF4-FFF2-40B4-BE49-F238E27FC236}">
                  <a16:creationId xmlns:a16="http://schemas.microsoft.com/office/drawing/2014/main" id="{F90AB0BD-0D7A-BA40-AC91-733309245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2353"/>
              <a:ext cx="18" cy="439"/>
            </a:xfrm>
            <a:custGeom>
              <a:avLst/>
              <a:gdLst>
                <a:gd name="T0" fmla="*/ 0 w 3"/>
                <a:gd name="T1" fmla="*/ 73 h 73"/>
                <a:gd name="T2" fmla="*/ 1 w 3"/>
                <a:gd name="T3" fmla="*/ 0 h 73"/>
                <a:gd name="T4" fmla="*/ 3 w 3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3">
                  <a:moveTo>
                    <a:pt x="0" y="73"/>
                  </a:move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5" name="Freeform 923" descr="Trellis">
              <a:extLst>
                <a:ext uri="{FF2B5EF4-FFF2-40B4-BE49-F238E27FC236}">
                  <a16:creationId xmlns:a16="http://schemas.microsoft.com/office/drawing/2014/main" id="{4B7A6E55-46AD-2440-BA39-96CE4248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" y="2864"/>
              <a:ext cx="48" cy="54"/>
            </a:xfrm>
            <a:custGeom>
              <a:avLst/>
              <a:gdLst>
                <a:gd name="T0" fmla="*/ 0 w 48"/>
                <a:gd name="T1" fmla="*/ 6 h 54"/>
                <a:gd name="T2" fmla="*/ 12 w 48"/>
                <a:gd name="T3" fmla="*/ 0 h 54"/>
                <a:gd name="T4" fmla="*/ 48 w 48"/>
                <a:gd name="T5" fmla="*/ 42 h 54"/>
                <a:gd name="T6" fmla="*/ 36 w 48"/>
                <a:gd name="T7" fmla="*/ 54 h 54"/>
                <a:gd name="T8" fmla="*/ 0 w 48"/>
                <a:gd name="T9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0" y="6"/>
                  </a:moveTo>
                  <a:lnTo>
                    <a:pt x="12" y="0"/>
                  </a:lnTo>
                  <a:lnTo>
                    <a:pt x="48" y="42"/>
                  </a:lnTo>
                  <a:lnTo>
                    <a:pt x="36" y="54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6" name="Freeform 924" descr="Trellis">
              <a:extLst>
                <a:ext uri="{FF2B5EF4-FFF2-40B4-BE49-F238E27FC236}">
                  <a16:creationId xmlns:a16="http://schemas.microsoft.com/office/drawing/2014/main" id="{70185860-B38F-6941-B7C9-AC8E0E38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858"/>
              <a:ext cx="1" cy="6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77" name="Line 925" descr="Trellis">
              <a:extLst>
                <a:ext uri="{FF2B5EF4-FFF2-40B4-BE49-F238E27FC236}">
                  <a16:creationId xmlns:a16="http://schemas.microsoft.com/office/drawing/2014/main" id="{38D2E619-2BFC-7942-A89B-4809F51FF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9" y="2870"/>
              <a:ext cx="3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78" name="Freeform 926" descr="Trellis">
              <a:extLst>
                <a:ext uri="{FF2B5EF4-FFF2-40B4-BE49-F238E27FC236}">
                  <a16:creationId xmlns:a16="http://schemas.microsoft.com/office/drawing/2014/main" id="{25640BC4-F2FA-284C-8FD8-53B79BD22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858"/>
              <a:ext cx="1" cy="6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79" name="Freeform 927" descr="Trellis">
              <a:extLst>
                <a:ext uri="{FF2B5EF4-FFF2-40B4-BE49-F238E27FC236}">
                  <a16:creationId xmlns:a16="http://schemas.microsoft.com/office/drawing/2014/main" id="{4605153D-23D6-4D4B-97FF-15A39ABA5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2864"/>
              <a:ext cx="36" cy="54"/>
            </a:xfrm>
            <a:custGeom>
              <a:avLst/>
              <a:gdLst>
                <a:gd name="T0" fmla="*/ 0 w 6"/>
                <a:gd name="T1" fmla="*/ 0 h 9"/>
                <a:gd name="T2" fmla="*/ 6 w 6"/>
                <a:gd name="T3" fmla="*/ 7 h 9"/>
                <a:gd name="T4" fmla="*/ 4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7"/>
                  </a:lnTo>
                  <a:lnTo>
                    <a:pt x="4" y="9"/>
                  </a:ln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80" name="Oval 928">
              <a:extLst>
                <a:ext uri="{FF2B5EF4-FFF2-40B4-BE49-F238E27FC236}">
                  <a16:creationId xmlns:a16="http://schemas.microsoft.com/office/drawing/2014/main" id="{CD2C96F9-2DC5-6E4A-AA78-104AA2C8A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2203"/>
              <a:ext cx="139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1" name="Oval 929">
              <a:extLst>
                <a:ext uri="{FF2B5EF4-FFF2-40B4-BE49-F238E27FC236}">
                  <a16:creationId xmlns:a16="http://schemas.microsoft.com/office/drawing/2014/main" id="{55F63217-DE53-8C45-AD43-7ABB92E6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2203"/>
              <a:ext cx="139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2" name="Freeform 930">
              <a:extLst>
                <a:ext uri="{FF2B5EF4-FFF2-40B4-BE49-F238E27FC236}">
                  <a16:creationId xmlns:a16="http://schemas.microsoft.com/office/drawing/2014/main" id="{3C3404F3-D4A9-1648-9C83-9D187CFF5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2263"/>
              <a:ext cx="445" cy="18"/>
            </a:xfrm>
            <a:custGeom>
              <a:avLst/>
              <a:gdLst>
                <a:gd name="T0" fmla="*/ 445 w 445"/>
                <a:gd name="T1" fmla="*/ 0 h 18"/>
                <a:gd name="T2" fmla="*/ 445 w 445"/>
                <a:gd name="T3" fmla="*/ 18 h 18"/>
                <a:gd name="T4" fmla="*/ 0 w 445"/>
                <a:gd name="T5" fmla="*/ 12 h 18"/>
                <a:gd name="T6" fmla="*/ 0 w 445"/>
                <a:gd name="T7" fmla="*/ 0 h 18"/>
                <a:gd name="T8" fmla="*/ 445 w 44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">
                  <a:moveTo>
                    <a:pt x="445" y="0"/>
                  </a:moveTo>
                  <a:lnTo>
                    <a:pt x="445" y="18"/>
                  </a:lnTo>
                  <a:lnTo>
                    <a:pt x="0" y="12"/>
                  </a:lnTo>
                  <a:lnTo>
                    <a:pt x="0" y="0"/>
                  </a:lnTo>
                  <a:lnTo>
                    <a:pt x="44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3" name="Line 931">
              <a:extLst>
                <a:ext uri="{FF2B5EF4-FFF2-40B4-BE49-F238E27FC236}">
                  <a16:creationId xmlns:a16="http://schemas.microsoft.com/office/drawing/2014/main" id="{A2411A85-9C58-DD49-A81F-1775B2958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3" y="2263"/>
              <a:ext cx="4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4" name="Line 932">
              <a:extLst>
                <a:ext uri="{FF2B5EF4-FFF2-40B4-BE49-F238E27FC236}">
                  <a16:creationId xmlns:a16="http://schemas.microsoft.com/office/drawing/2014/main" id="{364AD0CF-A7D5-144D-9331-014633E00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2" y="2269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5" name="Freeform 933">
              <a:extLst>
                <a:ext uri="{FF2B5EF4-FFF2-40B4-BE49-F238E27FC236}">
                  <a16:creationId xmlns:a16="http://schemas.microsoft.com/office/drawing/2014/main" id="{E0F81341-908F-FA4C-AB73-05A5D588C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2263"/>
              <a:ext cx="445" cy="18"/>
            </a:xfrm>
            <a:custGeom>
              <a:avLst/>
              <a:gdLst>
                <a:gd name="T0" fmla="*/ 74 w 74"/>
                <a:gd name="T1" fmla="*/ 3 h 3"/>
                <a:gd name="T2" fmla="*/ 0 w 74"/>
                <a:gd name="T3" fmla="*/ 2 h 3"/>
                <a:gd name="T4" fmla="*/ 0 w 7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3">
                  <a:moveTo>
                    <a:pt x="74" y="3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6" name="Rectangle 934">
              <a:extLst>
                <a:ext uri="{FF2B5EF4-FFF2-40B4-BE49-F238E27FC236}">
                  <a16:creationId xmlns:a16="http://schemas.microsoft.com/office/drawing/2014/main" id="{9DAA65D6-1452-8844-9B59-139B02523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1788"/>
              <a:ext cx="18" cy="41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7" name="Arc 935">
              <a:extLst>
                <a:ext uri="{FF2B5EF4-FFF2-40B4-BE49-F238E27FC236}">
                  <a16:creationId xmlns:a16="http://schemas.microsoft.com/office/drawing/2014/main" id="{B9F2ED77-5748-CC45-9373-BF12509FB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164"/>
              <a:ext cx="17" cy="39"/>
            </a:xfrm>
            <a:custGeom>
              <a:avLst/>
              <a:gdLst>
                <a:gd name="G0" fmla="+- 1636 0 0"/>
                <a:gd name="G1" fmla="+- 0 0 0"/>
                <a:gd name="G2" fmla="+- 21600 0 0"/>
                <a:gd name="T0" fmla="*/ 9304 w 9304"/>
                <a:gd name="T1" fmla="*/ 20193 h 21600"/>
                <a:gd name="T2" fmla="*/ 0 w 9304"/>
                <a:gd name="T3" fmla="*/ 21538 h 21600"/>
                <a:gd name="T4" fmla="*/ 1636 w 930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4" h="21600" fill="none" extrusionOk="0">
                  <a:moveTo>
                    <a:pt x="9304" y="20193"/>
                  </a:moveTo>
                  <a:cubicBezTo>
                    <a:pt x="6854" y="21123"/>
                    <a:pt x="4256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</a:path>
                <a:path w="9304" h="21600" stroke="0" extrusionOk="0">
                  <a:moveTo>
                    <a:pt x="9304" y="20193"/>
                  </a:moveTo>
                  <a:cubicBezTo>
                    <a:pt x="6854" y="21123"/>
                    <a:pt x="4256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  <a:lnTo>
                    <a:pt x="163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8" name="Line 936">
              <a:extLst>
                <a:ext uri="{FF2B5EF4-FFF2-40B4-BE49-F238E27FC236}">
                  <a16:creationId xmlns:a16="http://schemas.microsoft.com/office/drawing/2014/main" id="{57D97CE4-6D3C-A241-918A-7BB745FE0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1788"/>
              <a:ext cx="1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9" name="Arc 937">
              <a:extLst>
                <a:ext uri="{FF2B5EF4-FFF2-40B4-BE49-F238E27FC236}">
                  <a16:creationId xmlns:a16="http://schemas.microsoft.com/office/drawing/2014/main" id="{0020A024-3DB4-CC40-AB97-177C62E77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164"/>
              <a:ext cx="17" cy="39"/>
            </a:xfrm>
            <a:custGeom>
              <a:avLst/>
              <a:gdLst>
                <a:gd name="G0" fmla="+- 1636 0 0"/>
                <a:gd name="G1" fmla="+- 0 0 0"/>
                <a:gd name="G2" fmla="+- 21600 0 0"/>
                <a:gd name="T0" fmla="*/ 9304 w 9304"/>
                <a:gd name="T1" fmla="*/ 20193 h 21600"/>
                <a:gd name="T2" fmla="*/ 0 w 9304"/>
                <a:gd name="T3" fmla="*/ 21538 h 21600"/>
                <a:gd name="T4" fmla="*/ 1636 w 930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4" h="21600" fill="none" extrusionOk="0">
                  <a:moveTo>
                    <a:pt x="9304" y="20193"/>
                  </a:moveTo>
                  <a:cubicBezTo>
                    <a:pt x="6854" y="21123"/>
                    <a:pt x="4256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</a:path>
                <a:path w="9304" h="21600" stroke="0" extrusionOk="0">
                  <a:moveTo>
                    <a:pt x="9304" y="20193"/>
                  </a:moveTo>
                  <a:cubicBezTo>
                    <a:pt x="6854" y="21123"/>
                    <a:pt x="4256" y="21600"/>
                    <a:pt x="1636" y="21600"/>
                  </a:cubicBezTo>
                  <a:cubicBezTo>
                    <a:pt x="1090" y="21600"/>
                    <a:pt x="544" y="21579"/>
                    <a:pt x="0" y="21537"/>
                  </a:cubicBezTo>
                  <a:lnTo>
                    <a:pt x="163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0" name="Freeform 938">
              <a:extLst>
                <a:ext uri="{FF2B5EF4-FFF2-40B4-BE49-F238E27FC236}">
                  <a16:creationId xmlns:a16="http://schemas.microsoft.com/office/drawing/2014/main" id="{FECCD650-A0DE-0340-9DF5-3C4A75622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1788"/>
              <a:ext cx="18" cy="415"/>
            </a:xfrm>
            <a:custGeom>
              <a:avLst/>
              <a:gdLst>
                <a:gd name="T0" fmla="*/ 0 w 3"/>
                <a:gd name="T1" fmla="*/ 69 h 69"/>
                <a:gd name="T2" fmla="*/ 0 w 3"/>
                <a:gd name="T3" fmla="*/ 0 h 69"/>
                <a:gd name="T4" fmla="*/ 3 w 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9">
                  <a:moveTo>
                    <a:pt x="0" y="69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1" name="Oval 939">
              <a:extLst>
                <a:ext uri="{FF2B5EF4-FFF2-40B4-BE49-F238E27FC236}">
                  <a16:creationId xmlns:a16="http://schemas.microsoft.com/office/drawing/2014/main" id="{1ECC2B90-AF08-9941-BE8F-D83140EA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1608"/>
              <a:ext cx="139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2" name="Oval 940">
              <a:extLst>
                <a:ext uri="{FF2B5EF4-FFF2-40B4-BE49-F238E27FC236}">
                  <a16:creationId xmlns:a16="http://schemas.microsoft.com/office/drawing/2014/main" id="{3FC514F9-A3B7-C742-83FB-464D18BD5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1608"/>
              <a:ext cx="139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3" name="Freeform 941">
              <a:extLst>
                <a:ext uri="{FF2B5EF4-FFF2-40B4-BE49-F238E27FC236}">
                  <a16:creationId xmlns:a16="http://schemas.microsoft.com/office/drawing/2014/main" id="{05B0B1A6-15C6-424B-B84A-45FE8F17D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674"/>
              <a:ext cx="439" cy="30"/>
            </a:xfrm>
            <a:custGeom>
              <a:avLst/>
              <a:gdLst>
                <a:gd name="T0" fmla="*/ 439 w 439"/>
                <a:gd name="T1" fmla="*/ 0 h 30"/>
                <a:gd name="T2" fmla="*/ 439 w 439"/>
                <a:gd name="T3" fmla="*/ 12 h 30"/>
                <a:gd name="T4" fmla="*/ 0 w 439"/>
                <a:gd name="T5" fmla="*/ 30 h 30"/>
                <a:gd name="T6" fmla="*/ 0 w 439"/>
                <a:gd name="T7" fmla="*/ 18 h 30"/>
                <a:gd name="T8" fmla="*/ 439 w 439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30">
                  <a:moveTo>
                    <a:pt x="439" y="0"/>
                  </a:moveTo>
                  <a:lnTo>
                    <a:pt x="439" y="12"/>
                  </a:lnTo>
                  <a:lnTo>
                    <a:pt x="0" y="30"/>
                  </a:lnTo>
                  <a:lnTo>
                    <a:pt x="0" y="18"/>
                  </a:lnTo>
                  <a:lnTo>
                    <a:pt x="43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4" name="Arc 942">
              <a:extLst>
                <a:ext uri="{FF2B5EF4-FFF2-40B4-BE49-F238E27FC236}">
                  <a16:creationId xmlns:a16="http://schemas.microsoft.com/office/drawing/2014/main" id="{4796ADAD-3238-2445-9E29-EC0A1FE7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1674"/>
              <a:ext cx="45" cy="12"/>
            </a:xfrm>
            <a:custGeom>
              <a:avLst/>
              <a:gdLst>
                <a:gd name="G0" fmla="+- 0 0 0"/>
                <a:gd name="G1" fmla="+- 1437 0 0"/>
                <a:gd name="G2" fmla="+- 21600 0 0"/>
                <a:gd name="T0" fmla="*/ 21552 w 21600"/>
                <a:gd name="T1" fmla="*/ 0 h 5673"/>
                <a:gd name="T2" fmla="*/ 21181 w 21600"/>
                <a:gd name="T3" fmla="*/ 5673 h 5673"/>
                <a:gd name="T4" fmla="*/ 0 w 21600"/>
                <a:gd name="T5" fmla="*/ 1437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5673" fill="none" extrusionOk="0">
                  <a:moveTo>
                    <a:pt x="21552" y="-1"/>
                  </a:moveTo>
                  <a:cubicBezTo>
                    <a:pt x="21584" y="478"/>
                    <a:pt x="21600" y="957"/>
                    <a:pt x="21600" y="1437"/>
                  </a:cubicBezTo>
                  <a:cubicBezTo>
                    <a:pt x="21600" y="2859"/>
                    <a:pt x="21459" y="4278"/>
                    <a:pt x="21180" y="5672"/>
                  </a:cubicBezTo>
                </a:path>
                <a:path w="21600" h="5673" stroke="0" extrusionOk="0">
                  <a:moveTo>
                    <a:pt x="21552" y="-1"/>
                  </a:moveTo>
                  <a:cubicBezTo>
                    <a:pt x="21584" y="478"/>
                    <a:pt x="21600" y="957"/>
                    <a:pt x="21600" y="1437"/>
                  </a:cubicBezTo>
                  <a:cubicBezTo>
                    <a:pt x="21600" y="2859"/>
                    <a:pt x="21459" y="4278"/>
                    <a:pt x="21180" y="5672"/>
                  </a:cubicBezTo>
                  <a:lnTo>
                    <a:pt x="0" y="143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5" name="Line 943">
              <a:extLst>
                <a:ext uri="{FF2B5EF4-FFF2-40B4-BE49-F238E27FC236}">
                  <a16:creationId xmlns:a16="http://schemas.microsoft.com/office/drawing/2014/main" id="{95AADBD5-6831-8745-BA7D-42F97A37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5" y="1674"/>
              <a:ext cx="439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6" name="Arc 944">
              <a:extLst>
                <a:ext uri="{FF2B5EF4-FFF2-40B4-BE49-F238E27FC236}">
                  <a16:creationId xmlns:a16="http://schemas.microsoft.com/office/drawing/2014/main" id="{C12FA192-23D1-B146-A0CB-8917E4D21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1674"/>
              <a:ext cx="45" cy="12"/>
            </a:xfrm>
            <a:custGeom>
              <a:avLst/>
              <a:gdLst>
                <a:gd name="G0" fmla="+- 0 0 0"/>
                <a:gd name="G1" fmla="+- 1437 0 0"/>
                <a:gd name="G2" fmla="+- 21600 0 0"/>
                <a:gd name="T0" fmla="*/ 21552 w 21600"/>
                <a:gd name="T1" fmla="*/ 0 h 5673"/>
                <a:gd name="T2" fmla="*/ 21181 w 21600"/>
                <a:gd name="T3" fmla="*/ 5673 h 5673"/>
                <a:gd name="T4" fmla="*/ 0 w 21600"/>
                <a:gd name="T5" fmla="*/ 1437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5673" fill="none" extrusionOk="0">
                  <a:moveTo>
                    <a:pt x="21552" y="-1"/>
                  </a:moveTo>
                  <a:cubicBezTo>
                    <a:pt x="21584" y="478"/>
                    <a:pt x="21600" y="957"/>
                    <a:pt x="21600" y="1437"/>
                  </a:cubicBezTo>
                  <a:cubicBezTo>
                    <a:pt x="21600" y="2859"/>
                    <a:pt x="21459" y="4278"/>
                    <a:pt x="21180" y="5672"/>
                  </a:cubicBezTo>
                </a:path>
                <a:path w="21600" h="5673" stroke="0" extrusionOk="0">
                  <a:moveTo>
                    <a:pt x="21552" y="-1"/>
                  </a:moveTo>
                  <a:cubicBezTo>
                    <a:pt x="21584" y="478"/>
                    <a:pt x="21600" y="957"/>
                    <a:pt x="21600" y="1437"/>
                  </a:cubicBezTo>
                  <a:cubicBezTo>
                    <a:pt x="21600" y="2859"/>
                    <a:pt x="21459" y="4278"/>
                    <a:pt x="21180" y="5672"/>
                  </a:cubicBezTo>
                  <a:lnTo>
                    <a:pt x="0" y="143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7" name="Freeform 945">
              <a:extLst>
                <a:ext uri="{FF2B5EF4-FFF2-40B4-BE49-F238E27FC236}">
                  <a16:creationId xmlns:a16="http://schemas.microsoft.com/office/drawing/2014/main" id="{15D39FA0-E527-E34B-8D31-D9C069BE5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686"/>
              <a:ext cx="439" cy="18"/>
            </a:xfrm>
            <a:custGeom>
              <a:avLst/>
              <a:gdLst>
                <a:gd name="T0" fmla="*/ 73 w 73"/>
                <a:gd name="T1" fmla="*/ 0 h 3"/>
                <a:gd name="T2" fmla="*/ 0 w 73"/>
                <a:gd name="T3" fmla="*/ 3 h 3"/>
                <a:gd name="T4" fmla="*/ 0 w 7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0"/>
                  </a:moveTo>
                  <a:lnTo>
                    <a:pt x="0" y="3"/>
                  </a:ln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8" name="Freeform 946">
              <a:extLst>
                <a:ext uri="{FF2B5EF4-FFF2-40B4-BE49-F238E27FC236}">
                  <a16:creationId xmlns:a16="http://schemas.microsoft.com/office/drawing/2014/main" id="{507008EE-3D2F-4047-90DB-7F91C0A32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1680"/>
              <a:ext cx="54" cy="72"/>
            </a:xfrm>
            <a:custGeom>
              <a:avLst/>
              <a:gdLst>
                <a:gd name="T0" fmla="*/ 0 w 54"/>
                <a:gd name="T1" fmla="*/ 12 h 72"/>
                <a:gd name="T2" fmla="*/ 12 w 54"/>
                <a:gd name="T3" fmla="*/ 0 h 72"/>
                <a:gd name="T4" fmla="*/ 54 w 54"/>
                <a:gd name="T5" fmla="*/ 60 h 72"/>
                <a:gd name="T6" fmla="*/ 42 w 54"/>
                <a:gd name="T7" fmla="*/ 72 h 72"/>
                <a:gd name="T8" fmla="*/ 0 w 54"/>
                <a:gd name="T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2">
                  <a:moveTo>
                    <a:pt x="0" y="12"/>
                  </a:moveTo>
                  <a:lnTo>
                    <a:pt x="12" y="0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99" name="Freeform 947">
              <a:extLst>
                <a:ext uri="{FF2B5EF4-FFF2-40B4-BE49-F238E27FC236}">
                  <a16:creationId xmlns:a16="http://schemas.microsoft.com/office/drawing/2014/main" id="{5FA4DEFA-D681-7449-B3ED-24CCFEFB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68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0" name="Line 948">
              <a:extLst>
                <a:ext uri="{FF2B5EF4-FFF2-40B4-BE49-F238E27FC236}">
                  <a16:creationId xmlns:a16="http://schemas.microsoft.com/office/drawing/2014/main" id="{91720B24-0F7E-BD48-A069-A44832D8A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7" y="1692"/>
              <a:ext cx="42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1" name="Freeform 949">
              <a:extLst>
                <a:ext uri="{FF2B5EF4-FFF2-40B4-BE49-F238E27FC236}">
                  <a16:creationId xmlns:a16="http://schemas.microsoft.com/office/drawing/2014/main" id="{7977B854-E325-2A40-B005-E15F9DBCE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68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2" name="Freeform 950">
              <a:extLst>
                <a:ext uri="{FF2B5EF4-FFF2-40B4-BE49-F238E27FC236}">
                  <a16:creationId xmlns:a16="http://schemas.microsoft.com/office/drawing/2014/main" id="{DAA3CB7F-4EC5-1E4A-8FF1-170B1B062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" y="1680"/>
              <a:ext cx="42" cy="72"/>
            </a:xfrm>
            <a:custGeom>
              <a:avLst/>
              <a:gdLst>
                <a:gd name="T0" fmla="*/ 0 w 7"/>
                <a:gd name="T1" fmla="*/ 0 h 12"/>
                <a:gd name="T2" fmla="*/ 7 w 7"/>
                <a:gd name="T3" fmla="*/ 10 h 12"/>
                <a:gd name="T4" fmla="*/ 5 w 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lnTo>
                    <a:pt x="7" y="10"/>
                  </a:lnTo>
                  <a:lnTo>
                    <a:pt x="5" y="1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3" name="Oval 951">
              <a:extLst>
                <a:ext uri="{FF2B5EF4-FFF2-40B4-BE49-F238E27FC236}">
                  <a16:creationId xmlns:a16="http://schemas.microsoft.com/office/drawing/2014/main" id="{E594106A-A608-F741-816A-D82DD1E0A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1620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4" name="Oval 952">
              <a:extLst>
                <a:ext uri="{FF2B5EF4-FFF2-40B4-BE49-F238E27FC236}">
                  <a16:creationId xmlns:a16="http://schemas.microsoft.com/office/drawing/2014/main" id="{91D89085-ABE2-C544-90AC-35A613201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1620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5" name="Oval 953">
              <a:extLst>
                <a:ext uri="{FF2B5EF4-FFF2-40B4-BE49-F238E27FC236}">
                  <a16:creationId xmlns:a16="http://schemas.microsoft.com/office/drawing/2014/main" id="{5A514FEA-C240-3C4F-9F17-A56C710D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185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6" name="Oval 954">
              <a:extLst>
                <a:ext uri="{FF2B5EF4-FFF2-40B4-BE49-F238E27FC236}">
                  <a16:creationId xmlns:a16="http://schemas.microsoft.com/office/drawing/2014/main" id="{B48FE940-8AA8-954C-BC6E-9F5E4CB4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185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7" name="Rectangle 955">
              <a:extLst>
                <a:ext uri="{FF2B5EF4-FFF2-40B4-BE49-F238E27FC236}">
                  <a16:creationId xmlns:a16="http://schemas.microsoft.com/office/drawing/2014/main" id="{123C2C77-CBCE-704A-B134-D279F29C4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746"/>
              <a:ext cx="18" cy="43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8" name="Line 956">
              <a:extLst>
                <a:ext uri="{FF2B5EF4-FFF2-40B4-BE49-F238E27FC236}">
                  <a16:creationId xmlns:a16="http://schemas.microsoft.com/office/drawing/2014/main" id="{EB8FF986-02E4-2F44-B194-841AC58BE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1" y="1746"/>
              <a:ext cx="1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9" name="Line 957">
              <a:extLst>
                <a:ext uri="{FF2B5EF4-FFF2-40B4-BE49-F238E27FC236}">
                  <a16:creationId xmlns:a16="http://schemas.microsoft.com/office/drawing/2014/main" id="{2CC90CFA-CD96-EB4A-BE93-C274542D6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" y="2179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0" name="Freeform 958">
              <a:extLst>
                <a:ext uri="{FF2B5EF4-FFF2-40B4-BE49-F238E27FC236}">
                  <a16:creationId xmlns:a16="http://schemas.microsoft.com/office/drawing/2014/main" id="{D97670A9-4872-1146-B751-29ED3B264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1746"/>
              <a:ext cx="18" cy="439"/>
            </a:xfrm>
            <a:custGeom>
              <a:avLst/>
              <a:gdLst>
                <a:gd name="T0" fmla="*/ 0 w 3"/>
                <a:gd name="T1" fmla="*/ 73 h 73"/>
                <a:gd name="T2" fmla="*/ 0 w 3"/>
                <a:gd name="T3" fmla="*/ 0 h 73"/>
                <a:gd name="T4" fmla="*/ 3 w 3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3">
                  <a:moveTo>
                    <a:pt x="0" y="73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1" name="Freeform 959">
              <a:extLst>
                <a:ext uri="{FF2B5EF4-FFF2-40B4-BE49-F238E27FC236}">
                  <a16:creationId xmlns:a16="http://schemas.microsoft.com/office/drawing/2014/main" id="{C209C19D-4F6B-6C4A-9B51-98D3167B7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" y="1674"/>
              <a:ext cx="445" cy="30"/>
            </a:xfrm>
            <a:custGeom>
              <a:avLst/>
              <a:gdLst>
                <a:gd name="T0" fmla="*/ 445 w 445"/>
                <a:gd name="T1" fmla="*/ 18 h 30"/>
                <a:gd name="T2" fmla="*/ 445 w 445"/>
                <a:gd name="T3" fmla="*/ 30 h 30"/>
                <a:gd name="T4" fmla="*/ 0 w 445"/>
                <a:gd name="T5" fmla="*/ 18 h 30"/>
                <a:gd name="T6" fmla="*/ 0 w 445"/>
                <a:gd name="T7" fmla="*/ 0 h 30"/>
                <a:gd name="T8" fmla="*/ 445 w 445"/>
                <a:gd name="T9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0">
                  <a:moveTo>
                    <a:pt x="445" y="18"/>
                  </a:moveTo>
                  <a:lnTo>
                    <a:pt x="445" y="30"/>
                  </a:lnTo>
                  <a:lnTo>
                    <a:pt x="0" y="18"/>
                  </a:lnTo>
                  <a:lnTo>
                    <a:pt x="0" y="0"/>
                  </a:lnTo>
                  <a:lnTo>
                    <a:pt x="445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2" name="Line 960">
              <a:extLst>
                <a:ext uri="{FF2B5EF4-FFF2-40B4-BE49-F238E27FC236}">
                  <a16:creationId xmlns:a16="http://schemas.microsoft.com/office/drawing/2014/main" id="{D288AD34-1329-4B4A-A794-B8E947093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1" y="1674"/>
              <a:ext cx="445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3" name="Line 961">
              <a:extLst>
                <a:ext uri="{FF2B5EF4-FFF2-40B4-BE49-F238E27FC236}">
                  <a16:creationId xmlns:a16="http://schemas.microsoft.com/office/drawing/2014/main" id="{ACD7E850-DD29-0D48-AEC3-42A14D7A5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1698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4" name="Freeform 962">
              <a:extLst>
                <a:ext uri="{FF2B5EF4-FFF2-40B4-BE49-F238E27FC236}">
                  <a16:creationId xmlns:a16="http://schemas.microsoft.com/office/drawing/2014/main" id="{87814E31-3046-1941-9F8A-58D996FD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" y="1674"/>
              <a:ext cx="445" cy="30"/>
            </a:xfrm>
            <a:custGeom>
              <a:avLst/>
              <a:gdLst>
                <a:gd name="T0" fmla="*/ 74 w 74"/>
                <a:gd name="T1" fmla="*/ 5 h 5"/>
                <a:gd name="T2" fmla="*/ 0 w 74"/>
                <a:gd name="T3" fmla="*/ 3 h 5"/>
                <a:gd name="T4" fmla="*/ 0 w 7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5">
                  <a:moveTo>
                    <a:pt x="74" y="5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5" name="Freeform 963">
              <a:extLst>
                <a:ext uri="{FF2B5EF4-FFF2-40B4-BE49-F238E27FC236}">
                  <a16:creationId xmlns:a16="http://schemas.microsoft.com/office/drawing/2014/main" id="{25D5A415-AFDE-1741-B376-843B034AF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1698"/>
              <a:ext cx="54" cy="42"/>
            </a:xfrm>
            <a:custGeom>
              <a:avLst/>
              <a:gdLst>
                <a:gd name="T0" fmla="*/ 0 w 54"/>
                <a:gd name="T1" fmla="*/ 18 h 42"/>
                <a:gd name="T2" fmla="*/ 12 w 54"/>
                <a:gd name="T3" fmla="*/ 0 h 42"/>
                <a:gd name="T4" fmla="*/ 54 w 54"/>
                <a:gd name="T5" fmla="*/ 30 h 42"/>
                <a:gd name="T6" fmla="*/ 42 w 54"/>
                <a:gd name="T7" fmla="*/ 42 h 42"/>
                <a:gd name="T8" fmla="*/ 0 w 54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2">
                  <a:moveTo>
                    <a:pt x="0" y="18"/>
                  </a:moveTo>
                  <a:lnTo>
                    <a:pt x="12" y="0"/>
                  </a:lnTo>
                  <a:lnTo>
                    <a:pt x="54" y="30"/>
                  </a:lnTo>
                  <a:lnTo>
                    <a:pt x="42" y="42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6" name="Freeform 964">
              <a:extLst>
                <a:ext uri="{FF2B5EF4-FFF2-40B4-BE49-F238E27FC236}">
                  <a16:creationId xmlns:a16="http://schemas.microsoft.com/office/drawing/2014/main" id="{36708CE0-13EB-0C41-81DC-6F570C6C2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171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7" name="Line 965">
              <a:extLst>
                <a:ext uri="{FF2B5EF4-FFF2-40B4-BE49-F238E27FC236}">
                  <a16:creationId xmlns:a16="http://schemas.microsoft.com/office/drawing/2014/main" id="{1AD1681F-E261-AE4F-A9C3-E6D96FC8E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71" y="1716"/>
              <a:ext cx="42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8" name="Freeform 966">
              <a:extLst>
                <a:ext uri="{FF2B5EF4-FFF2-40B4-BE49-F238E27FC236}">
                  <a16:creationId xmlns:a16="http://schemas.microsoft.com/office/drawing/2014/main" id="{0F4107DB-3F1A-6E46-BEE6-76CC41E7C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171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19" name="Freeform 967">
              <a:extLst>
                <a:ext uri="{FF2B5EF4-FFF2-40B4-BE49-F238E27FC236}">
                  <a16:creationId xmlns:a16="http://schemas.microsoft.com/office/drawing/2014/main" id="{17FBB801-6546-8745-9A3F-8FD1B3603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1698"/>
              <a:ext cx="42" cy="42"/>
            </a:xfrm>
            <a:custGeom>
              <a:avLst/>
              <a:gdLst>
                <a:gd name="T0" fmla="*/ 0 w 7"/>
                <a:gd name="T1" fmla="*/ 0 h 7"/>
                <a:gd name="T2" fmla="*/ 7 w 7"/>
                <a:gd name="T3" fmla="*/ 5 h 7"/>
                <a:gd name="T4" fmla="*/ 5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7" y="5"/>
                  </a:lnTo>
                  <a:lnTo>
                    <a:pt x="5" y="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0" name="Freeform 968">
              <a:extLst>
                <a:ext uri="{FF2B5EF4-FFF2-40B4-BE49-F238E27FC236}">
                  <a16:creationId xmlns:a16="http://schemas.microsoft.com/office/drawing/2014/main" id="{48919E3C-84F2-1143-90F4-0418E6CC0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275"/>
              <a:ext cx="48" cy="54"/>
            </a:xfrm>
            <a:custGeom>
              <a:avLst/>
              <a:gdLst>
                <a:gd name="T0" fmla="*/ 0 w 48"/>
                <a:gd name="T1" fmla="*/ 6 h 54"/>
                <a:gd name="T2" fmla="*/ 12 w 48"/>
                <a:gd name="T3" fmla="*/ 0 h 54"/>
                <a:gd name="T4" fmla="*/ 48 w 48"/>
                <a:gd name="T5" fmla="*/ 48 h 54"/>
                <a:gd name="T6" fmla="*/ 36 w 48"/>
                <a:gd name="T7" fmla="*/ 54 h 54"/>
                <a:gd name="T8" fmla="*/ 0 w 48"/>
                <a:gd name="T9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0" y="6"/>
                  </a:moveTo>
                  <a:lnTo>
                    <a:pt x="12" y="0"/>
                  </a:lnTo>
                  <a:lnTo>
                    <a:pt x="48" y="48"/>
                  </a:lnTo>
                  <a:lnTo>
                    <a:pt x="36" y="54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1" name="Freeform 969">
              <a:extLst>
                <a:ext uri="{FF2B5EF4-FFF2-40B4-BE49-F238E27FC236}">
                  <a16:creationId xmlns:a16="http://schemas.microsoft.com/office/drawing/2014/main" id="{5CDE5F25-D08A-6543-B5CB-DE3F71970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281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2" name="Line 970">
              <a:extLst>
                <a:ext uri="{FF2B5EF4-FFF2-40B4-BE49-F238E27FC236}">
                  <a16:creationId xmlns:a16="http://schemas.microsoft.com/office/drawing/2014/main" id="{AA3D2BAE-0864-1F4E-8FBD-2642E8A6D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5" y="2281"/>
              <a:ext cx="3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3" name="Freeform 971">
              <a:extLst>
                <a:ext uri="{FF2B5EF4-FFF2-40B4-BE49-F238E27FC236}">
                  <a16:creationId xmlns:a16="http://schemas.microsoft.com/office/drawing/2014/main" id="{3B1B388E-4501-AA42-980D-2BC262EF7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281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4" name="Freeform 972">
              <a:extLst>
                <a:ext uri="{FF2B5EF4-FFF2-40B4-BE49-F238E27FC236}">
                  <a16:creationId xmlns:a16="http://schemas.microsoft.com/office/drawing/2014/main" id="{B59FB17F-AE42-3A44-896E-144915761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2275"/>
              <a:ext cx="36" cy="54"/>
            </a:xfrm>
            <a:custGeom>
              <a:avLst/>
              <a:gdLst>
                <a:gd name="T0" fmla="*/ 0 w 6"/>
                <a:gd name="T1" fmla="*/ 0 h 9"/>
                <a:gd name="T2" fmla="*/ 6 w 6"/>
                <a:gd name="T3" fmla="*/ 8 h 9"/>
                <a:gd name="T4" fmla="*/ 4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8"/>
                  </a:lnTo>
                  <a:lnTo>
                    <a:pt x="4" y="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5" name="Oval 973">
              <a:extLst>
                <a:ext uri="{FF2B5EF4-FFF2-40B4-BE49-F238E27FC236}">
                  <a16:creationId xmlns:a16="http://schemas.microsoft.com/office/drawing/2014/main" id="{457E1E83-61B7-EB4A-B031-1B3A00430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608"/>
              <a:ext cx="139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6" name="Oval 974">
              <a:extLst>
                <a:ext uri="{FF2B5EF4-FFF2-40B4-BE49-F238E27FC236}">
                  <a16:creationId xmlns:a16="http://schemas.microsoft.com/office/drawing/2014/main" id="{869F526E-5533-5547-A957-520DA273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608"/>
              <a:ext cx="139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7" name="Freeform 975">
              <a:extLst>
                <a:ext uri="{FF2B5EF4-FFF2-40B4-BE49-F238E27FC236}">
                  <a16:creationId xmlns:a16="http://schemas.microsoft.com/office/drawing/2014/main" id="{2FC511EA-F9DD-1144-BCDB-46B2C857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1686"/>
              <a:ext cx="54" cy="66"/>
            </a:xfrm>
            <a:custGeom>
              <a:avLst/>
              <a:gdLst>
                <a:gd name="T0" fmla="*/ 0 w 54"/>
                <a:gd name="T1" fmla="*/ 6 h 66"/>
                <a:gd name="T2" fmla="*/ 12 w 54"/>
                <a:gd name="T3" fmla="*/ 0 h 66"/>
                <a:gd name="T4" fmla="*/ 54 w 54"/>
                <a:gd name="T5" fmla="*/ 60 h 66"/>
                <a:gd name="T6" fmla="*/ 42 w 54"/>
                <a:gd name="T7" fmla="*/ 66 h 66"/>
                <a:gd name="T8" fmla="*/ 0 w 54"/>
                <a:gd name="T9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6">
                  <a:moveTo>
                    <a:pt x="0" y="6"/>
                  </a:moveTo>
                  <a:lnTo>
                    <a:pt x="12" y="0"/>
                  </a:lnTo>
                  <a:lnTo>
                    <a:pt x="54" y="60"/>
                  </a:lnTo>
                  <a:lnTo>
                    <a:pt x="42" y="66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8" name="Freeform 976">
              <a:extLst>
                <a:ext uri="{FF2B5EF4-FFF2-40B4-BE49-F238E27FC236}">
                  <a16:creationId xmlns:a16="http://schemas.microsoft.com/office/drawing/2014/main" id="{70D83F8E-AFF5-384B-8929-1314A4F7A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1692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9" name="Line 977">
              <a:extLst>
                <a:ext uri="{FF2B5EF4-FFF2-40B4-BE49-F238E27FC236}">
                  <a16:creationId xmlns:a16="http://schemas.microsoft.com/office/drawing/2014/main" id="{C8F5164A-D5EE-1540-A625-332E5292C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5" y="1692"/>
              <a:ext cx="42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30" name="Freeform 978">
              <a:extLst>
                <a:ext uri="{FF2B5EF4-FFF2-40B4-BE49-F238E27FC236}">
                  <a16:creationId xmlns:a16="http://schemas.microsoft.com/office/drawing/2014/main" id="{13E34761-4C25-454F-9D4B-AE74F4F91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1692"/>
              <a:ext cx="6" cy="1"/>
            </a:xfrm>
            <a:custGeom>
              <a:avLst/>
              <a:gdLst>
                <a:gd name="T0" fmla="*/ 1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31" name="Freeform 979">
              <a:extLst>
                <a:ext uri="{FF2B5EF4-FFF2-40B4-BE49-F238E27FC236}">
                  <a16:creationId xmlns:a16="http://schemas.microsoft.com/office/drawing/2014/main" id="{40E415B3-9C4C-0646-8076-C918F384A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1686"/>
              <a:ext cx="42" cy="66"/>
            </a:xfrm>
            <a:custGeom>
              <a:avLst/>
              <a:gdLst>
                <a:gd name="T0" fmla="*/ 0 w 7"/>
                <a:gd name="T1" fmla="*/ 0 h 11"/>
                <a:gd name="T2" fmla="*/ 7 w 7"/>
                <a:gd name="T3" fmla="*/ 10 h 11"/>
                <a:gd name="T4" fmla="*/ 5 w 7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0" y="0"/>
                  </a:moveTo>
                  <a:lnTo>
                    <a:pt x="7" y="10"/>
                  </a:lnTo>
                  <a:lnTo>
                    <a:pt x="5" y="1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32" name="Oval 980" descr="Trellis">
              <a:extLst>
                <a:ext uri="{FF2B5EF4-FFF2-40B4-BE49-F238E27FC236}">
                  <a16:creationId xmlns:a16="http://schemas.microsoft.com/office/drawing/2014/main" id="{9B326E09-D157-5A4B-918F-329081269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2840"/>
              <a:ext cx="139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33" name="Oval 981" descr="Trellis">
              <a:extLst>
                <a:ext uri="{FF2B5EF4-FFF2-40B4-BE49-F238E27FC236}">
                  <a16:creationId xmlns:a16="http://schemas.microsoft.com/office/drawing/2014/main" id="{70443D12-2384-184C-A31B-B76C7654D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2840"/>
              <a:ext cx="139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34" name="Rectangle 982">
              <a:extLst>
                <a:ext uri="{FF2B5EF4-FFF2-40B4-BE49-F238E27FC236}">
                  <a16:creationId xmlns:a16="http://schemas.microsoft.com/office/drawing/2014/main" id="{4DCD573B-FAF8-FC4B-BB30-750EAD9FD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2906"/>
              <a:ext cx="439" cy="1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35" name="Line 983">
              <a:extLst>
                <a:ext uri="{FF2B5EF4-FFF2-40B4-BE49-F238E27FC236}">
                  <a16:creationId xmlns:a16="http://schemas.microsoft.com/office/drawing/2014/main" id="{32315563-433D-8F40-BD25-8601819BD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9" y="2906"/>
              <a:ext cx="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36" name="Line 984" descr="Trellis">
              <a:extLst>
                <a:ext uri="{FF2B5EF4-FFF2-40B4-BE49-F238E27FC236}">
                  <a16:creationId xmlns:a16="http://schemas.microsoft.com/office/drawing/2014/main" id="{C1AA2892-15A2-C945-9ECD-14A48BDC7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2" y="2912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37" name="Freeform 985">
              <a:extLst>
                <a:ext uri="{FF2B5EF4-FFF2-40B4-BE49-F238E27FC236}">
                  <a16:creationId xmlns:a16="http://schemas.microsoft.com/office/drawing/2014/main" id="{A137B042-FCB9-2841-B88C-057C91937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2906"/>
              <a:ext cx="439" cy="18"/>
            </a:xfrm>
            <a:custGeom>
              <a:avLst/>
              <a:gdLst>
                <a:gd name="T0" fmla="*/ 73 w 73"/>
                <a:gd name="T1" fmla="*/ 3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3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38" name="Freeform 986">
              <a:extLst>
                <a:ext uri="{FF2B5EF4-FFF2-40B4-BE49-F238E27FC236}">
                  <a16:creationId xmlns:a16="http://schemas.microsoft.com/office/drawing/2014/main" id="{F0D12361-B782-A144-BD32-1CC4C066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2407"/>
              <a:ext cx="24" cy="439"/>
            </a:xfrm>
            <a:custGeom>
              <a:avLst/>
              <a:gdLst>
                <a:gd name="T0" fmla="*/ 18 w 24"/>
                <a:gd name="T1" fmla="*/ 439 h 439"/>
                <a:gd name="T2" fmla="*/ 0 w 24"/>
                <a:gd name="T3" fmla="*/ 439 h 439"/>
                <a:gd name="T4" fmla="*/ 6 w 24"/>
                <a:gd name="T5" fmla="*/ 0 h 439"/>
                <a:gd name="T6" fmla="*/ 24 w 24"/>
                <a:gd name="T7" fmla="*/ 0 h 439"/>
                <a:gd name="T8" fmla="*/ 18 w 24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9">
                  <a:moveTo>
                    <a:pt x="18" y="439"/>
                  </a:moveTo>
                  <a:lnTo>
                    <a:pt x="0" y="439"/>
                  </a:lnTo>
                  <a:lnTo>
                    <a:pt x="6" y="0"/>
                  </a:lnTo>
                  <a:lnTo>
                    <a:pt x="24" y="0"/>
                  </a:lnTo>
                  <a:lnTo>
                    <a:pt x="18" y="43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39" name="Arc 987" descr="Trellis">
              <a:extLst>
                <a:ext uri="{FF2B5EF4-FFF2-40B4-BE49-F238E27FC236}">
                  <a16:creationId xmlns:a16="http://schemas.microsoft.com/office/drawing/2014/main" id="{F46F0846-C99B-1F42-9A24-420F19FDC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" y="2801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40" name="Line 988">
              <a:extLst>
                <a:ext uri="{FF2B5EF4-FFF2-40B4-BE49-F238E27FC236}">
                  <a16:creationId xmlns:a16="http://schemas.microsoft.com/office/drawing/2014/main" id="{3589EC16-23F0-EB43-82E6-367BCA98E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7" y="2407"/>
              <a:ext cx="6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41" name="Arc 989" descr="Trellis">
              <a:extLst>
                <a:ext uri="{FF2B5EF4-FFF2-40B4-BE49-F238E27FC236}">
                  <a16:creationId xmlns:a16="http://schemas.microsoft.com/office/drawing/2014/main" id="{E8D1BBEC-778C-2442-98E9-5F8984AD2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" y="2801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42" name="Freeform 990">
              <a:extLst>
                <a:ext uri="{FF2B5EF4-FFF2-40B4-BE49-F238E27FC236}">
                  <a16:creationId xmlns:a16="http://schemas.microsoft.com/office/drawing/2014/main" id="{7457AC16-7062-714A-9EF3-AACA56EB9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2407"/>
              <a:ext cx="24" cy="439"/>
            </a:xfrm>
            <a:custGeom>
              <a:avLst/>
              <a:gdLst>
                <a:gd name="T0" fmla="*/ 0 w 4"/>
                <a:gd name="T1" fmla="*/ 73 h 73"/>
                <a:gd name="T2" fmla="*/ 1 w 4"/>
                <a:gd name="T3" fmla="*/ 0 h 73"/>
                <a:gd name="T4" fmla="*/ 4 w 4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3">
                  <a:moveTo>
                    <a:pt x="0" y="73"/>
                  </a:moveTo>
                  <a:lnTo>
                    <a:pt x="1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43" name="Oval 991" descr="Trellis">
              <a:extLst>
                <a:ext uri="{FF2B5EF4-FFF2-40B4-BE49-F238E27FC236}">
                  <a16:creationId xmlns:a16="http://schemas.microsoft.com/office/drawing/2014/main" id="{EF97E2D1-234E-6F47-9955-D89695F8A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" y="2834"/>
              <a:ext cx="163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44" name="Oval 992" descr="Trellis">
              <a:extLst>
                <a:ext uri="{FF2B5EF4-FFF2-40B4-BE49-F238E27FC236}">
                  <a16:creationId xmlns:a16="http://schemas.microsoft.com/office/drawing/2014/main" id="{DA795988-94D8-3644-BDF0-AD017BA5B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" y="2834"/>
              <a:ext cx="163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45" name="Rectangle 993">
              <a:extLst>
                <a:ext uri="{FF2B5EF4-FFF2-40B4-BE49-F238E27FC236}">
                  <a16:creationId xmlns:a16="http://schemas.microsoft.com/office/drawing/2014/main" id="{49C005C1-60A5-EF4E-AC2F-FEE50F4B8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2906"/>
              <a:ext cx="439" cy="1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46" name="Line 994">
              <a:extLst>
                <a:ext uri="{FF2B5EF4-FFF2-40B4-BE49-F238E27FC236}">
                  <a16:creationId xmlns:a16="http://schemas.microsoft.com/office/drawing/2014/main" id="{A213C6AB-6B24-5C41-A55F-C53D2F01A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5" y="2906"/>
              <a:ext cx="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47" name="Line 995" descr="Trellis">
              <a:extLst>
                <a:ext uri="{FF2B5EF4-FFF2-40B4-BE49-F238E27FC236}">
                  <a16:creationId xmlns:a16="http://schemas.microsoft.com/office/drawing/2014/main" id="{81ECE9E2-C903-8E41-8109-D19469183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8" y="2912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48" name="Freeform 996">
              <a:extLst>
                <a:ext uri="{FF2B5EF4-FFF2-40B4-BE49-F238E27FC236}">
                  <a16:creationId xmlns:a16="http://schemas.microsoft.com/office/drawing/2014/main" id="{34A43D3E-E8A3-D442-9B8B-34DDEB9B5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" y="2906"/>
              <a:ext cx="439" cy="18"/>
            </a:xfrm>
            <a:custGeom>
              <a:avLst/>
              <a:gdLst>
                <a:gd name="T0" fmla="*/ 73 w 73"/>
                <a:gd name="T1" fmla="*/ 3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3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49" name="Freeform 997">
              <a:extLst>
                <a:ext uri="{FF2B5EF4-FFF2-40B4-BE49-F238E27FC236}">
                  <a16:creationId xmlns:a16="http://schemas.microsoft.com/office/drawing/2014/main" id="{61C67C45-87A2-2D4D-B860-38F2EAE33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401"/>
              <a:ext cx="24" cy="427"/>
            </a:xfrm>
            <a:custGeom>
              <a:avLst/>
              <a:gdLst>
                <a:gd name="T0" fmla="*/ 18 w 24"/>
                <a:gd name="T1" fmla="*/ 427 h 427"/>
                <a:gd name="T2" fmla="*/ 0 w 24"/>
                <a:gd name="T3" fmla="*/ 427 h 427"/>
                <a:gd name="T4" fmla="*/ 6 w 24"/>
                <a:gd name="T5" fmla="*/ 0 h 427"/>
                <a:gd name="T6" fmla="*/ 24 w 24"/>
                <a:gd name="T7" fmla="*/ 0 h 427"/>
                <a:gd name="T8" fmla="*/ 18 w 24"/>
                <a:gd name="T9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7">
                  <a:moveTo>
                    <a:pt x="18" y="427"/>
                  </a:moveTo>
                  <a:lnTo>
                    <a:pt x="0" y="427"/>
                  </a:lnTo>
                  <a:lnTo>
                    <a:pt x="6" y="0"/>
                  </a:lnTo>
                  <a:lnTo>
                    <a:pt x="24" y="0"/>
                  </a:lnTo>
                  <a:lnTo>
                    <a:pt x="18" y="42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50" name="Arc 998" descr="Trellis">
              <a:extLst>
                <a:ext uri="{FF2B5EF4-FFF2-40B4-BE49-F238E27FC236}">
                  <a16:creationId xmlns:a16="http://schemas.microsoft.com/office/drawing/2014/main" id="{2AEBDAD3-C062-8044-B1C9-0D8DA2A3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789"/>
              <a:ext cx="18" cy="39"/>
            </a:xfrm>
            <a:custGeom>
              <a:avLst/>
              <a:gdLst>
                <a:gd name="G0" fmla="+- 4857 0 0"/>
                <a:gd name="G1" fmla="+- 0 0 0"/>
                <a:gd name="G2" fmla="+- 21600 0 0"/>
                <a:gd name="T0" fmla="*/ 9714 w 9714"/>
                <a:gd name="T1" fmla="*/ 21047 h 21600"/>
                <a:gd name="T2" fmla="*/ 0 w 9714"/>
                <a:gd name="T3" fmla="*/ 21047 h 21600"/>
                <a:gd name="T4" fmla="*/ 4857 w 97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14" h="21600" fill="none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</a:path>
                <a:path w="9714" h="21600" stroke="0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  <a:lnTo>
                    <a:pt x="485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51" name="Line 999">
              <a:extLst>
                <a:ext uri="{FF2B5EF4-FFF2-40B4-BE49-F238E27FC236}">
                  <a16:creationId xmlns:a16="http://schemas.microsoft.com/office/drawing/2014/main" id="{C9485B17-DFA8-0F4A-87C5-65AB88374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1" y="2401"/>
              <a:ext cx="6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52" name="Arc 1000" descr="Trellis">
              <a:extLst>
                <a:ext uri="{FF2B5EF4-FFF2-40B4-BE49-F238E27FC236}">
                  <a16:creationId xmlns:a16="http://schemas.microsoft.com/office/drawing/2014/main" id="{D2D180F5-D2F5-FA47-8C59-FC0D8DEF7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789"/>
              <a:ext cx="18" cy="39"/>
            </a:xfrm>
            <a:custGeom>
              <a:avLst/>
              <a:gdLst>
                <a:gd name="G0" fmla="+- 4857 0 0"/>
                <a:gd name="G1" fmla="+- 0 0 0"/>
                <a:gd name="G2" fmla="+- 21600 0 0"/>
                <a:gd name="T0" fmla="*/ 9714 w 9714"/>
                <a:gd name="T1" fmla="*/ 21047 h 21600"/>
                <a:gd name="T2" fmla="*/ 0 w 9714"/>
                <a:gd name="T3" fmla="*/ 21047 h 21600"/>
                <a:gd name="T4" fmla="*/ 4857 w 97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14" h="21600" fill="none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</a:path>
                <a:path w="9714" h="21600" stroke="0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  <a:lnTo>
                    <a:pt x="485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53" name="Freeform 1001">
              <a:extLst>
                <a:ext uri="{FF2B5EF4-FFF2-40B4-BE49-F238E27FC236}">
                  <a16:creationId xmlns:a16="http://schemas.microsoft.com/office/drawing/2014/main" id="{B0579164-81C1-884C-A9AC-3F1C3250F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401"/>
              <a:ext cx="24" cy="427"/>
            </a:xfrm>
            <a:custGeom>
              <a:avLst/>
              <a:gdLst>
                <a:gd name="T0" fmla="*/ 0 w 4"/>
                <a:gd name="T1" fmla="*/ 71 h 71"/>
                <a:gd name="T2" fmla="*/ 1 w 4"/>
                <a:gd name="T3" fmla="*/ 0 h 71"/>
                <a:gd name="T4" fmla="*/ 4 w 4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1">
                  <a:moveTo>
                    <a:pt x="0" y="71"/>
                  </a:moveTo>
                  <a:lnTo>
                    <a:pt x="1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54" name="Oval 1002">
              <a:extLst>
                <a:ext uri="{FF2B5EF4-FFF2-40B4-BE49-F238E27FC236}">
                  <a16:creationId xmlns:a16="http://schemas.microsoft.com/office/drawing/2014/main" id="{F444C614-3DBD-D941-BFE8-64D39BB2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2239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55" name="Oval 1003">
              <a:extLst>
                <a:ext uri="{FF2B5EF4-FFF2-40B4-BE49-F238E27FC236}">
                  <a16:creationId xmlns:a16="http://schemas.microsoft.com/office/drawing/2014/main" id="{B5AD62F8-BF08-4F40-8DE2-EF54A0EA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2239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56" name="Freeform 1004">
              <a:extLst>
                <a:ext uri="{FF2B5EF4-FFF2-40B4-BE49-F238E27FC236}">
                  <a16:creationId xmlns:a16="http://schemas.microsoft.com/office/drawing/2014/main" id="{58DF99FA-268F-594C-80ED-FB98C4AD1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2317"/>
              <a:ext cx="439" cy="18"/>
            </a:xfrm>
            <a:custGeom>
              <a:avLst/>
              <a:gdLst>
                <a:gd name="T0" fmla="*/ 439 w 439"/>
                <a:gd name="T1" fmla="*/ 0 h 18"/>
                <a:gd name="T2" fmla="*/ 439 w 439"/>
                <a:gd name="T3" fmla="*/ 18 h 18"/>
                <a:gd name="T4" fmla="*/ 0 w 439"/>
                <a:gd name="T5" fmla="*/ 18 h 18"/>
                <a:gd name="T6" fmla="*/ 0 w 439"/>
                <a:gd name="T7" fmla="*/ 6 h 18"/>
                <a:gd name="T8" fmla="*/ 439 w 43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18">
                  <a:moveTo>
                    <a:pt x="439" y="0"/>
                  </a:moveTo>
                  <a:lnTo>
                    <a:pt x="439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3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57" name="Line 1005">
              <a:extLst>
                <a:ext uri="{FF2B5EF4-FFF2-40B4-BE49-F238E27FC236}">
                  <a16:creationId xmlns:a16="http://schemas.microsoft.com/office/drawing/2014/main" id="{9D0D3C46-300E-DE40-B240-4AE3BB952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7" y="2317"/>
              <a:ext cx="439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58" name="Line 1006">
              <a:extLst>
                <a:ext uri="{FF2B5EF4-FFF2-40B4-BE49-F238E27FC236}">
                  <a16:creationId xmlns:a16="http://schemas.microsoft.com/office/drawing/2014/main" id="{9C1AF851-C41C-724E-B2C1-74E7E99B8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0" y="2323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59" name="Freeform 1007">
              <a:extLst>
                <a:ext uri="{FF2B5EF4-FFF2-40B4-BE49-F238E27FC236}">
                  <a16:creationId xmlns:a16="http://schemas.microsoft.com/office/drawing/2014/main" id="{DD14B0DA-05F1-FC4F-9879-3195C5FB8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2323"/>
              <a:ext cx="439" cy="12"/>
            </a:xfrm>
            <a:custGeom>
              <a:avLst/>
              <a:gdLst>
                <a:gd name="T0" fmla="*/ 73 w 73"/>
                <a:gd name="T1" fmla="*/ 2 h 2"/>
                <a:gd name="T2" fmla="*/ 0 w 73"/>
                <a:gd name="T3" fmla="*/ 2 h 2"/>
                <a:gd name="T4" fmla="*/ 0 w 7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2">
                  <a:moveTo>
                    <a:pt x="73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60" name="Freeform 1008">
              <a:extLst>
                <a:ext uri="{FF2B5EF4-FFF2-40B4-BE49-F238E27FC236}">
                  <a16:creationId xmlns:a16="http://schemas.microsoft.com/office/drawing/2014/main" id="{A80EAF30-4B13-B54F-848A-307E49EF8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" y="1800"/>
              <a:ext cx="18" cy="439"/>
            </a:xfrm>
            <a:custGeom>
              <a:avLst/>
              <a:gdLst>
                <a:gd name="T0" fmla="*/ 18 w 18"/>
                <a:gd name="T1" fmla="*/ 439 h 439"/>
                <a:gd name="T2" fmla="*/ 0 w 18"/>
                <a:gd name="T3" fmla="*/ 439 h 439"/>
                <a:gd name="T4" fmla="*/ 6 w 18"/>
                <a:gd name="T5" fmla="*/ 0 h 439"/>
                <a:gd name="T6" fmla="*/ 18 w 18"/>
                <a:gd name="T7" fmla="*/ 0 h 439"/>
                <a:gd name="T8" fmla="*/ 18 w 18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9">
                  <a:moveTo>
                    <a:pt x="18" y="439"/>
                  </a:moveTo>
                  <a:lnTo>
                    <a:pt x="0" y="439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43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61" name="Line 1009">
              <a:extLst>
                <a:ext uri="{FF2B5EF4-FFF2-40B4-BE49-F238E27FC236}">
                  <a16:creationId xmlns:a16="http://schemas.microsoft.com/office/drawing/2014/main" id="{EE17EBF3-1307-2149-BF4A-6141ABF93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3" y="1800"/>
              <a:ext cx="1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62" name="Line 1010">
              <a:extLst>
                <a:ext uri="{FF2B5EF4-FFF2-40B4-BE49-F238E27FC236}">
                  <a16:creationId xmlns:a16="http://schemas.microsoft.com/office/drawing/2014/main" id="{066CF2DF-E101-7542-BA3F-496FBA3AB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1" y="2233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63" name="Freeform 1011">
              <a:extLst>
                <a:ext uri="{FF2B5EF4-FFF2-40B4-BE49-F238E27FC236}">
                  <a16:creationId xmlns:a16="http://schemas.microsoft.com/office/drawing/2014/main" id="{1A1A9D9A-2454-E54E-AF70-5C99A36E9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" y="1800"/>
              <a:ext cx="18" cy="439"/>
            </a:xfrm>
            <a:custGeom>
              <a:avLst/>
              <a:gdLst>
                <a:gd name="T0" fmla="*/ 0 w 3"/>
                <a:gd name="T1" fmla="*/ 73 h 73"/>
                <a:gd name="T2" fmla="*/ 1 w 3"/>
                <a:gd name="T3" fmla="*/ 0 h 73"/>
                <a:gd name="T4" fmla="*/ 3 w 3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3">
                  <a:moveTo>
                    <a:pt x="0" y="73"/>
                  </a:move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64" name="Oval 1012" descr="Trellis">
              <a:extLst>
                <a:ext uri="{FF2B5EF4-FFF2-40B4-BE49-F238E27FC236}">
                  <a16:creationId xmlns:a16="http://schemas.microsoft.com/office/drawing/2014/main" id="{2C6C83B4-081C-2A4E-A0EB-F7D698D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2846"/>
              <a:ext cx="138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65" name="Oval 1013" descr="Trellis">
              <a:extLst>
                <a:ext uri="{FF2B5EF4-FFF2-40B4-BE49-F238E27FC236}">
                  <a16:creationId xmlns:a16="http://schemas.microsoft.com/office/drawing/2014/main" id="{5EF9BDBF-7063-1041-BC61-E292EC551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2846"/>
              <a:ext cx="138" cy="138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66" name="Rectangle 1014">
              <a:extLst>
                <a:ext uri="{FF2B5EF4-FFF2-40B4-BE49-F238E27FC236}">
                  <a16:creationId xmlns:a16="http://schemas.microsoft.com/office/drawing/2014/main" id="{F8794991-2942-6E41-963E-6CC46807F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2912"/>
              <a:ext cx="440" cy="1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67" name="Line 1015">
              <a:extLst>
                <a:ext uri="{FF2B5EF4-FFF2-40B4-BE49-F238E27FC236}">
                  <a16:creationId xmlns:a16="http://schemas.microsoft.com/office/drawing/2014/main" id="{E32D2E95-92ED-124E-B9AE-AAA01D3D8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7" y="2912"/>
              <a:ext cx="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68" name="Line 1016" descr="Trellis">
              <a:extLst>
                <a:ext uri="{FF2B5EF4-FFF2-40B4-BE49-F238E27FC236}">
                  <a16:creationId xmlns:a16="http://schemas.microsoft.com/office/drawing/2014/main" id="{D503A6AD-E185-0440-8516-F2C7A50A2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918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69" name="Freeform 1017">
              <a:extLst>
                <a:ext uri="{FF2B5EF4-FFF2-40B4-BE49-F238E27FC236}">
                  <a16:creationId xmlns:a16="http://schemas.microsoft.com/office/drawing/2014/main" id="{92DA0306-61D9-5645-89FF-009F511B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2912"/>
              <a:ext cx="440" cy="12"/>
            </a:xfrm>
            <a:custGeom>
              <a:avLst/>
              <a:gdLst>
                <a:gd name="T0" fmla="*/ 73 w 73"/>
                <a:gd name="T1" fmla="*/ 2 h 2"/>
                <a:gd name="T2" fmla="*/ 0 w 73"/>
                <a:gd name="T3" fmla="*/ 2 h 2"/>
                <a:gd name="T4" fmla="*/ 0 w 7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2">
                  <a:moveTo>
                    <a:pt x="73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0" name="Freeform 1018">
              <a:extLst>
                <a:ext uri="{FF2B5EF4-FFF2-40B4-BE49-F238E27FC236}">
                  <a16:creationId xmlns:a16="http://schemas.microsoft.com/office/drawing/2014/main" id="{C8C3419D-FA7B-9748-A277-C8C9E5AB5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2413"/>
              <a:ext cx="24" cy="433"/>
            </a:xfrm>
            <a:custGeom>
              <a:avLst/>
              <a:gdLst>
                <a:gd name="T0" fmla="*/ 18 w 24"/>
                <a:gd name="T1" fmla="*/ 433 h 433"/>
                <a:gd name="T2" fmla="*/ 0 w 24"/>
                <a:gd name="T3" fmla="*/ 433 h 433"/>
                <a:gd name="T4" fmla="*/ 6 w 24"/>
                <a:gd name="T5" fmla="*/ 0 h 433"/>
                <a:gd name="T6" fmla="*/ 24 w 24"/>
                <a:gd name="T7" fmla="*/ 0 h 433"/>
                <a:gd name="T8" fmla="*/ 18 w 24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3">
                  <a:moveTo>
                    <a:pt x="18" y="433"/>
                  </a:moveTo>
                  <a:lnTo>
                    <a:pt x="0" y="433"/>
                  </a:lnTo>
                  <a:lnTo>
                    <a:pt x="6" y="0"/>
                  </a:lnTo>
                  <a:lnTo>
                    <a:pt x="24" y="0"/>
                  </a:lnTo>
                  <a:lnTo>
                    <a:pt x="18" y="4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1" name="Arc 1019" descr="Trellis">
              <a:extLst>
                <a:ext uri="{FF2B5EF4-FFF2-40B4-BE49-F238E27FC236}">
                  <a16:creationId xmlns:a16="http://schemas.microsoft.com/office/drawing/2014/main" id="{18BFE99C-D563-4D48-B008-1BE8CCCE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2807"/>
              <a:ext cx="18" cy="39"/>
            </a:xfrm>
            <a:custGeom>
              <a:avLst/>
              <a:gdLst>
                <a:gd name="G0" fmla="+- 4857 0 0"/>
                <a:gd name="G1" fmla="+- 0 0 0"/>
                <a:gd name="G2" fmla="+- 21600 0 0"/>
                <a:gd name="T0" fmla="*/ 9714 w 9714"/>
                <a:gd name="T1" fmla="*/ 21047 h 21600"/>
                <a:gd name="T2" fmla="*/ 0 w 9714"/>
                <a:gd name="T3" fmla="*/ 21047 h 21600"/>
                <a:gd name="T4" fmla="*/ 4857 w 97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14" h="21600" fill="none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</a:path>
                <a:path w="9714" h="21600" stroke="0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  <a:lnTo>
                    <a:pt x="485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2" name="Line 1020">
              <a:extLst>
                <a:ext uri="{FF2B5EF4-FFF2-40B4-BE49-F238E27FC236}">
                  <a16:creationId xmlns:a16="http://schemas.microsoft.com/office/drawing/2014/main" id="{9568DAB1-387C-5D46-8A2A-620FF7DB2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5" y="2413"/>
              <a:ext cx="6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3" name="Arc 1021" descr="Trellis">
              <a:extLst>
                <a:ext uri="{FF2B5EF4-FFF2-40B4-BE49-F238E27FC236}">
                  <a16:creationId xmlns:a16="http://schemas.microsoft.com/office/drawing/2014/main" id="{185FB673-7C10-814F-B599-522C8A5AB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2807"/>
              <a:ext cx="18" cy="39"/>
            </a:xfrm>
            <a:custGeom>
              <a:avLst/>
              <a:gdLst>
                <a:gd name="G0" fmla="+- 4857 0 0"/>
                <a:gd name="G1" fmla="+- 0 0 0"/>
                <a:gd name="G2" fmla="+- 21600 0 0"/>
                <a:gd name="T0" fmla="*/ 9714 w 9714"/>
                <a:gd name="T1" fmla="*/ 21047 h 21600"/>
                <a:gd name="T2" fmla="*/ 0 w 9714"/>
                <a:gd name="T3" fmla="*/ 21047 h 21600"/>
                <a:gd name="T4" fmla="*/ 4857 w 97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14" h="21600" fill="none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</a:path>
                <a:path w="9714" h="21600" stroke="0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  <a:lnTo>
                    <a:pt x="485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74" name="Freeform 1022">
              <a:extLst>
                <a:ext uri="{FF2B5EF4-FFF2-40B4-BE49-F238E27FC236}">
                  <a16:creationId xmlns:a16="http://schemas.microsoft.com/office/drawing/2014/main" id="{A98CB2DB-5798-4B44-940F-761964BF8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2413"/>
              <a:ext cx="24" cy="433"/>
            </a:xfrm>
            <a:custGeom>
              <a:avLst/>
              <a:gdLst>
                <a:gd name="T0" fmla="*/ 0 w 4"/>
                <a:gd name="T1" fmla="*/ 72 h 72"/>
                <a:gd name="T2" fmla="*/ 1 w 4"/>
                <a:gd name="T3" fmla="*/ 0 h 72"/>
                <a:gd name="T4" fmla="*/ 4 w 4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2">
                  <a:moveTo>
                    <a:pt x="0" y="72"/>
                  </a:moveTo>
                  <a:lnTo>
                    <a:pt x="1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5" name="Oval 1023">
              <a:extLst>
                <a:ext uri="{FF2B5EF4-FFF2-40B4-BE49-F238E27FC236}">
                  <a16:creationId xmlns:a16="http://schemas.microsoft.com/office/drawing/2014/main" id="{8F505800-6312-4742-9D66-F38817144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2257"/>
              <a:ext cx="138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6" name="Oval 1024">
              <a:extLst>
                <a:ext uri="{FF2B5EF4-FFF2-40B4-BE49-F238E27FC236}">
                  <a16:creationId xmlns:a16="http://schemas.microsoft.com/office/drawing/2014/main" id="{5FC2A46E-3585-B142-9F0A-C3B4CDCDA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2257"/>
              <a:ext cx="138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7" name="Freeform 1025">
              <a:extLst>
                <a:ext uri="{FF2B5EF4-FFF2-40B4-BE49-F238E27FC236}">
                  <a16:creationId xmlns:a16="http://schemas.microsoft.com/office/drawing/2014/main" id="{8DAE7D44-61FD-0143-8723-8DF850923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2317"/>
              <a:ext cx="440" cy="24"/>
            </a:xfrm>
            <a:custGeom>
              <a:avLst/>
              <a:gdLst>
                <a:gd name="T0" fmla="*/ 440 w 440"/>
                <a:gd name="T1" fmla="*/ 6 h 24"/>
                <a:gd name="T2" fmla="*/ 440 w 440"/>
                <a:gd name="T3" fmla="*/ 24 h 24"/>
                <a:gd name="T4" fmla="*/ 0 w 440"/>
                <a:gd name="T5" fmla="*/ 18 h 24"/>
                <a:gd name="T6" fmla="*/ 0 w 440"/>
                <a:gd name="T7" fmla="*/ 0 h 24"/>
                <a:gd name="T8" fmla="*/ 440 w 44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24">
                  <a:moveTo>
                    <a:pt x="440" y="6"/>
                  </a:moveTo>
                  <a:lnTo>
                    <a:pt x="440" y="24"/>
                  </a:lnTo>
                  <a:lnTo>
                    <a:pt x="0" y="18"/>
                  </a:lnTo>
                  <a:lnTo>
                    <a:pt x="0" y="0"/>
                  </a:lnTo>
                  <a:lnTo>
                    <a:pt x="440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8" name="Line 1026">
              <a:extLst>
                <a:ext uri="{FF2B5EF4-FFF2-40B4-BE49-F238E27FC236}">
                  <a16:creationId xmlns:a16="http://schemas.microsoft.com/office/drawing/2014/main" id="{559A1282-4396-FD4D-AF4D-B4E4928BD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2317"/>
              <a:ext cx="44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9" name="Line 1027">
              <a:extLst>
                <a:ext uri="{FF2B5EF4-FFF2-40B4-BE49-F238E27FC236}">
                  <a16:creationId xmlns:a16="http://schemas.microsoft.com/office/drawing/2014/main" id="{F94FF6FE-8349-3443-9C35-D8FA39054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" y="2329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" name="Freeform 1028">
              <a:extLst>
                <a:ext uri="{FF2B5EF4-FFF2-40B4-BE49-F238E27FC236}">
                  <a16:creationId xmlns:a16="http://schemas.microsoft.com/office/drawing/2014/main" id="{9A302D50-7FCB-1044-8F58-6252CC5D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2317"/>
              <a:ext cx="440" cy="24"/>
            </a:xfrm>
            <a:custGeom>
              <a:avLst/>
              <a:gdLst>
                <a:gd name="T0" fmla="*/ 73 w 73"/>
                <a:gd name="T1" fmla="*/ 4 h 4"/>
                <a:gd name="T2" fmla="*/ 0 w 73"/>
                <a:gd name="T3" fmla="*/ 3 h 4"/>
                <a:gd name="T4" fmla="*/ 0 w 7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4">
                  <a:moveTo>
                    <a:pt x="73" y="4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Freeform 1029">
              <a:extLst>
                <a:ext uri="{FF2B5EF4-FFF2-40B4-BE49-F238E27FC236}">
                  <a16:creationId xmlns:a16="http://schemas.microsoft.com/office/drawing/2014/main" id="{7D63DDE6-C491-2A49-90D7-A42B3D516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1842"/>
              <a:ext cx="18" cy="421"/>
            </a:xfrm>
            <a:custGeom>
              <a:avLst/>
              <a:gdLst>
                <a:gd name="T0" fmla="*/ 18 w 18"/>
                <a:gd name="T1" fmla="*/ 421 h 421"/>
                <a:gd name="T2" fmla="*/ 0 w 18"/>
                <a:gd name="T3" fmla="*/ 421 h 421"/>
                <a:gd name="T4" fmla="*/ 6 w 18"/>
                <a:gd name="T5" fmla="*/ 0 h 421"/>
                <a:gd name="T6" fmla="*/ 18 w 18"/>
                <a:gd name="T7" fmla="*/ 0 h 421"/>
                <a:gd name="T8" fmla="*/ 18 w 18"/>
                <a:gd name="T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21">
                  <a:moveTo>
                    <a:pt x="18" y="421"/>
                  </a:moveTo>
                  <a:lnTo>
                    <a:pt x="0" y="421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42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Line 1030">
              <a:extLst>
                <a:ext uri="{FF2B5EF4-FFF2-40B4-BE49-F238E27FC236}">
                  <a16:creationId xmlns:a16="http://schemas.microsoft.com/office/drawing/2014/main" id="{A0FE4FD3-2B73-8B48-9BC8-252CFD7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" y="1842"/>
              <a:ext cx="1" cy="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1031">
              <a:extLst>
                <a:ext uri="{FF2B5EF4-FFF2-40B4-BE49-F238E27FC236}">
                  <a16:creationId xmlns:a16="http://schemas.microsoft.com/office/drawing/2014/main" id="{9AA99247-F9A1-144A-883E-C91CFED73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2257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Freeform 1032">
              <a:extLst>
                <a:ext uri="{FF2B5EF4-FFF2-40B4-BE49-F238E27FC236}">
                  <a16:creationId xmlns:a16="http://schemas.microsoft.com/office/drawing/2014/main" id="{506689E6-3123-984C-AD09-F058B203A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1842"/>
              <a:ext cx="18" cy="421"/>
            </a:xfrm>
            <a:custGeom>
              <a:avLst/>
              <a:gdLst>
                <a:gd name="T0" fmla="*/ 0 w 3"/>
                <a:gd name="T1" fmla="*/ 70 h 70"/>
                <a:gd name="T2" fmla="*/ 1 w 3"/>
                <a:gd name="T3" fmla="*/ 0 h 70"/>
                <a:gd name="T4" fmla="*/ 3 w 3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0">
                  <a:moveTo>
                    <a:pt x="0" y="70"/>
                  </a:move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Oval 1033">
              <a:extLst>
                <a:ext uri="{FF2B5EF4-FFF2-40B4-BE49-F238E27FC236}">
                  <a16:creationId xmlns:a16="http://schemas.microsoft.com/office/drawing/2014/main" id="{3F8952B8-592B-4149-ACE5-B2176D72D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1662"/>
              <a:ext cx="138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Oval 1034">
              <a:extLst>
                <a:ext uri="{FF2B5EF4-FFF2-40B4-BE49-F238E27FC236}">
                  <a16:creationId xmlns:a16="http://schemas.microsoft.com/office/drawing/2014/main" id="{35CBF3EE-1EB1-8B48-8BAE-989134871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1662"/>
              <a:ext cx="138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Freeform 1035">
              <a:extLst>
                <a:ext uri="{FF2B5EF4-FFF2-40B4-BE49-F238E27FC236}">
                  <a16:creationId xmlns:a16="http://schemas.microsoft.com/office/drawing/2014/main" id="{CAE6DC79-8A95-DE43-A245-3777C9D8E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1728"/>
              <a:ext cx="446" cy="36"/>
            </a:xfrm>
            <a:custGeom>
              <a:avLst/>
              <a:gdLst>
                <a:gd name="T0" fmla="*/ 446 w 446"/>
                <a:gd name="T1" fmla="*/ 0 h 36"/>
                <a:gd name="T2" fmla="*/ 446 w 446"/>
                <a:gd name="T3" fmla="*/ 18 h 36"/>
                <a:gd name="T4" fmla="*/ 0 w 446"/>
                <a:gd name="T5" fmla="*/ 36 h 36"/>
                <a:gd name="T6" fmla="*/ 0 w 446"/>
                <a:gd name="T7" fmla="*/ 18 h 36"/>
                <a:gd name="T8" fmla="*/ 446 w 44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36">
                  <a:moveTo>
                    <a:pt x="446" y="0"/>
                  </a:moveTo>
                  <a:lnTo>
                    <a:pt x="446" y="1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44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036">
              <a:extLst>
                <a:ext uri="{FF2B5EF4-FFF2-40B4-BE49-F238E27FC236}">
                  <a16:creationId xmlns:a16="http://schemas.microsoft.com/office/drawing/2014/main" id="{EF4DE18C-7CE5-484E-8390-F58686ECF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1728"/>
              <a:ext cx="446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037">
              <a:extLst>
                <a:ext uri="{FF2B5EF4-FFF2-40B4-BE49-F238E27FC236}">
                  <a16:creationId xmlns:a16="http://schemas.microsoft.com/office/drawing/2014/main" id="{4A53A483-C461-2743-971B-9F21116D1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5" y="1734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Freeform 1038">
              <a:extLst>
                <a:ext uri="{FF2B5EF4-FFF2-40B4-BE49-F238E27FC236}">
                  <a16:creationId xmlns:a16="http://schemas.microsoft.com/office/drawing/2014/main" id="{9C540387-8F5C-A04A-9BD9-0CEF52829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1746"/>
              <a:ext cx="446" cy="18"/>
            </a:xfrm>
            <a:custGeom>
              <a:avLst/>
              <a:gdLst>
                <a:gd name="T0" fmla="*/ 74 w 74"/>
                <a:gd name="T1" fmla="*/ 0 h 3"/>
                <a:gd name="T2" fmla="*/ 0 w 74"/>
                <a:gd name="T3" fmla="*/ 3 h 3"/>
                <a:gd name="T4" fmla="*/ 0 w 7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3">
                  <a:moveTo>
                    <a:pt x="74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Oval 1039" descr="Trellis">
              <a:extLst>
                <a:ext uri="{FF2B5EF4-FFF2-40B4-BE49-F238E27FC236}">
                  <a16:creationId xmlns:a16="http://schemas.microsoft.com/office/drawing/2014/main" id="{8D78EB9B-8770-8F4B-9C68-2C8F6E9D5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834"/>
              <a:ext cx="162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Oval 1040" descr="Trellis">
              <a:extLst>
                <a:ext uri="{FF2B5EF4-FFF2-40B4-BE49-F238E27FC236}">
                  <a16:creationId xmlns:a16="http://schemas.microsoft.com/office/drawing/2014/main" id="{CC585275-D375-6148-A7F9-285E73576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834"/>
              <a:ext cx="162" cy="16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Freeform 1041">
              <a:extLst>
                <a:ext uri="{FF2B5EF4-FFF2-40B4-BE49-F238E27FC236}">
                  <a16:creationId xmlns:a16="http://schemas.microsoft.com/office/drawing/2014/main" id="{D4A83A8D-C71C-0B43-96B9-FA03B1D5E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401"/>
              <a:ext cx="18" cy="433"/>
            </a:xfrm>
            <a:custGeom>
              <a:avLst/>
              <a:gdLst>
                <a:gd name="T0" fmla="*/ 12 w 18"/>
                <a:gd name="T1" fmla="*/ 433 h 433"/>
                <a:gd name="T2" fmla="*/ 0 w 18"/>
                <a:gd name="T3" fmla="*/ 433 h 433"/>
                <a:gd name="T4" fmla="*/ 0 w 18"/>
                <a:gd name="T5" fmla="*/ 0 h 433"/>
                <a:gd name="T6" fmla="*/ 18 w 18"/>
                <a:gd name="T7" fmla="*/ 0 h 433"/>
                <a:gd name="T8" fmla="*/ 12 w 18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3">
                  <a:moveTo>
                    <a:pt x="12" y="433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2" y="4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1042">
              <a:extLst>
                <a:ext uri="{FF2B5EF4-FFF2-40B4-BE49-F238E27FC236}">
                  <a16:creationId xmlns:a16="http://schemas.microsoft.com/office/drawing/2014/main" id="{64F1BB57-0F95-CB4A-BBB8-A59160490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9" y="2401"/>
              <a:ext cx="6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1043" descr="Trellis">
              <a:extLst>
                <a:ext uri="{FF2B5EF4-FFF2-40B4-BE49-F238E27FC236}">
                  <a16:creationId xmlns:a16="http://schemas.microsoft.com/office/drawing/2014/main" id="{C4959439-B7F7-4F40-8F37-A171B7A51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3" y="2828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Freeform 1044">
              <a:extLst>
                <a:ext uri="{FF2B5EF4-FFF2-40B4-BE49-F238E27FC236}">
                  <a16:creationId xmlns:a16="http://schemas.microsoft.com/office/drawing/2014/main" id="{917EC98F-9B4C-4840-9C72-1D32566A4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401"/>
              <a:ext cx="18" cy="433"/>
            </a:xfrm>
            <a:custGeom>
              <a:avLst/>
              <a:gdLst>
                <a:gd name="T0" fmla="*/ 0 w 3"/>
                <a:gd name="T1" fmla="*/ 72 h 72"/>
                <a:gd name="T2" fmla="*/ 0 w 3"/>
                <a:gd name="T3" fmla="*/ 0 h 72"/>
                <a:gd name="T4" fmla="*/ 3 w 3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2">
                  <a:moveTo>
                    <a:pt x="0" y="72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Oval 1045">
              <a:extLst>
                <a:ext uri="{FF2B5EF4-FFF2-40B4-BE49-F238E27FC236}">
                  <a16:creationId xmlns:a16="http://schemas.microsoft.com/office/drawing/2014/main" id="{E4723A82-C3FE-0F47-848B-1A67F2312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1674"/>
              <a:ext cx="163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Oval 1046">
              <a:extLst>
                <a:ext uri="{FF2B5EF4-FFF2-40B4-BE49-F238E27FC236}">
                  <a16:creationId xmlns:a16="http://schemas.microsoft.com/office/drawing/2014/main" id="{FEC25DC5-C29E-3744-A043-EC7992DCB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1674"/>
              <a:ext cx="163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Oval 1047">
              <a:extLst>
                <a:ext uri="{FF2B5EF4-FFF2-40B4-BE49-F238E27FC236}">
                  <a16:creationId xmlns:a16="http://schemas.microsoft.com/office/drawing/2014/main" id="{D5B7D8D6-0C43-424C-931B-03294379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2239"/>
              <a:ext cx="162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Oval 1048">
              <a:extLst>
                <a:ext uri="{FF2B5EF4-FFF2-40B4-BE49-F238E27FC236}">
                  <a16:creationId xmlns:a16="http://schemas.microsoft.com/office/drawing/2014/main" id="{F96676B6-FE0A-5C4B-9B19-C72B3BFB8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2239"/>
              <a:ext cx="162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Freeform 1049">
              <a:extLst>
                <a:ext uri="{FF2B5EF4-FFF2-40B4-BE49-F238E27FC236}">
                  <a16:creationId xmlns:a16="http://schemas.microsoft.com/office/drawing/2014/main" id="{AB6FEC88-88CE-6948-855C-3D5380F91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" y="2317"/>
              <a:ext cx="440" cy="24"/>
            </a:xfrm>
            <a:custGeom>
              <a:avLst/>
              <a:gdLst>
                <a:gd name="T0" fmla="*/ 440 w 440"/>
                <a:gd name="T1" fmla="*/ 0 h 24"/>
                <a:gd name="T2" fmla="*/ 440 w 440"/>
                <a:gd name="T3" fmla="*/ 18 h 24"/>
                <a:gd name="T4" fmla="*/ 0 w 440"/>
                <a:gd name="T5" fmla="*/ 24 h 24"/>
                <a:gd name="T6" fmla="*/ 0 w 440"/>
                <a:gd name="T7" fmla="*/ 6 h 24"/>
                <a:gd name="T8" fmla="*/ 440 w 44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24">
                  <a:moveTo>
                    <a:pt x="440" y="0"/>
                  </a:moveTo>
                  <a:lnTo>
                    <a:pt x="440" y="18"/>
                  </a:lnTo>
                  <a:lnTo>
                    <a:pt x="0" y="24"/>
                  </a:lnTo>
                  <a:lnTo>
                    <a:pt x="0" y="6"/>
                  </a:lnTo>
                  <a:lnTo>
                    <a:pt x="44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1050">
              <a:extLst>
                <a:ext uri="{FF2B5EF4-FFF2-40B4-BE49-F238E27FC236}">
                  <a16:creationId xmlns:a16="http://schemas.microsoft.com/office/drawing/2014/main" id="{1C68F3A5-3C02-754E-8829-E6C07B9F3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5" y="2317"/>
              <a:ext cx="44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1051">
              <a:extLst>
                <a:ext uri="{FF2B5EF4-FFF2-40B4-BE49-F238E27FC236}">
                  <a16:creationId xmlns:a16="http://schemas.microsoft.com/office/drawing/2014/main" id="{27FC15C5-F2FB-B143-9A93-4DB96D2EA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8" y="2323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Freeform 1052">
              <a:extLst>
                <a:ext uri="{FF2B5EF4-FFF2-40B4-BE49-F238E27FC236}">
                  <a16:creationId xmlns:a16="http://schemas.microsoft.com/office/drawing/2014/main" id="{299DC3D2-13A5-684D-AD88-153F49E38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" y="2323"/>
              <a:ext cx="440" cy="18"/>
            </a:xfrm>
            <a:custGeom>
              <a:avLst/>
              <a:gdLst>
                <a:gd name="T0" fmla="*/ 73 w 73"/>
                <a:gd name="T1" fmla="*/ 2 h 3"/>
                <a:gd name="T2" fmla="*/ 0 w 73"/>
                <a:gd name="T3" fmla="*/ 3 h 3"/>
                <a:gd name="T4" fmla="*/ 0 w 7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">
                  <a:moveTo>
                    <a:pt x="73" y="2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Freeform 1053">
              <a:extLst>
                <a:ext uri="{FF2B5EF4-FFF2-40B4-BE49-F238E27FC236}">
                  <a16:creationId xmlns:a16="http://schemas.microsoft.com/office/drawing/2014/main" id="{A79A4139-D30A-3F43-871F-323CB36CE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1806"/>
              <a:ext cx="18" cy="433"/>
            </a:xfrm>
            <a:custGeom>
              <a:avLst/>
              <a:gdLst>
                <a:gd name="T0" fmla="*/ 18 w 18"/>
                <a:gd name="T1" fmla="*/ 433 h 433"/>
                <a:gd name="T2" fmla="*/ 0 w 18"/>
                <a:gd name="T3" fmla="*/ 433 h 433"/>
                <a:gd name="T4" fmla="*/ 6 w 18"/>
                <a:gd name="T5" fmla="*/ 0 h 433"/>
                <a:gd name="T6" fmla="*/ 18 w 18"/>
                <a:gd name="T7" fmla="*/ 0 h 433"/>
                <a:gd name="T8" fmla="*/ 18 w 18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33">
                  <a:moveTo>
                    <a:pt x="18" y="433"/>
                  </a:moveTo>
                  <a:lnTo>
                    <a:pt x="0" y="433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4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Arc 1054">
              <a:extLst>
                <a:ext uri="{FF2B5EF4-FFF2-40B4-BE49-F238E27FC236}">
                  <a16:creationId xmlns:a16="http://schemas.microsoft.com/office/drawing/2014/main" id="{3A0A3F12-E320-924C-900A-17F224A50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2194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1055">
              <a:extLst>
                <a:ext uri="{FF2B5EF4-FFF2-40B4-BE49-F238E27FC236}">
                  <a16:creationId xmlns:a16="http://schemas.microsoft.com/office/drawing/2014/main" id="{4B9B310D-8E6C-294F-ABF9-D80E86B6A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1806"/>
              <a:ext cx="1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Arc 1056">
              <a:extLst>
                <a:ext uri="{FF2B5EF4-FFF2-40B4-BE49-F238E27FC236}">
                  <a16:creationId xmlns:a16="http://schemas.microsoft.com/office/drawing/2014/main" id="{20B9A839-3626-144A-8B55-C8F2B024F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2194"/>
              <a:ext cx="12" cy="39"/>
            </a:xfrm>
            <a:custGeom>
              <a:avLst/>
              <a:gdLst>
                <a:gd name="G0" fmla="+- 1657 0 0"/>
                <a:gd name="G1" fmla="+- 0 0 0"/>
                <a:gd name="G2" fmla="+- 21600 0 0"/>
                <a:gd name="T0" fmla="*/ 6514 w 6514"/>
                <a:gd name="T1" fmla="*/ 21047 h 21600"/>
                <a:gd name="T2" fmla="*/ 0 w 6514"/>
                <a:gd name="T3" fmla="*/ 21536 h 21600"/>
                <a:gd name="T4" fmla="*/ 1657 w 65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4" h="21600" fill="none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</a:path>
                <a:path w="6514" h="21600" stroke="0" extrusionOk="0">
                  <a:moveTo>
                    <a:pt x="6513" y="21046"/>
                  </a:moveTo>
                  <a:cubicBezTo>
                    <a:pt x="4921" y="21414"/>
                    <a:pt x="3291" y="21600"/>
                    <a:pt x="1657" y="21600"/>
                  </a:cubicBezTo>
                  <a:cubicBezTo>
                    <a:pt x="1104" y="21600"/>
                    <a:pt x="551" y="21578"/>
                    <a:pt x="-1" y="21536"/>
                  </a:cubicBezTo>
                  <a:lnTo>
                    <a:pt x="165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Freeform 1057">
              <a:extLst>
                <a:ext uri="{FF2B5EF4-FFF2-40B4-BE49-F238E27FC236}">
                  <a16:creationId xmlns:a16="http://schemas.microsoft.com/office/drawing/2014/main" id="{2A1DEDD5-D1EB-1848-AAAF-3CE88EDF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1806"/>
              <a:ext cx="18" cy="433"/>
            </a:xfrm>
            <a:custGeom>
              <a:avLst/>
              <a:gdLst>
                <a:gd name="T0" fmla="*/ 0 w 3"/>
                <a:gd name="T1" fmla="*/ 72 h 72"/>
                <a:gd name="T2" fmla="*/ 1 w 3"/>
                <a:gd name="T3" fmla="*/ 0 h 72"/>
                <a:gd name="T4" fmla="*/ 3 w 3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2">
                  <a:moveTo>
                    <a:pt x="0" y="72"/>
                  </a:move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Freeform 1058">
              <a:extLst>
                <a:ext uri="{FF2B5EF4-FFF2-40B4-BE49-F238E27FC236}">
                  <a16:creationId xmlns:a16="http://schemas.microsoft.com/office/drawing/2014/main" id="{4BBE24D4-B154-A44C-953D-9D52299B7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" y="1734"/>
              <a:ext cx="445" cy="30"/>
            </a:xfrm>
            <a:custGeom>
              <a:avLst/>
              <a:gdLst>
                <a:gd name="T0" fmla="*/ 445 w 445"/>
                <a:gd name="T1" fmla="*/ 12 h 30"/>
                <a:gd name="T2" fmla="*/ 445 w 445"/>
                <a:gd name="T3" fmla="*/ 30 h 30"/>
                <a:gd name="T4" fmla="*/ 0 w 445"/>
                <a:gd name="T5" fmla="*/ 12 h 30"/>
                <a:gd name="T6" fmla="*/ 6 w 445"/>
                <a:gd name="T7" fmla="*/ 0 h 30"/>
                <a:gd name="T8" fmla="*/ 445 w 445"/>
                <a:gd name="T9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0">
                  <a:moveTo>
                    <a:pt x="445" y="12"/>
                  </a:moveTo>
                  <a:lnTo>
                    <a:pt x="445" y="30"/>
                  </a:lnTo>
                  <a:lnTo>
                    <a:pt x="0" y="12"/>
                  </a:lnTo>
                  <a:lnTo>
                    <a:pt x="6" y="0"/>
                  </a:lnTo>
                  <a:lnTo>
                    <a:pt x="445" y="1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1059">
              <a:extLst>
                <a:ext uri="{FF2B5EF4-FFF2-40B4-BE49-F238E27FC236}">
                  <a16:creationId xmlns:a16="http://schemas.microsoft.com/office/drawing/2014/main" id="{BEE41104-33DA-8B4E-9FF0-B5E1B54B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7" y="1734"/>
              <a:ext cx="439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1060">
              <a:extLst>
                <a:ext uri="{FF2B5EF4-FFF2-40B4-BE49-F238E27FC236}">
                  <a16:creationId xmlns:a16="http://schemas.microsoft.com/office/drawing/2014/main" id="{EABD89CC-C15C-E443-9410-3A5D20659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" y="1752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Freeform 1061">
              <a:extLst>
                <a:ext uri="{FF2B5EF4-FFF2-40B4-BE49-F238E27FC236}">
                  <a16:creationId xmlns:a16="http://schemas.microsoft.com/office/drawing/2014/main" id="{BAE81187-1AD7-2642-AD6E-DCE42B89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" y="1734"/>
              <a:ext cx="445" cy="30"/>
            </a:xfrm>
            <a:custGeom>
              <a:avLst/>
              <a:gdLst>
                <a:gd name="T0" fmla="*/ 74 w 74"/>
                <a:gd name="T1" fmla="*/ 5 h 5"/>
                <a:gd name="T2" fmla="*/ 0 w 74"/>
                <a:gd name="T3" fmla="*/ 2 h 5"/>
                <a:gd name="T4" fmla="*/ 1 w 7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5">
                  <a:moveTo>
                    <a:pt x="74" y="5"/>
                  </a:move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Oval 1062">
              <a:extLst>
                <a:ext uri="{FF2B5EF4-FFF2-40B4-BE49-F238E27FC236}">
                  <a16:creationId xmlns:a16="http://schemas.microsoft.com/office/drawing/2014/main" id="{4FE80B87-1763-7A46-8722-195DA445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2263"/>
              <a:ext cx="138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Oval 1063">
              <a:extLst>
                <a:ext uri="{FF2B5EF4-FFF2-40B4-BE49-F238E27FC236}">
                  <a16:creationId xmlns:a16="http://schemas.microsoft.com/office/drawing/2014/main" id="{EBCB4B4C-D2B5-884C-B0DB-F36ED7B9F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2263"/>
              <a:ext cx="138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Freeform 1064">
              <a:extLst>
                <a:ext uri="{FF2B5EF4-FFF2-40B4-BE49-F238E27FC236}">
                  <a16:creationId xmlns:a16="http://schemas.microsoft.com/office/drawing/2014/main" id="{42A34524-864F-E44A-BD61-9ADC9DB6E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1848"/>
              <a:ext cx="18" cy="415"/>
            </a:xfrm>
            <a:custGeom>
              <a:avLst/>
              <a:gdLst>
                <a:gd name="T0" fmla="*/ 18 w 18"/>
                <a:gd name="T1" fmla="*/ 415 h 415"/>
                <a:gd name="T2" fmla="*/ 0 w 18"/>
                <a:gd name="T3" fmla="*/ 415 h 415"/>
                <a:gd name="T4" fmla="*/ 6 w 18"/>
                <a:gd name="T5" fmla="*/ 0 h 415"/>
                <a:gd name="T6" fmla="*/ 18 w 18"/>
                <a:gd name="T7" fmla="*/ 0 h 415"/>
                <a:gd name="T8" fmla="*/ 18 w 18"/>
                <a:gd name="T9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5">
                  <a:moveTo>
                    <a:pt x="18" y="415"/>
                  </a:moveTo>
                  <a:lnTo>
                    <a:pt x="0" y="415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41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Arc 1065">
              <a:extLst>
                <a:ext uri="{FF2B5EF4-FFF2-40B4-BE49-F238E27FC236}">
                  <a16:creationId xmlns:a16="http://schemas.microsoft.com/office/drawing/2014/main" id="{4150C9E0-A9A2-3041-B0F7-E350FFFD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224"/>
              <a:ext cx="18" cy="39"/>
            </a:xfrm>
            <a:custGeom>
              <a:avLst/>
              <a:gdLst>
                <a:gd name="G0" fmla="+- 4857 0 0"/>
                <a:gd name="G1" fmla="+- 0 0 0"/>
                <a:gd name="G2" fmla="+- 21600 0 0"/>
                <a:gd name="T0" fmla="*/ 9714 w 9714"/>
                <a:gd name="T1" fmla="*/ 21047 h 21600"/>
                <a:gd name="T2" fmla="*/ 0 w 9714"/>
                <a:gd name="T3" fmla="*/ 21047 h 21600"/>
                <a:gd name="T4" fmla="*/ 4857 w 97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14" h="21600" fill="none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</a:path>
                <a:path w="9714" h="21600" stroke="0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  <a:lnTo>
                    <a:pt x="485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1066">
              <a:extLst>
                <a:ext uri="{FF2B5EF4-FFF2-40B4-BE49-F238E27FC236}">
                  <a16:creationId xmlns:a16="http://schemas.microsoft.com/office/drawing/2014/main" id="{CB51B34A-5B0E-E544-BDE8-C4E092596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1848"/>
              <a:ext cx="1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Arc 1067">
              <a:extLst>
                <a:ext uri="{FF2B5EF4-FFF2-40B4-BE49-F238E27FC236}">
                  <a16:creationId xmlns:a16="http://schemas.microsoft.com/office/drawing/2014/main" id="{8E2BD5D5-E2C5-F740-9E8E-03F4B6D24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224"/>
              <a:ext cx="18" cy="39"/>
            </a:xfrm>
            <a:custGeom>
              <a:avLst/>
              <a:gdLst>
                <a:gd name="G0" fmla="+- 4857 0 0"/>
                <a:gd name="G1" fmla="+- 0 0 0"/>
                <a:gd name="G2" fmla="+- 21600 0 0"/>
                <a:gd name="T0" fmla="*/ 9714 w 9714"/>
                <a:gd name="T1" fmla="*/ 21047 h 21600"/>
                <a:gd name="T2" fmla="*/ 0 w 9714"/>
                <a:gd name="T3" fmla="*/ 21047 h 21600"/>
                <a:gd name="T4" fmla="*/ 4857 w 97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14" h="21600" fill="none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</a:path>
                <a:path w="9714" h="21600" stroke="0" extrusionOk="0">
                  <a:moveTo>
                    <a:pt x="9713" y="21046"/>
                  </a:moveTo>
                  <a:cubicBezTo>
                    <a:pt x="8121" y="21414"/>
                    <a:pt x="6491" y="21600"/>
                    <a:pt x="4857" y="21600"/>
                  </a:cubicBezTo>
                  <a:cubicBezTo>
                    <a:pt x="3222" y="21600"/>
                    <a:pt x="1592" y="21414"/>
                    <a:pt x="0" y="21046"/>
                  </a:cubicBezTo>
                  <a:lnTo>
                    <a:pt x="485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1068">
              <a:extLst>
                <a:ext uri="{FF2B5EF4-FFF2-40B4-BE49-F238E27FC236}">
                  <a16:creationId xmlns:a16="http://schemas.microsoft.com/office/drawing/2014/main" id="{C584F7F1-5249-3C44-B11E-1E4C560E8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1848"/>
              <a:ext cx="18" cy="415"/>
            </a:xfrm>
            <a:custGeom>
              <a:avLst/>
              <a:gdLst>
                <a:gd name="T0" fmla="*/ 0 w 3"/>
                <a:gd name="T1" fmla="*/ 69 h 69"/>
                <a:gd name="T2" fmla="*/ 1 w 3"/>
                <a:gd name="T3" fmla="*/ 0 h 69"/>
                <a:gd name="T4" fmla="*/ 3 w 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9">
                  <a:moveTo>
                    <a:pt x="0" y="69"/>
                  </a:move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Oval 1069">
              <a:extLst>
                <a:ext uri="{FF2B5EF4-FFF2-40B4-BE49-F238E27FC236}">
                  <a16:creationId xmlns:a16="http://schemas.microsoft.com/office/drawing/2014/main" id="{EC0A8876-0B8C-7E42-BD49-9C7FB3357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662"/>
              <a:ext cx="138" cy="138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Oval 1070">
              <a:extLst>
                <a:ext uri="{FF2B5EF4-FFF2-40B4-BE49-F238E27FC236}">
                  <a16:creationId xmlns:a16="http://schemas.microsoft.com/office/drawing/2014/main" id="{E517ADE5-3BBD-2441-87D3-3D2A76259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662"/>
              <a:ext cx="138" cy="1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Freeform 1071">
              <a:extLst>
                <a:ext uri="{FF2B5EF4-FFF2-40B4-BE49-F238E27FC236}">
                  <a16:creationId xmlns:a16="http://schemas.microsoft.com/office/drawing/2014/main" id="{9B0FA8D1-0619-7A48-8DD3-0EE575F0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1734"/>
              <a:ext cx="446" cy="30"/>
            </a:xfrm>
            <a:custGeom>
              <a:avLst/>
              <a:gdLst>
                <a:gd name="T0" fmla="*/ 446 w 446"/>
                <a:gd name="T1" fmla="*/ 0 h 30"/>
                <a:gd name="T2" fmla="*/ 446 w 446"/>
                <a:gd name="T3" fmla="*/ 12 h 30"/>
                <a:gd name="T4" fmla="*/ 0 w 446"/>
                <a:gd name="T5" fmla="*/ 30 h 30"/>
                <a:gd name="T6" fmla="*/ 0 w 446"/>
                <a:gd name="T7" fmla="*/ 18 h 30"/>
                <a:gd name="T8" fmla="*/ 446 w 44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30">
                  <a:moveTo>
                    <a:pt x="446" y="0"/>
                  </a:moveTo>
                  <a:lnTo>
                    <a:pt x="446" y="12"/>
                  </a:lnTo>
                  <a:lnTo>
                    <a:pt x="0" y="30"/>
                  </a:lnTo>
                  <a:lnTo>
                    <a:pt x="0" y="18"/>
                  </a:lnTo>
                  <a:lnTo>
                    <a:pt x="44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1072">
              <a:extLst>
                <a:ext uri="{FF2B5EF4-FFF2-40B4-BE49-F238E27FC236}">
                  <a16:creationId xmlns:a16="http://schemas.microsoft.com/office/drawing/2014/main" id="{2BCC5EE4-3E11-BA47-A69D-7A0A1A1A5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3" y="1734"/>
              <a:ext cx="446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Line 1073">
              <a:extLst>
                <a:ext uri="{FF2B5EF4-FFF2-40B4-BE49-F238E27FC236}">
                  <a16:creationId xmlns:a16="http://schemas.microsoft.com/office/drawing/2014/main" id="{2521CE38-F4C5-D841-A88E-1DAD642A0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3" y="1740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Freeform 1074">
              <a:extLst>
                <a:ext uri="{FF2B5EF4-FFF2-40B4-BE49-F238E27FC236}">
                  <a16:creationId xmlns:a16="http://schemas.microsoft.com/office/drawing/2014/main" id="{EB8B92E6-1A8E-E24B-BD44-3AFE3A02D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1746"/>
              <a:ext cx="446" cy="18"/>
            </a:xfrm>
            <a:custGeom>
              <a:avLst/>
              <a:gdLst>
                <a:gd name="T0" fmla="*/ 74 w 74"/>
                <a:gd name="T1" fmla="*/ 0 h 3"/>
                <a:gd name="T2" fmla="*/ 0 w 74"/>
                <a:gd name="T3" fmla="*/ 3 h 3"/>
                <a:gd name="T4" fmla="*/ 0 w 7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3">
                  <a:moveTo>
                    <a:pt x="74" y="0"/>
                  </a:moveTo>
                  <a:lnTo>
                    <a:pt x="0" y="3"/>
                  </a:ln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Oval 1075">
              <a:extLst>
                <a:ext uri="{FF2B5EF4-FFF2-40B4-BE49-F238E27FC236}">
                  <a16:creationId xmlns:a16="http://schemas.microsoft.com/office/drawing/2014/main" id="{82B77F9C-DFDD-574D-9293-21197A3C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1680"/>
              <a:ext cx="162" cy="1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Oval 1076">
              <a:extLst>
                <a:ext uri="{FF2B5EF4-FFF2-40B4-BE49-F238E27FC236}">
                  <a16:creationId xmlns:a16="http://schemas.microsoft.com/office/drawing/2014/main" id="{0086B5CC-C1C7-E549-805A-5D21C348A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1680"/>
              <a:ext cx="162" cy="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29" name="Rectangle 1077">
            <a:extLst>
              <a:ext uri="{FF2B5EF4-FFF2-40B4-BE49-F238E27FC236}">
                <a16:creationId xmlns:a16="http://schemas.microsoft.com/office/drawing/2014/main" id="{12F1FA65-D8CB-2E46-AEC3-0FECC110D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699125"/>
            <a:ext cx="70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5.522 Å</a:t>
            </a:r>
          </a:p>
        </p:txBody>
      </p:sp>
      <p:sp>
        <p:nvSpPr>
          <p:cNvPr id="24630" name="Line 1078">
            <a:extLst>
              <a:ext uri="{FF2B5EF4-FFF2-40B4-BE49-F238E27FC236}">
                <a16:creationId xmlns:a16="http://schemas.microsoft.com/office/drawing/2014/main" id="{95E3853E-6FC0-3842-8107-A8D8839B23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5470525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1079">
            <a:extLst>
              <a:ext uri="{FF2B5EF4-FFF2-40B4-BE49-F238E27FC236}">
                <a16:creationId xmlns:a16="http://schemas.microsoft.com/office/drawing/2014/main" id="{86D098EC-4598-FB47-B90F-51C0014473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470525"/>
            <a:ext cx="304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Text Box 1080">
            <a:extLst>
              <a:ext uri="{FF2B5EF4-FFF2-40B4-BE49-F238E27FC236}">
                <a16:creationId xmlns:a16="http://schemas.microsoft.com/office/drawing/2014/main" id="{C6E4EE79-525B-1541-A503-C7DFB81BA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394325"/>
            <a:ext cx="617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" panose="020B0604020202020204" pitchFamily="34" charset="0"/>
              </a:rPr>
              <a:t>Fixed</a:t>
            </a:r>
          </a:p>
        </p:txBody>
      </p:sp>
      <p:sp>
        <p:nvSpPr>
          <p:cNvPr id="24633" name="Rectangle 1081">
            <a:extLst>
              <a:ext uri="{FF2B5EF4-FFF2-40B4-BE49-F238E27FC236}">
                <a16:creationId xmlns:a16="http://schemas.microsoft.com/office/drawing/2014/main" id="{4D69468F-F8D8-AC46-B8F6-03E0B56F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336925"/>
            <a:ext cx="623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0.03 Å</a:t>
            </a:r>
          </a:p>
        </p:txBody>
      </p:sp>
      <p:sp>
        <p:nvSpPr>
          <p:cNvPr id="24634" name="Line 1082">
            <a:extLst>
              <a:ext uri="{FF2B5EF4-FFF2-40B4-BE49-F238E27FC236}">
                <a16:creationId xmlns:a16="http://schemas.microsoft.com/office/drawing/2014/main" id="{42DF40EC-D24D-9944-8B2B-480748D435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5909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5" name="Line 1083">
            <a:extLst>
              <a:ext uri="{FF2B5EF4-FFF2-40B4-BE49-F238E27FC236}">
                <a16:creationId xmlns:a16="http://schemas.microsoft.com/office/drawing/2014/main" id="{23FE69FF-77E1-6D49-AB43-C78C34B0B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651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6" name="Rectangle 1084">
            <a:extLst>
              <a:ext uri="{FF2B5EF4-FFF2-40B4-BE49-F238E27FC236}">
                <a16:creationId xmlns:a16="http://schemas.microsoft.com/office/drawing/2014/main" id="{C16DE420-E118-0948-BB58-FE9B5055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2803525"/>
            <a:ext cx="70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0.025 Å</a:t>
            </a:r>
          </a:p>
        </p:txBody>
      </p:sp>
      <p:sp>
        <p:nvSpPr>
          <p:cNvPr id="24637" name="Line 1085">
            <a:extLst>
              <a:ext uri="{FF2B5EF4-FFF2-40B4-BE49-F238E27FC236}">
                <a16:creationId xmlns:a16="http://schemas.microsoft.com/office/drawing/2014/main" id="{CC5C52D6-469E-EB4B-9765-1361874B0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9100" y="3092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Rectangle 1086">
            <a:extLst>
              <a:ext uri="{FF2B5EF4-FFF2-40B4-BE49-F238E27FC236}">
                <a16:creationId xmlns:a16="http://schemas.microsoft.com/office/drawing/2014/main" id="{0A993C4C-F8B4-2448-9909-E396D0876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2803525"/>
            <a:ext cx="623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0.11 Å</a:t>
            </a:r>
          </a:p>
        </p:txBody>
      </p:sp>
      <p:sp>
        <p:nvSpPr>
          <p:cNvPr id="24639" name="Line 1087">
            <a:extLst>
              <a:ext uri="{FF2B5EF4-FFF2-40B4-BE49-F238E27FC236}">
                <a16:creationId xmlns:a16="http://schemas.microsoft.com/office/drawing/2014/main" id="{AE3C7149-3275-2C42-AA98-C80113478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308610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0" name="Line 1088">
            <a:extLst>
              <a:ext uri="{FF2B5EF4-FFF2-40B4-BE49-F238E27FC236}">
                <a16:creationId xmlns:a16="http://schemas.microsoft.com/office/drawing/2014/main" id="{0420583B-3EA5-8343-8902-569841712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6577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Rectangle 1089">
            <a:extLst>
              <a:ext uri="{FF2B5EF4-FFF2-40B4-BE49-F238E27FC236}">
                <a16:creationId xmlns:a16="http://schemas.microsoft.com/office/drawing/2014/main" id="{FB48D207-2835-FD4F-984A-ED9521DC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4594225"/>
            <a:ext cx="625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0.01 Å</a:t>
            </a:r>
          </a:p>
        </p:txBody>
      </p:sp>
      <p:sp>
        <p:nvSpPr>
          <p:cNvPr id="24642" name="Line 1090">
            <a:extLst>
              <a:ext uri="{FF2B5EF4-FFF2-40B4-BE49-F238E27FC236}">
                <a16:creationId xmlns:a16="http://schemas.microsoft.com/office/drawing/2014/main" id="{F3B5D257-9E80-944A-9799-9D0DA1387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5" y="46370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Line 1091">
            <a:extLst>
              <a:ext uri="{FF2B5EF4-FFF2-40B4-BE49-F238E27FC236}">
                <a16:creationId xmlns:a16="http://schemas.microsoft.com/office/drawing/2014/main" id="{FAAE2D55-3901-2544-A391-46E30EC88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0" y="44291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Rectangle 1092">
            <a:extLst>
              <a:ext uri="{FF2B5EF4-FFF2-40B4-BE49-F238E27FC236}">
                <a16:creationId xmlns:a16="http://schemas.microsoft.com/office/drawing/2014/main" id="{96A6D7BC-9EB3-F440-B66A-54088950B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4365625"/>
            <a:ext cx="70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0.015 Å</a:t>
            </a:r>
          </a:p>
        </p:txBody>
      </p:sp>
      <p:sp>
        <p:nvSpPr>
          <p:cNvPr id="24645" name="Rectangle 1093">
            <a:extLst>
              <a:ext uri="{FF2B5EF4-FFF2-40B4-BE49-F238E27FC236}">
                <a16:creationId xmlns:a16="http://schemas.microsoft.com/office/drawing/2014/main" id="{8798201E-E357-3340-8554-F6D620F1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4746625"/>
            <a:ext cx="623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0.04 Å</a:t>
            </a:r>
          </a:p>
        </p:txBody>
      </p:sp>
      <p:grpSp>
        <p:nvGrpSpPr>
          <p:cNvPr id="24646" name="Group 1094">
            <a:extLst>
              <a:ext uri="{FF2B5EF4-FFF2-40B4-BE49-F238E27FC236}">
                <a16:creationId xmlns:a16="http://schemas.microsoft.com/office/drawing/2014/main" id="{D0BD6EC2-45B1-B34E-BFE7-EE3FBC854152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1568450"/>
            <a:ext cx="871537" cy="1131888"/>
            <a:chOff x="4858" y="3511"/>
            <a:chExt cx="549" cy="713"/>
          </a:xfrm>
        </p:grpSpPr>
        <p:sp>
          <p:nvSpPr>
            <p:cNvPr id="24647" name="Oval 1095">
              <a:extLst>
                <a:ext uri="{FF2B5EF4-FFF2-40B4-BE49-F238E27FC236}">
                  <a16:creationId xmlns:a16="http://schemas.microsoft.com/office/drawing/2014/main" id="{C1EDB322-FD4A-584F-A528-01BB19B9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3840"/>
              <a:ext cx="85" cy="85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Oval 1096">
              <a:extLst>
                <a:ext uri="{FF2B5EF4-FFF2-40B4-BE49-F238E27FC236}">
                  <a16:creationId xmlns:a16="http://schemas.microsoft.com/office/drawing/2014/main" id="{06EFC261-361D-4C48-836C-29B33ABB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52"/>
              <a:ext cx="174" cy="173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Oval 1097">
              <a:extLst>
                <a:ext uri="{FF2B5EF4-FFF2-40B4-BE49-F238E27FC236}">
                  <a16:creationId xmlns:a16="http://schemas.microsoft.com/office/drawing/2014/main" id="{C1EADACB-1C57-0E4C-91C0-B947CA268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" y="4032"/>
              <a:ext cx="120" cy="1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Text Box 1098">
              <a:extLst>
                <a:ext uri="{FF2B5EF4-FFF2-40B4-BE49-F238E27FC236}">
                  <a16:creationId xmlns:a16="http://schemas.microsoft.com/office/drawing/2014/main" id="{9346EE90-DFD3-BA4C-9433-3CBDD7885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511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24651" name="Text Box 1099">
              <a:extLst>
                <a:ext uri="{FF2B5EF4-FFF2-40B4-BE49-F238E27FC236}">
                  <a16:creationId xmlns:a16="http://schemas.microsoft.com/office/drawing/2014/main" id="{1D18EB6E-B0A3-104E-A8EE-F1098013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792"/>
              <a:ext cx="2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Mg</a:t>
              </a:r>
            </a:p>
          </p:txBody>
        </p:sp>
        <p:sp>
          <p:nvSpPr>
            <p:cNvPr id="24652" name="Text Box 1100">
              <a:extLst>
                <a:ext uri="{FF2B5EF4-FFF2-40B4-BE49-F238E27FC236}">
                  <a16:creationId xmlns:a16="http://schemas.microsoft.com/office/drawing/2014/main" id="{D84A1583-B540-DB47-A5C9-E8651FD4A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4032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Ba</a:t>
              </a:r>
            </a:p>
          </p:txBody>
        </p:sp>
      </p:grpSp>
      <p:sp>
        <p:nvSpPr>
          <p:cNvPr id="24653" name="Text Box 1101">
            <a:extLst>
              <a:ext uri="{FF2B5EF4-FFF2-40B4-BE49-F238E27FC236}">
                <a16:creationId xmlns:a16="http://schemas.microsoft.com/office/drawing/2014/main" id="{975D642C-2193-204C-9CE5-64D868740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171575"/>
            <a:ext cx="4965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altLang="en-US" sz="1600">
                <a:latin typeface="Comic Sans MS" panose="030F0902030302020204" pitchFamily="66" charset="0"/>
              </a:rPr>
              <a:t>2</a:t>
            </a:r>
            <a:r>
              <a:rPr lang="en-US" altLang="en-US" sz="1600">
                <a:latin typeface="Comic Sans MS" panose="030F0902030302020204" pitchFamily="66" charset="0"/>
                <a:sym typeface="Symbol" pitchFamily="2" charset="2"/>
              </a:rPr>
              <a:t></a:t>
            </a:r>
            <a:r>
              <a:rPr lang="en-US" altLang="en-US" sz="1600">
                <a:latin typeface="Comic Sans MS" panose="030F0902030302020204" pitchFamily="66" charset="0"/>
              </a:rPr>
              <a:t>2 unit cell surface</a:t>
            </a:r>
          </a:p>
          <a:p>
            <a:pPr eaLnBrk="0" hangingPunct="0">
              <a:buFontTx/>
              <a:buChar char="•"/>
            </a:pPr>
            <a:r>
              <a:rPr lang="en-US" altLang="en-US" sz="1600">
                <a:latin typeface="Comic Sans MS" panose="030F0902030302020204" pitchFamily="66" charset="0"/>
              </a:rPr>
              <a:t>3 layers, 48 atoms/supercell</a:t>
            </a:r>
          </a:p>
          <a:p>
            <a:pPr eaLnBrk="0" hangingPunct="0">
              <a:buFontTx/>
              <a:buChar char="•"/>
            </a:pPr>
            <a:r>
              <a:rPr lang="en-US" altLang="en-US" sz="1600">
                <a:latin typeface="Comic Sans MS" panose="030F0902030302020204" pitchFamily="66" charset="0"/>
              </a:rPr>
              <a:t>Bottom layer fixed at experimental bulk location</a:t>
            </a:r>
          </a:p>
          <a:p>
            <a:pPr eaLnBrk="0" hangingPunct="0">
              <a:buFontTx/>
              <a:buChar char="•"/>
            </a:pPr>
            <a:r>
              <a:rPr lang="en-US" altLang="en-US" sz="1600">
                <a:latin typeface="Comic Sans MS" panose="030F0902030302020204" pitchFamily="66" charset="0"/>
              </a:rPr>
              <a:t>Vacuum (z) spacing ~3a</a:t>
            </a:r>
          </a:p>
          <a:p>
            <a:pPr eaLnBrk="0" hangingPunct="0">
              <a:buFontTx/>
              <a:buChar char="•"/>
            </a:pPr>
            <a:r>
              <a:rPr lang="en-US" altLang="en-US" sz="1600">
                <a:latin typeface="Comic Sans MS" panose="030F0902030302020204" pitchFamily="66" charset="0"/>
              </a:rPr>
              <a:t>Minimal surface relaxation</a:t>
            </a:r>
          </a:p>
        </p:txBody>
      </p:sp>
      <p:sp>
        <p:nvSpPr>
          <p:cNvPr id="24654" name="Text Box 1102">
            <a:extLst>
              <a:ext uri="{FF2B5EF4-FFF2-40B4-BE49-F238E27FC236}">
                <a16:creationId xmlns:a16="http://schemas.microsoft.com/office/drawing/2014/main" id="{706FC04C-7790-C548-B890-ED8D718F7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6080125"/>
            <a:ext cx="17446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i="1">
                <a:latin typeface="Arial" panose="020B0604020202020204" pitchFamily="34" charset="0"/>
              </a:rPr>
              <a:t>MgO</a:t>
            </a: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0.02 J/m</a:t>
            </a:r>
            <a:r>
              <a:rPr lang="en-US" altLang="en-US" baseline="30000"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 relaxation</a:t>
            </a:r>
            <a:endParaRPr lang="en-US" altLang="en-US" baseline="30000">
              <a:latin typeface="Arial" panose="020B0604020202020204" pitchFamily="34" charset="0"/>
            </a:endParaRPr>
          </a:p>
        </p:txBody>
      </p:sp>
      <p:sp>
        <p:nvSpPr>
          <p:cNvPr id="24655" name="Text Box 1103">
            <a:extLst>
              <a:ext uri="{FF2B5EF4-FFF2-40B4-BE49-F238E27FC236}">
                <a16:creationId xmlns:a16="http://schemas.microsoft.com/office/drawing/2014/main" id="{E2639E62-F57B-C44C-8494-A02320853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8" y="6080125"/>
            <a:ext cx="17446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i="1">
                <a:latin typeface="Arial" panose="020B0604020202020204" pitchFamily="34" charset="0"/>
              </a:rPr>
              <a:t>BaO</a:t>
            </a: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0.04 J/m</a:t>
            </a:r>
            <a:r>
              <a:rPr lang="en-US" altLang="en-US" baseline="30000"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 relaxation</a:t>
            </a:r>
            <a:endParaRPr lang="en-US" altLang="en-US" sz="1600" i="1">
              <a:latin typeface="Arial" panose="020B0604020202020204" pitchFamily="34" charset="0"/>
            </a:endParaRPr>
          </a:p>
        </p:txBody>
      </p:sp>
      <p:sp>
        <p:nvSpPr>
          <p:cNvPr id="24656" name="Line 1104">
            <a:extLst>
              <a:ext uri="{FF2B5EF4-FFF2-40B4-BE49-F238E27FC236}">
                <a16:creationId xmlns:a16="http://schemas.microsoft.com/office/drawing/2014/main" id="{7B267D92-A5DE-264D-9CB0-942B674F5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699125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7" name="Line 1105">
            <a:extLst>
              <a:ext uri="{FF2B5EF4-FFF2-40B4-BE49-F238E27FC236}">
                <a16:creationId xmlns:a16="http://schemas.microsoft.com/office/drawing/2014/main" id="{A151A0E3-458D-5F4F-B84F-F840B810E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99125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8" name="Line 1106">
            <a:extLst>
              <a:ext uri="{FF2B5EF4-FFF2-40B4-BE49-F238E27FC236}">
                <a16:creationId xmlns:a16="http://schemas.microsoft.com/office/drawing/2014/main" id="{D50CF5CA-F510-0D49-8152-DB8AA59DDD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63" y="20256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9" name="Line 1107">
            <a:extLst>
              <a:ext uri="{FF2B5EF4-FFF2-40B4-BE49-F238E27FC236}">
                <a16:creationId xmlns:a16="http://schemas.microsoft.com/office/drawing/2014/main" id="{B86EADF6-453A-AA42-A3C2-B207D7118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248285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0" name="Line 1108">
            <a:extLst>
              <a:ext uri="{FF2B5EF4-FFF2-40B4-BE49-F238E27FC236}">
                <a16:creationId xmlns:a16="http://schemas.microsoft.com/office/drawing/2014/main" id="{8C7A686E-D499-CD4D-8CCA-41E796711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2482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1" name="Text Box 1109">
            <a:extLst>
              <a:ext uri="{FF2B5EF4-FFF2-40B4-BE49-F238E27FC236}">
                <a16:creationId xmlns:a16="http://schemas.microsoft.com/office/drawing/2014/main" id="{1C1F8B2D-FA1A-3047-970C-55C38A7F0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808163"/>
            <a:ext cx="252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/>
              <a:t>z</a:t>
            </a:r>
          </a:p>
        </p:txBody>
      </p:sp>
      <p:sp>
        <p:nvSpPr>
          <p:cNvPr id="24662" name="Text Box 1110">
            <a:extLst>
              <a:ext uri="{FF2B5EF4-FFF2-40B4-BE49-F238E27FC236}">
                <a16:creationId xmlns:a16="http://schemas.microsoft.com/office/drawing/2014/main" id="{0650C5E0-128B-0E43-B0E8-472CF630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2651125"/>
            <a:ext cx="25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/>
              <a:t>x</a:t>
            </a:r>
          </a:p>
        </p:txBody>
      </p:sp>
      <p:sp>
        <p:nvSpPr>
          <p:cNvPr id="24663" name="Text Box 1111">
            <a:extLst>
              <a:ext uri="{FF2B5EF4-FFF2-40B4-BE49-F238E27FC236}">
                <a16:creationId xmlns:a16="http://schemas.microsoft.com/office/drawing/2014/main" id="{8D1A520B-5416-984D-96F0-FAF5CC02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359025"/>
            <a:ext cx="250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/>
              <a:t>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Date Placeholder 3">
            <a:extLst>
              <a:ext uri="{FF2B5EF4-FFF2-40B4-BE49-F238E27FC236}">
                <a16:creationId xmlns:a16="http://schemas.microsoft.com/office/drawing/2014/main" id="{E94CEFF3-9EAE-4649-BEE6-608CAC0D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474" name="Footer Placeholder 4">
            <a:extLst>
              <a:ext uri="{FF2B5EF4-FFF2-40B4-BE49-F238E27FC236}">
                <a16:creationId xmlns:a16="http://schemas.microsoft.com/office/drawing/2014/main" id="{D3FEB524-2599-2949-AE47-588EF215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6BEFCB0-9C36-2549-8BEA-8E14BF4B2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08000"/>
          </a:xfrm>
        </p:spPr>
        <p:txBody>
          <a:bodyPr/>
          <a:lstStyle/>
          <a:p>
            <a:r>
              <a:rPr lang="en-US" altLang="en-US"/>
              <a:t>MO Step Defect Models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4218949-5053-2841-8702-2B8F0BD88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143000"/>
          </a:xfrm>
        </p:spPr>
        <p:txBody>
          <a:bodyPr/>
          <a:lstStyle/>
          <a:p>
            <a:r>
              <a:rPr lang="en-US" altLang="en-US" sz="1600"/>
              <a:t>Monatomic step defects modeled using (103) surface</a:t>
            </a:r>
          </a:p>
          <a:p>
            <a:pPr lvl="1"/>
            <a:r>
              <a:rPr lang="en-US" altLang="en-US" sz="1400"/>
              <a:t>48 atoms/supercell; bottom layer fixed at experimental bulk locations</a:t>
            </a:r>
          </a:p>
          <a:p>
            <a:pPr lvl="1"/>
            <a:r>
              <a:rPr lang="en-US" altLang="en-US" sz="1400"/>
              <a:t>Primary relaxations at step edge</a:t>
            </a:r>
          </a:p>
          <a:p>
            <a:pPr lvl="1"/>
            <a:r>
              <a:rPr lang="en-US" altLang="en-US" sz="1400"/>
              <a:t>0.30 J m</a:t>
            </a:r>
            <a:r>
              <a:rPr lang="en-US" altLang="en-US" sz="1400" baseline="30000"/>
              <a:t>-2</a:t>
            </a:r>
            <a:r>
              <a:rPr lang="en-US" altLang="en-US" sz="1400"/>
              <a:t> surface relaxation energy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1A628DA8-1DEE-6E48-9B06-65E56FA08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" y="4052888"/>
            <a:ext cx="3068638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DAD78EB1-BCA0-2C41-BC93-3CC827DE3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613" y="3965575"/>
            <a:ext cx="3068637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41468CD8-4C41-E447-A245-2B3F96A28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925" y="3959225"/>
            <a:ext cx="39688" cy="93663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9E4260B3-B933-CC48-86F2-809657BD36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9275" y="3965575"/>
            <a:ext cx="38100" cy="92075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2EBB86AC-F684-214E-A427-5504E0CC4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7338" y="3959225"/>
            <a:ext cx="39687" cy="93663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44C84D3C-ABED-6E4F-88AF-C28541375A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2388" y="3959225"/>
            <a:ext cx="39687" cy="93663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FE98A147-4FBA-A243-8705-8BE5AFD7E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" y="1235075"/>
            <a:ext cx="3068638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96815214-4B8E-2244-B155-4E36BEBA7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613" y="1146175"/>
            <a:ext cx="3068637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77088D97-6479-E749-AB18-199847E606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925" y="1143000"/>
            <a:ext cx="39688" cy="92075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31D6C9AA-42CB-AA4C-9199-44AED46FF2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9275" y="1146175"/>
            <a:ext cx="38100" cy="92075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64727422-ACE5-6B44-88F2-E5726909F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7338" y="1143000"/>
            <a:ext cx="39687" cy="92075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272510FD-75EE-8844-BBE8-9156551312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2388" y="1143000"/>
            <a:ext cx="39687" cy="92075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40" name="Group 16">
            <a:extLst>
              <a:ext uri="{FF2B5EF4-FFF2-40B4-BE49-F238E27FC236}">
                <a16:creationId xmlns:a16="http://schemas.microsoft.com/office/drawing/2014/main" id="{B23433DD-1B84-1D40-A13A-64E44F37E802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1117600"/>
            <a:ext cx="3105150" cy="2940050"/>
            <a:chOff x="502" y="1056"/>
            <a:chExt cx="1956" cy="1500"/>
          </a:xfrm>
        </p:grpSpPr>
        <p:sp>
          <p:nvSpPr>
            <p:cNvPr id="26641" name="Line 17">
              <a:extLst>
                <a:ext uri="{FF2B5EF4-FFF2-40B4-BE49-F238E27FC236}">
                  <a16:creationId xmlns:a16="http://schemas.microsoft.com/office/drawing/2014/main" id="{7406AC15-F798-DE4B-93E6-AA0685EF0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1073"/>
              <a:ext cx="0" cy="1431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D66CC99F-59C4-2B4B-9005-137B608E9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" y="1056"/>
              <a:ext cx="0" cy="1429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0946DE42-A4C6-CA4C-AA2B-63583420E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1064"/>
              <a:ext cx="0" cy="1429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0">
              <a:extLst>
                <a:ext uri="{FF2B5EF4-FFF2-40B4-BE49-F238E27FC236}">
                  <a16:creationId xmlns:a16="http://schemas.microsoft.com/office/drawing/2014/main" id="{1F6919E1-9F86-7E41-9D07-E0828C20C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" y="1056"/>
              <a:ext cx="0" cy="1429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21">
              <a:extLst>
                <a:ext uri="{FF2B5EF4-FFF2-40B4-BE49-F238E27FC236}">
                  <a16:creationId xmlns:a16="http://schemas.microsoft.com/office/drawing/2014/main" id="{598A90E9-1D2C-2D46-913A-2E71CCB1B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" y="1127"/>
              <a:ext cx="0" cy="1429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2">
              <a:extLst>
                <a:ext uri="{FF2B5EF4-FFF2-40B4-BE49-F238E27FC236}">
                  <a16:creationId xmlns:a16="http://schemas.microsoft.com/office/drawing/2014/main" id="{3B6398AB-BBD6-4341-86F8-931791077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" y="1127"/>
              <a:ext cx="0" cy="1429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3">
              <a:extLst>
                <a:ext uri="{FF2B5EF4-FFF2-40B4-BE49-F238E27FC236}">
                  <a16:creationId xmlns:a16="http://schemas.microsoft.com/office/drawing/2014/main" id="{07E1E186-68AC-004A-B186-108852C61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" y="1127"/>
              <a:ext cx="0" cy="1429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4">
              <a:extLst>
                <a:ext uri="{FF2B5EF4-FFF2-40B4-BE49-F238E27FC236}">
                  <a16:creationId xmlns:a16="http://schemas.microsoft.com/office/drawing/2014/main" id="{E2A8D1B3-01FF-EC4E-87E5-824FA51BD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1127"/>
              <a:ext cx="0" cy="1429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49" name="Group 25">
            <a:extLst>
              <a:ext uri="{FF2B5EF4-FFF2-40B4-BE49-F238E27FC236}">
                <a16:creationId xmlns:a16="http://schemas.microsoft.com/office/drawing/2014/main" id="{03ADEDF5-6BEC-5B40-AA20-361DB08A9728}"/>
              </a:ext>
            </a:extLst>
          </p:cNvPr>
          <p:cNvGrpSpPr>
            <a:grpSpLocks/>
          </p:cNvGrpSpPr>
          <p:nvPr/>
        </p:nvGrpSpPr>
        <p:grpSpPr bwMode="auto">
          <a:xfrm>
            <a:off x="3097213" y="1704975"/>
            <a:ext cx="657225" cy="765175"/>
            <a:chOff x="1821" y="624"/>
            <a:chExt cx="506" cy="405"/>
          </a:xfrm>
        </p:grpSpPr>
        <p:sp>
          <p:nvSpPr>
            <p:cNvPr id="26650" name="Line 26">
              <a:extLst>
                <a:ext uri="{FF2B5EF4-FFF2-40B4-BE49-F238E27FC236}">
                  <a16:creationId xmlns:a16="http://schemas.microsoft.com/office/drawing/2014/main" id="{A5377E64-9C25-FA4F-B41C-DF7975B71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7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27">
              <a:extLst>
                <a:ext uri="{FF2B5EF4-FFF2-40B4-BE49-F238E27FC236}">
                  <a16:creationId xmlns:a16="http://schemas.microsoft.com/office/drawing/2014/main" id="{2B2C14AF-C1F6-E741-B58B-B467E82D9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11" y="798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8">
              <a:extLst>
                <a:ext uri="{FF2B5EF4-FFF2-40B4-BE49-F238E27FC236}">
                  <a16:creationId xmlns:a16="http://schemas.microsoft.com/office/drawing/2014/main" id="{D2D20806-455B-AA48-9DC4-CE22DBE27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0" y="896"/>
              <a:ext cx="6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Text Box 29">
              <a:extLst>
                <a:ext uri="{FF2B5EF4-FFF2-40B4-BE49-F238E27FC236}">
                  <a16:creationId xmlns:a16="http://schemas.microsoft.com/office/drawing/2014/main" id="{737639AA-62A3-A548-BE4A-B10AA559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" y="624"/>
              <a:ext cx="17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800">
                  <a:latin typeface="Arial Narrow" panose="020B0604020202020204" pitchFamily="34" charset="0"/>
                </a:rPr>
                <a:t>z</a:t>
              </a:r>
            </a:p>
          </p:txBody>
        </p:sp>
        <p:sp>
          <p:nvSpPr>
            <p:cNvPr id="26654" name="Text Box 30">
              <a:extLst>
                <a:ext uri="{FF2B5EF4-FFF2-40B4-BE49-F238E27FC236}">
                  <a16:creationId xmlns:a16="http://schemas.microsoft.com/office/drawing/2014/main" id="{73CC44DD-2C38-6844-8A00-DB97F66C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819"/>
              <a:ext cx="173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800">
                  <a:latin typeface="Arial Narrow" panose="020B0604020202020204" pitchFamily="34" charset="0"/>
                </a:rPr>
                <a:t>y</a:t>
              </a:r>
            </a:p>
          </p:txBody>
        </p:sp>
        <p:sp>
          <p:nvSpPr>
            <p:cNvPr id="26655" name="Text Box 31">
              <a:extLst>
                <a:ext uri="{FF2B5EF4-FFF2-40B4-BE49-F238E27FC236}">
                  <a16:creationId xmlns:a16="http://schemas.microsoft.com/office/drawing/2014/main" id="{8FC8D330-A1B3-0946-9557-2B9598C1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1" y="915"/>
              <a:ext cx="17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800">
                  <a:latin typeface="Arial Narrow" panose="020B0604020202020204" pitchFamily="34" charset="0"/>
                </a:rPr>
                <a:t>x</a:t>
              </a:r>
            </a:p>
          </p:txBody>
        </p:sp>
      </p:grpSp>
      <p:pic>
        <p:nvPicPr>
          <p:cNvPr id="26656" name="Picture 32" descr="mgo-103a">
            <a:extLst>
              <a:ext uri="{FF2B5EF4-FFF2-40B4-BE49-F238E27FC236}">
                <a16:creationId xmlns:a16="http://schemas.microsoft.com/office/drawing/2014/main" id="{85EEEC0B-EE03-9E4C-A513-03E0610A3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" y="2643188"/>
            <a:ext cx="3141663" cy="14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57" name="Text Box 33">
            <a:extLst>
              <a:ext uri="{FF2B5EF4-FFF2-40B4-BE49-F238E27FC236}">
                <a16:creationId xmlns:a16="http://schemas.microsoft.com/office/drawing/2014/main" id="{57CB5254-16B4-9B4F-AF0D-0D48F98DD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43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i="1">
                <a:latin typeface="Arial" panose="020B0604020202020204" pitchFamily="34" charset="0"/>
              </a:rPr>
              <a:t>MgO (103) supercells</a:t>
            </a:r>
          </a:p>
        </p:txBody>
      </p:sp>
      <p:grpSp>
        <p:nvGrpSpPr>
          <p:cNvPr id="26658" name="Group 34">
            <a:extLst>
              <a:ext uri="{FF2B5EF4-FFF2-40B4-BE49-F238E27FC236}">
                <a16:creationId xmlns:a16="http://schemas.microsoft.com/office/drawing/2014/main" id="{4687F3ED-2502-DC4D-BBD6-3A2EDCCC5E9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219200"/>
            <a:ext cx="2749550" cy="2667000"/>
            <a:chOff x="2688" y="1008"/>
            <a:chExt cx="2300" cy="1968"/>
          </a:xfrm>
        </p:grpSpPr>
        <p:sp>
          <p:nvSpPr>
            <p:cNvPr id="26659" name="Oval 35" descr="Trellis">
              <a:extLst>
                <a:ext uri="{FF2B5EF4-FFF2-40B4-BE49-F238E27FC236}">
                  <a16:creationId xmlns:a16="http://schemas.microsoft.com/office/drawing/2014/main" id="{A1CBDEB2-15A7-5548-B572-06CA558C5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730"/>
              <a:ext cx="96" cy="96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Oval 36">
              <a:extLst>
                <a:ext uri="{FF2B5EF4-FFF2-40B4-BE49-F238E27FC236}">
                  <a16:creationId xmlns:a16="http://schemas.microsoft.com/office/drawing/2014/main" id="{6EDF2F6C-3C9D-DA4E-9771-2BE0C6F08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730"/>
              <a:ext cx="96" cy="96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Freeform 37">
              <a:extLst>
                <a:ext uri="{FF2B5EF4-FFF2-40B4-BE49-F238E27FC236}">
                  <a16:creationId xmlns:a16="http://schemas.microsoft.com/office/drawing/2014/main" id="{A8A7A1F3-552D-F24A-A4DD-8B76325B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380"/>
              <a:ext cx="29" cy="354"/>
            </a:xfrm>
            <a:custGeom>
              <a:avLst/>
              <a:gdLst>
                <a:gd name="T0" fmla="*/ 29 w 29"/>
                <a:gd name="T1" fmla="*/ 354 h 354"/>
                <a:gd name="T2" fmla="*/ 11 w 29"/>
                <a:gd name="T3" fmla="*/ 354 h 354"/>
                <a:gd name="T4" fmla="*/ 0 w 29"/>
                <a:gd name="T5" fmla="*/ 4 h 354"/>
                <a:gd name="T6" fmla="*/ 18 w 29"/>
                <a:gd name="T7" fmla="*/ 0 h 354"/>
                <a:gd name="T8" fmla="*/ 29 w 29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54">
                  <a:moveTo>
                    <a:pt x="29" y="354"/>
                  </a:moveTo>
                  <a:lnTo>
                    <a:pt x="11" y="354"/>
                  </a:lnTo>
                  <a:lnTo>
                    <a:pt x="0" y="4"/>
                  </a:lnTo>
                  <a:lnTo>
                    <a:pt x="18" y="0"/>
                  </a:lnTo>
                  <a:lnTo>
                    <a:pt x="29" y="35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Arc 38">
              <a:extLst>
                <a:ext uri="{FF2B5EF4-FFF2-40B4-BE49-F238E27FC236}">
                  <a16:creationId xmlns:a16="http://schemas.microsoft.com/office/drawing/2014/main" id="{CFCFD726-99C1-7049-B717-93AADB355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2686"/>
              <a:ext cx="11" cy="45"/>
            </a:xfrm>
            <a:custGeom>
              <a:avLst/>
              <a:gdLst>
                <a:gd name="G0" fmla="+- 970 0 0"/>
                <a:gd name="G1" fmla="+- 0 0 0"/>
                <a:gd name="G2" fmla="+- 21600 0 0"/>
                <a:gd name="T0" fmla="*/ 5252 w 5252"/>
                <a:gd name="T1" fmla="*/ 21171 h 21600"/>
                <a:gd name="T2" fmla="*/ 0 w 5252"/>
                <a:gd name="T3" fmla="*/ 21578 h 21600"/>
                <a:gd name="T4" fmla="*/ 970 w 525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52" h="21600" fill="none" extrusionOk="0">
                  <a:moveTo>
                    <a:pt x="5252" y="21171"/>
                  </a:moveTo>
                  <a:cubicBezTo>
                    <a:pt x="3842" y="21456"/>
                    <a:pt x="2408" y="21600"/>
                    <a:pt x="970" y="21600"/>
                  </a:cubicBezTo>
                  <a:cubicBezTo>
                    <a:pt x="646" y="21600"/>
                    <a:pt x="323" y="21592"/>
                    <a:pt x="-1" y="21578"/>
                  </a:cubicBezTo>
                </a:path>
                <a:path w="5252" h="21600" stroke="0" extrusionOk="0">
                  <a:moveTo>
                    <a:pt x="5252" y="21171"/>
                  </a:moveTo>
                  <a:cubicBezTo>
                    <a:pt x="3842" y="21456"/>
                    <a:pt x="2408" y="21600"/>
                    <a:pt x="970" y="21600"/>
                  </a:cubicBezTo>
                  <a:cubicBezTo>
                    <a:pt x="646" y="21600"/>
                    <a:pt x="323" y="21592"/>
                    <a:pt x="-1" y="21578"/>
                  </a:cubicBezTo>
                  <a:lnTo>
                    <a:pt x="97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39">
              <a:extLst>
                <a:ext uri="{FF2B5EF4-FFF2-40B4-BE49-F238E27FC236}">
                  <a16:creationId xmlns:a16="http://schemas.microsoft.com/office/drawing/2014/main" id="{2415A798-16E7-5341-B3EB-984929367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2380"/>
              <a:ext cx="11" cy="3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Arc 40">
              <a:extLst>
                <a:ext uri="{FF2B5EF4-FFF2-40B4-BE49-F238E27FC236}">
                  <a16:creationId xmlns:a16="http://schemas.microsoft.com/office/drawing/2014/main" id="{A4904B11-6B0B-B041-88C2-C812B7B4D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2686"/>
              <a:ext cx="11" cy="45"/>
            </a:xfrm>
            <a:custGeom>
              <a:avLst/>
              <a:gdLst>
                <a:gd name="G0" fmla="+- 970 0 0"/>
                <a:gd name="G1" fmla="+- 0 0 0"/>
                <a:gd name="G2" fmla="+- 21600 0 0"/>
                <a:gd name="T0" fmla="*/ 5252 w 5252"/>
                <a:gd name="T1" fmla="*/ 21171 h 21600"/>
                <a:gd name="T2" fmla="*/ 0 w 5252"/>
                <a:gd name="T3" fmla="*/ 21578 h 21600"/>
                <a:gd name="T4" fmla="*/ 970 w 525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52" h="21600" fill="none" extrusionOk="0">
                  <a:moveTo>
                    <a:pt x="5252" y="21171"/>
                  </a:moveTo>
                  <a:cubicBezTo>
                    <a:pt x="3842" y="21456"/>
                    <a:pt x="2408" y="21600"/>
                    <a:pt x="970" y="21600"/>
                  </a:cubicBezTo>
                  <a:cubicBezTo>
                    <a:pt x="646" y="21600"/>
                    <a:pt x="323" y="21592"/>
                    <a:pt x="-1" y="21578"/>
                  </a:cubicBezTo>
                </a:path>
                <a:path w="5252" h="21600" stroke="0" extrusionOk="0">
                  <a:moveTo>
                    <a:pt x="5252" y="21171"/>
                  </a:moveTo>
                  <a:cubicBezTo>
                    <a:pt x="3842" y="21456"/>
                    <a:pt x="2408" y="21600"/>
                    <a:pt x="970" y="21600"/>
                  </a:cubicBezTo>
                  <a:cubicBezTo>
                    <a:pt x="646" y="21600"/>
                    <a:pt x="323" y="21592"/>
                    <a:pt x="-1" y="21578"/>
                  </a:cubicBezTo>
                  <a:lnTo>
                    <a:pt x="97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Freeform 41">
              <a:extLst>
                <a:ext uri="{FF2B5EF4-FFF2-40B4-BE49-F238E27FC236}">
                  <a16:creationId xmlns:a16="http://schemas.microsoft.com/office/drawing/2014/main" id="{390F842E-B0BB-5149-84FF-22D2AAEB4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380"/>
              <a:ext cx="18" cy="354"/>
            </a:xfrm>
            <a:custGeom>
              <a:avLst/>
              <a:gdLst>
                <a:gd name="T0" fmla="*/ 3 w 5"/>
                <a:gd name="T1" fmla="*/ 99 h 99"/>
                <a:gd name="T2" fmla="*/ 0 w 5"/>
                <a:gd name="T3" fmla="*/ 1 h 99"/>
                <a:gd name="T4" fmla="*/ 5 w 5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9">
                  <a:moveTo>
                    <a:pt x="3" y="99"/>
                  </a:move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Freeform 42">
              <a:extLst>
                <a:ext uri="{FF2B5EF4-FFF2-40B4-BE49-F238E27FC236}">
                  <a16:creationId xmlns:a16="http://schemas.microsoft.com/office/drawing/2014/main" id="{6D438474-7F84-CA41-ACEB-3450F351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" y="2773"/>
              <a:ext cx="361" cy="28"/>
            </a:xfrm>
            <a:custGeom>
              <a:avLst/>
              <a:gdLst>
                <a:gd name="T0" fmla="*/ 0 w 361"/>
                <a:gd name="T1" fmla="*/ 18 h 28"/>
                <a:gd name="T2" fmla="*/ 4 w 361"/>
                <a:gd name="T3" fmla="*/ 0 h 28"/>
                <a:gd name="T4" fmla="*/ 361 w 361"/>
                <a:gd name="T5" fmla="*/ 11 h 28"/>
                <a:gd name="T6" fmla="*/ 358 w 361"/>
                <a:gd name="T7" fmla="*/ 28 h 28"/>
                <a:gd name="T8" fmla="*/ 0 w 361"/>
                <a:gd name="T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8">
                  <a:moveTo>
                    <a:pt x="0" y="18"/>
                  </a:moveTo>
                  <a:lnTo>
                    <a:pt x="4" y="0"/>
                  </a:lnTo>
                  <a:lnTo>
                    <a:pt x="361" y="11"/>
                  </a:lnTo>
                  <a:lnTo>
                    <a:pt x="358" y="28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Arc 43">
              <a:extLst>
                <a:ext uri="{FF2B5EF4-FFF2-40B4-BE49-F238E27FC236}">
                  <a16:creationId xmlns:a16="http://schemas.microsoft.com/office/drawing/2014/main" id="{D2132861-B5D0-B644-9F61-5D0988F43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" y="2772"/>
              <a:ext cx="20" cy="16"/>
            </a:xfrm>
            <a:custGeom>
              <a:avLst/>
              <a:gdLst>
                <a:gd name="G0" fmla="+- 21600 0 0"/>
                <a:gd name="G1" fmla="+- 10794 0 0"/>
                <a:gd name="G2" fmla="+- 21600 0 0"/>
                <a:gd name="T0" fmla="*/ 1031 w 21600"/>
                <a:gd name="T1" fmla="*/ 17387 h 17387"/>
                <a:gd name="T2" fmla="*/ 2890 w 21600"/>
                <a:gd name="T3" fmla="*/ 0 h 17387"/>
                <a:gd name="T4" fmla="*/ 21600 w 21600"/>
                <a:gd name="T5" fmla="*/ 10794 h 17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87" fill="none" extrusionOk="0">
                  <a:moveTo>
                    <a:pt x="1030" y="17387"/>
                  </a:moveTo>
                  <a:cubicBezTo>
                    <a:pt x="347" y="15256"/>
                    <a:pt x="0" y="13031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</a:path>
                <a:path w="21600" h="17387" stroke="0" extrusionOk="0">
                  <a:moveTo>
                    <a:pt x="1030" y="17387"/>
                  </a:moveTo>
                  <a:cubicBezTo>
                    <a:pt x="347" y="15256"/>
                    <a:pt x="0" y="13031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  <a:lnTo>
                    <a:pt x="21600" y="1079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44">
              <a:extLst>
                <a:ext uri="{FF2B5EF4-FFF2-40B4-BE49-F238E27FC236}">
                  <a16:creationId xmlns:a16="http://schemas.microsoft.com/office/drawing/2014/main" id="{453CA506-98E6-A141-8E4F-AFFF29E54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52" y="2791"/>
              <a:ext cx="358" cy="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Arc 45">
              <a:extLst>
                <a:ext uri="{FF2B5EF4-FFF2-40B4-BE49-F238E27FC236}">
                  <a16:creationId xmlns:a16="http://schemas.microsoft.com/office/drawing/2014/main" id="{7470862E-4C0B-6D43-BF7D-18752B110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" y="2772"/>
              <a:ext cx="20" cy="16"/>
            </a:xfrm>
            <a:custGeom>
              <a:avLst/>
              <a:gdLst>
                <a:gd name="G0" fmla="+- 21600 0 0"/>
                <a:gd name="G1" fmla="+- 10794 0 0"/>
                <a:gd name="G2" fmla="+- 21600 0 0"/>
                <a:gd name="T0" fmla="*/ 1031 w 21600"/>
                <a:gd name="T1" fmla="*/ 17387 h 17387"/>
                <a:gd name="T2" fmla="*/ 2890 w 21600"/>
                <a:gd name="T3" fmla="*/ 0 h 17387"/>
                <a:gd name="T4" fmla="*/ 21600 w 21600"/>
                <a:gd name="T5" fmla="*/ 10794 h 17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87" fill="none" extrusionOk="0">
                  <a:moveTo>
                    <a:pt x="1030" y="17387"/>
                  </a:moveTo>
                  <a:cubicBezTo>
                    <a:pt x="347" y="15256"/>
                    <a:pt x="0" y="13031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</a:path>
                <a:path w="21600" h="17387" stroke="0" extrusionOk="0">
                  <a:moveTo>
                    <a:pt x="1030" y="17387"/>
                  </a:moveTo>
                  <a:cubicBezTo>
                    <a:pt x="347" y="15256"/>
                    <a:pt x="0" y="13031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  <a:lnTo>
                    <a:pt x="21600" y="1079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Freeform 46">
              <a:extLst>
                <a:ext uri="{FF2B5EF4-FFF2-40B4-BE49-F238E27FC236}">
                  <a16:creationId xmlns:a16="http://schemas.microsoft.com/office/drawing/2014/main" id="{29B2E567-3943-B746-A39A-BBC701694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773"/>
              <a:ext cx="357" cy="28"/>
            </a:xfrm>
            <a:custGeom>
              <a:avLst/>
              <a:gdLst>
                <a:gd name="T0" fmla="*/ 0 w 100"/>
                <a:gd name="T1" fmla="*/ 0 h 8"/>
                <a:gd name="T2" fmla="*/ 100 w 100"/>
                <a:gd name="T3" fmla="*/ 3 h 8"/>
                <a:gd name="T4" fmla="*/ 99 w 100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8">
                  <a:moveTo>
                    <a:pt x="0" y="0"/>
                  </a:moveTo>
                  <a:lnTo>
                    <a:pt x="100" y="3"/>
                  </a:lnTo>
                  <a:lnTo>
                    <a:pt x="99" y="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Freeform 47">
              <a:extLst>
                <a:ext uri="{FF2B5EF4-FFF2-40B4-BE49-F238E27FC236}">
                  <a16:creationId xmlns:a16="http://schemas.microsoft.com/office/drawing/2014/main" id="{AEF1D25D-BB8D-BF4D-BAFC-F42B7AA4C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776"/>
              <a:ext cx="90" cy="54"/>
            </a:xfrm>
            <a:custGeom>
              <a:avLst/>
              <a:gdLst>
                <a:gd name="T0" fmla="*/ 83 w 90"/>
                <a:gd name="T1" fmla="*/ 0 h 54"/>
                <a:gd name="T2" fmla="*/ 90 w 90"/>
                <a:gd name="T3" fmla="*/ 18 h 54"/>
                <a:gd name="T4" fmla="*/ 8 w 90"/>
                <a:gd name="T5" fmla="*/ 54 h 54"/>
                <a:gd name="T6" fmla="*/ 0 w 90"/>
                <a:gd name="T7" fmla="*/ 36 h 54"/>
                <a:gd name="T8" fmla="*/ 83 w 90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">
                  <a:moveTo>
                    <a:pt x="83" y="0"/>
                  </a:moveTo>
                  <a:lnTo>
                    <a:pt x="90" y="18"/>
                  </a:lnTo>
                  <a:lnTo>
                    <a:pt x="8" y="54"/>
                  </a:lnTo>
                  <a:lnTo>
                    <a:pt x="0" y="36"/>
                  </a:lnTo>
                  <a:lnTo>
                    <a:pt x="8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Arc 48">
              <a:extLst>
                <a:ext uri="{FF2B5EF4-FFF2-40B4-BE49-F238E27FC236}">
                  <a16:creationId xmlns:a16="http://schemas.microsoft.com/office/drawing/2014/main" id="{AC969376-2459-A44A-828C-5741F5855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" y="2773"/>
              <a:ext cx="10" cy="16"/>
            </a:xfrm>
            <a:custGeom>
              <a:avLst/>
              <a:gdLst>
                <a:gd name="G0" fmla="+- 3551 0 0"/>
                <a:gd name="G1" fmla="+- 21600 0 0"/>
                <a:gd name="G2" fmla="+- 21600 0 0"/>
                <a:gd name="T0" fmla="*/ 0 w 25151"/>
                <a:gd name="T1" fmla="*/ 294 h 39572"/>
                <a:gd name="T2" fmla="*/ 15533 w 25151"/>
                <a:gd name="T3" fmla="*/ 39572 h 39572"/>
                <a:gd name="T4" fmla="*/ 3551 w 25151"/>
                <a:gd name="T5" fmla="*/ 21600 h 39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51" h="39572" fill="none" extrusionOk="0">
                  <a:moveTo>
                    <a:pt x="-1" y="293"/>
                  </a:moveTo>
                  <a:cubicBezTo>
                    <a:pt x="1173" y="98"/>
                    <a:pt x="2361" y="0"/>
                    <a:pt x="3551" y="0"/>
                  </a:cubicBezTo>
                  <a:cubicBezTo>
                    <a:pt x="15480" y="0"/>
                    <a:pt x="25151" y="9670"/>
                    <a:pt x="25151" y="21600"/>
                  </a:cubicBezTo>
                  <a:cubicBezTo>
                    <a:pt x="25151" y="28821"/>
                    <a:pt x="21541" y="35565"/>
                    <a:pt x="15532" y="39571"/>
                  </a:cubicBezTo>
                </a:path>
                <a:path w="25151" h="39572" stroke="0" extrusionOk="0">
                  <a:moveTo>
                    <a:pt x="-1" y="293"/>
                  </a:moveTo>
                  <a:cubicBezTo>
                    <a:pt x="1173" y="98"/>
                    <a:pt x="2361" y="0"/>
                    <a:pt x="3551" y="0"/>
                  </a:cubicBezTo>
                  <a:cubicBezTo>
                    <a:pt x="15480" y="0"/>
                    <a:pt x="25151" y="9670"/>
                    <a:pt x="25151" y="21600"/>
                  </a:cubicBezTo>
                  <a:cubicBezTo>
                    <a:pt x="25151" y="28821"/>
                    <a:pt x="21541" y="35565"/>
                    <a:pt x="15532" y="39571"/>
                  </a:cubicBezTo>
                  <a:lnTo>
                    <a:pt x="3551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49">
              <a:extLst>
                <a:ext uri="{FF2B5EF4-FFF2-40B4-BE49-F238E27FC236}">
                  <a16:creationId xmlns:a16="http://schemas.microsoft.com/office/drawing/2014/main" id="{EEDA4AD7-E801-134B-BD5B-70E37FE17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9" y="2776"/>
              <a:ext cx="83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Arc 50">
              <a:extLst>
                <a:ext uri="{FF2B5EF4-FFF2-40B4-BE49-F238E27FC236}">
                  <a16:creationId xmlns:a16="http://schemas.microsoft.com/office/drawing/2014/main" id="{9EE1591A-BB80-424B-9B8C-C6D5769CA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" y="2773"/>
              <a:ext cx="10" cy="16"/>
            </a:xfrm>
            <a:custGeom>
              <a:avLst/>
              <a:gdLst>
                <a:gd name="G0" fmla="+- 3551 0 0"/>
                <a:gd name="G1" fmla="+- 21600 0 0"/>
                <a:gd name="G2" fmla="+- 21600 0 0"/>
                <a:gd name="T0" fmla="*/ 0 w 25151"/>
                <a:gd name="T1" fmla="*/ 294 h 39572"/>
                <a:gd name="T2" fmla="*/ 15533 w 25151"/>
                <a:gd name="T3" fmla="*/ 39572 h 39572"/>
                <a:gd name="T4" fmla="*/ 3551 w 25151"/>
                <a:gd name="T5" fmla="*/ 21600 h 39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51" h="39572" fill="none" extrusionOk="0">
                  <a:moveTo>
                    <a:pt x="-1" y="293"/>
                  </a:moveTo>
                  <a:cubicBezTo>
                    <a:pt x="1173" y="98"/>
                    <a:pt x="2361" y="0"/>
                    <a:pt x="3551" y="0"/>
                  </a:cubicBezTo>
                  <a:cubicBezTo>
                    <a:pt x="15480" y="0"/>
                    <a:pt x="25151" y="9670"/>
                    <a:pt x="25151" y="21600"/>
                  </a:cubicBezTo>
                  <a:cubicBezTo>
                    <a:pt x="25151" y="28821"/>
                    <a:pt x="21541" y="35565"/>
                    <a:pt x="15532" y="39571"/>
                  </a:cubicBezTo>
                </a:path>
                <a:path w="25151" h="39572" stroke="0" extrusionOk="0">
                  <a:moveTo>
                    <a:pt x="-1" y="293"/>
                  </a:moveTo>
                  <a:cubicBezTo>
                    <a:pt x="1173" y="98"/>
                    <a:pt x="2361" y="0"/>
                    <a:pt x="3551" y="0"/>
                  </a:cubicBezTo>
                  <a:cubicBezTo>
                    <a:pt x="15480" y="0"/>
                    <a:pt x="25151" y="9670"/>
                    <a:pt x="25151" y="21600"/>
                  </a:cubicBezTo>
                  <a:cubicBezTo>
                    <a:pt x="25151" y="28821"/>
                    <a:pt x="21541" y="35565"/>
                    <a:pt x="15532" y="39571"/>
                  </a:cubicBezTo>
                  <a:lnTo>
                    <a:pt x="3551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Freeform 51">
              <a:extLst>
                <a:ext uri="{FF2B5EF4-FFF2-40B4-BE49-F238E27FC236}">
                  <a16:creationId xmlns:a16="http://schemas.microsoft.com/office/drawing/2014/main" id="{E88EEC90-F064-B349-8B74-0F09E8514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794"/>
              <a:ext cx="90" cy="36"/>
            </a:xfrm>
            <a:custGeom>
              <a:avLst/>
              <a:gdLst>
                <a:gd name="T0" fmla="*/ 25 w 25"/>
                <a:gd name="T1" fmla="*/ 0 h 10"/>
                <a:gd name="T2" fmla="*/ 2 w 25"/>
                <a:gd name="T3" fmla="*/ 10 h 10"/>
                <a:gd name="T4" fmla="*/ 0 w 25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lnTo>
                    <a:pt x="2" y="10"/>
                  </a:lnTo>
                  <a:lnTo>
                    <a:pt x="0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Oval 52">
              <a:extLst>
                <a:ext uri="{FF2B5EF4-FFF2-40B4-BE49-F238E27FC236}">
                  <a16:creationId xmlns:a16="http://schemas.microsoft.com/office/drawing/2014/main" id="{DBF6AB27-B967-A642-BFFB-B03D2A93C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191"/>
              <a:ext cx="189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Oval 53">
              <a:extLst>
                <a:ext uri="{FF2B5EF4-FFF2-40B4-BE49-F238E27FC236}">
                  <a16:creationId xmlns:a16="http://schemas.microsoft.com/office/drawing/2014/main" id="{63217E86-9764-1747-B7EC-E083EF433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191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Freeform 54">
              <a:extLst>
                <a:ext uri="{FF2B5EF4-FFF2-40B4-BE49-F238E27FC236}">
                  <a16:creationId xmlns:a16="http://schemas.microsoft.com/office/drawing/2014/main" id="{C44FB970-B981-674C-B019-C22127109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1813"/>
              <a:ext cx="25" cy="378"/>
            </a:xfrm>
            <a:custGeom>
              <a:avLst/>
              <a:gdLst>
                <a:gd name="T0" fmla="*/ 18 w 25"/>
                <a:gd name="T1" fmla="*/ 378 h 378"/>
                <a:gd name="T2" fmla="*/ 0 w 25"/>
                <a:gd name="T3" fmla="*/ 378 h 378"/>
                <a:gd name="T4" fmla="*/ 8 w 25"/>
                <a:gd name="T5" fmla="*/ 0 h 378"/>
                <a:gd name="T6" fmla="*/ 25 w 25"/>
                <a:gd name="T7" fmla="*/ 3 h 378"/>
                <a:gd name="T8" fmla="*/ 18 w 25"/>
                <a:gd name="T9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8">
                  <a:moveTo>
                    <a:pt x="18" y="378"/>
                  </a:moveTo>
                  <a:lnTo>
                    <a:pt x="0" y="378"/>
                  </a:lnTo>
                  <a:lnTo>
                    <a:pt x="8" y="0"/>
                  </a:lnTo>
                  <a:lnTo>
                    <a:pt x="25" y="3"/>
                  </a:lnTo>
                  <a:lnTo>
                    <a:pt x="18" y="37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Arc 55">
              <a:extLst>
                <a:ext uri="{FF2B5EF4-FFF2-40B4-BE49-F238E27FC236}">
                  <a16:creationId xmlns:a16="http://schemas.microsoft.com/office/drawing/2014/main" id="{492707EE-52AB-BF46-9361-39D991BB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146"/>
              <a:ext cx="14" cy="41"/>
            </a:xfrm>
            <a:custGeom>
              <a:avLst/>
              <a:gdLst>
                <a:gd name="G0" fmla="+- 2615 0 0"/>
                <a:gd name="G1" fmla="+- 0 0 0"/>
                <a:gd name="G2" fmla="+- 21600 0 0"/>
                <a:gd name="T0" fmla="*/ 7246 w 7246"/>
                <a:gd name="T1" fmla="*/ 21098 h 21600"/>
                <a:gd name="T2" fmla="*/ 0 w 7246"/>
                <a:gd name="T3" fmla="*/ 21441 h 21600"/>
                <a:gd name="T4" fmla="*/ 2615 w 72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46" h="21600" fill="none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</a:path>
                <a:path w="7246" h="21600" stroke="0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  <a:lnTo>
                    <a:pt x="261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Line 56">
              <a:extLst>
                <a:ext uri="{FF2B5EF4-FFF2-40B4-BE49-F238E27FC236}">
                  <a16:creationId xmlns:a16="http://schemas.microsoft.com/office/drawing/2014/main" id="{B4245D13-6647-EB4B-A87E-DC748460D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2" y="1816"/>
              <a:ext cx="7" cy="3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Arc 57">
              <a:extLst>
                <a:ext uri="{FF2B5EF4-FFF2-40B4-BE49-F238E27FC236}">
                  <a16:creationId xmlns:a16="http://schemas.microsoft.com/office/drawing/2014/main" id="{FBEED4DC-EE7D-8C4B-A3BC-B7C1EE578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146"/>
              <a:ext cx="14" cy="41"/>
            </a:xfrm>
            <a:custGeom>
              <a:avLst/>
              <a:gdLst>
                <a:gd name="G0" fmla="+- 2615 0 0"/>
                <a:gd name="G1" fmla="+- 0 0 0"/>
                <a:gd name="G2" fmla="+- 21600 0 0"/>
                <a:gd name="T0" fmla="*/ 7246 w 7246"/>
                <a:gd name="T1" fmla="*/ 21098 h 21600"/>
                <a:gd name="T2" fmla="*/ 0 w 7246"/>
                <a:gd name="T3" fmla="*/ 21441 h 21600"/>
                <a:gd name="T4" fmla="*/ 2615 w 72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46" h="21600" fill="none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</a:path>
                <a:path w="7246" h="21600" stroke="0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  <a:lnTo>
                    <a:pt x="261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Freeform 58">
              <a:extLst>
                <a:ext uri="{FF2B5EF4-FFF2-40B4-BE49-F238E27FC236}">
                  <a16:creationId xmlns:a16="http://schemas.microsoft.com/office/drawing/2014/main" id="{51EB0412-0CC4-8E4F-A887-FBA51E3AF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1813"/>
              <a:ext cx="25" cy="378"/>
            </a:xfrm>
            <a:custGeom>
              <a:avLst/>
              <a:gdLst>
                <a:gd name="T0" fmla="*/ 0 w 7"/>
                <a:gd name="T1" fmla="*/ 106 h 106"/>
                <a:gd name="T2" fmla="*/ 2 w 7"/>
                <a:gd name="T3" fmla="*/ 0 h 106"/>
                <a:gd name="T4" fmla="*/ 7 w 7"/>
                <a:gd name="T5" fmla="*/ 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6">
                  <a:moveTo>
                    <a:pt x="0" y="106"/>
                  </a:moveTo>
                  <a:lnTo>
                    <a:pt x="2" y="0"/>
                  </a:lnTo>
                  <a:lnTo>
                    <a:pt x="7" y="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Rectangle 59">
              <a:extLst>
                <a:ext uri="{FF2B5EF4-FFF2-40B4-BE49-F238E27FC236}">
                  <a16:creationId xmlns:a16="http://schemas.microsoft.com/office/drawing/2014/main" id="{E6013213-FC07-DC48-9905-3AA4C3E48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2277"/>
              <a:ext cx="372" cy="1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Arc 60">
              <a:extLst>
                <a:ext uri="{FF2B5EF4-FFF2-40B4-BE49-F238E27FC236}">
                  <a16:creationId xmlns:a16="http://schemas.microsoft.com/office/drawing/2014/main" id="{F700F0A5-4592-8D47-A960-BBC0C48D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276"/>
              <a:ext cx="20" cy="19"/>
            </a:xfrm>
            <a:custGeom>
              <a:avLst/>
              <a:gdLst>
                <a:gd name="G0" fmla="+- 21600 0 0"/>
                <a:gd name="G1" fmla="+- 6443 0 0"/>
                <a:gd name="G2" fmla="+- 21600 0 0"/>
                <a:gd name="T0" fmla="*/ 4836 w 21600"/>
                <a:gd name="T1" fmla="*/ 20064 h 20064"/>
                <a:gd name="T2" fmla="*/ 983 w 21600"/>
                <a:gd name="T3" fmla="*/ 0 h 20064"/>
                <a:gd name="T4" fmla="*/ 21600 w 21600"/>
                <a:gd name="T5" fmla="*/ 6443 h 20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064" fill="none" extrusionOk="0">
                  <a:moveTo>
                    <a:pt x="4836" y="20063"/>
                  </a:moveTo>
                  <a:cubicBezTo>
                    <a:pt x="1707" y="16213"/>
                    <a:pt x="0" y="11403"/>
                    <a:pt x="0" y="6443"/>
                  </a:cubicBezTo>
                  <a:cubicBezTo>
                    <a:pt x="0" y="4257"/>
                    <a:pt x="331" y="2085"/>
                    <a:pt x="983" y="0"/>
                  </a:cubicBezTo>
                </a:path>
                <a:path w="21600" h="20064" stroke="0" extrusionOk="0">
                  <a:moveTo>
                    <a:pt x="4836" y="20063"/>
                  </a:moveTo>
                  <a:cubicBezTo>
                    <a:pt x="1707" y="16213"/>
                    <a:pt x="0" y="11403"/>
                    <a:pt x="0" y="6443"/>
                  </a:cubicBezTo>
                  <a:cubicBezTo>
                    <a:pt x="0" y="4257"/>
                    <a:pt x="331" y="2085"/>
                    <a:pt x="983" y="0"/>
                  </a:cubicBezTo>
                  <a:lnTo>
                    <a:pt x="21600" y="644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" name="Line 61">
              <a:extLst>
                <a:ext uri="{FF2B5EF4-FFF2-40B4-BE49-F238E27FC236}">
                  <a16:creationId xmlns:a16="http://schemas.microsoft.com/office/drawing/2014/main" id="{D6F3D114-C34F-9D40-AFE0-1BB016860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8" y="2295"/>
              <a:ext cx="3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Arc 62">
              <a:extLst>
                <a:ext uri="{FF2B5EF4-FFF2-40B4-BE49-F238E27FC236}">
                  <a16:creationId xmlns:a16="http://schemas.microsoft.com/office/drawing/2014/main" id="{2274FEBB-78C9-624E-B22F-1CB1807E8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276"/>
              <a:ext cx="20" cy="19"/>
            </a:xfrm>
            <a:custGeom>
              <a:avLst/>
              <a:gdLst>
                <a:gd name="G0" fmla="+- 21600 0 0"/>
                <a:gd name="G1" fmla="+- 6443 0 0"/>
                <a:gd name="G2" fmla="+- 21600 0 0"/>
                <a:gd name="T0" fmla="*/ 4836 w 21600"/>
                <a:gd name="T1" fmla="*/ 20064 h 20064"/>
                <a:gd name="T2" fmla="*/ 983 w 21600"/>
                <a:gd name="T3" fmla="*/ 0 h 20064"/>
                <a:gd name="T4" fmla="*/ 21600 w 21600"/>
                <a:gd name="T5" fmla="*/ 6443 h 20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064" fill="none" extrusionOk="0">
                  <a:moveTo>
                    <a:pt x="4836" y="20063"/>
                  </a:moveTo>
                  <a:cubicBezTo>
                    <a:pt x="1707" y="16213"/>
                    <a:pt x="0" y="11403"/>
                    <a:pt x="0" y="6443"/>
                  </a:cubicBezTo>
                  <a:cubicBezTo>
                    <a:pt x="0" y="4257"/>
                    <a:pt x="331" y="2085"/>
                    <a:pt x="983" y="0"/>
                  </a:cubicBezTo>
                </a:path>
                <a:path w="21600" h="20064" stroke="0" extrusionOk="0">
                  <a:moveTo>
                    <a:pt x="4836" y="20063"/>
                  </a:moveTo>
                  <a:cubicBezTo>
                    <a:pt x="1707" y="16213"/>
                    <a:pt x="0" y="11403"/>
                    <a:pt x="0" y="6443"/>
                  </a:cubicBezTo>
                  <a:cubicBezTo>
                    <a:pt x="0" y="4257"/>
                    <a:pt x="331" y="2085"/>
                    <a:pt x="983" y="0"/>
                  </a:cubicBezTo>
                  <a:lnTo>
                    <a:pt x="21600" y="6443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Freeform 63">
              <a:extLst>
                <a:ext uri="{FF2B5EF4-FFF2-40B4-BE49-F238E27FC236}">
                  <a16:creationId xmlns:a16="http://schemas.microsoft.com/office/drawing/2014/main" id="{625775A7-CECD-C14B-B7A6-013632D72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277"/>
              <a:ext cx="372" cy="18"/>
            </a:xfrm>
            <a:custGeom>
              <a:avLst/>
              <a:gdLst>
                <a:gd name="T0" fmla="*/ 0 w 104"/>
                <a:gd name="T1" fmla="*/ 0 h 5"/>
                <a:gd name="T2" fmla="*/ 104 w 104"/>
                <a:gd name="T3" fmla="*/ 0 h 5"/>
                <a:gd name="T4" fmla="*/ 104 w 10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5">
                  <a:moveTo>
                    <a:pt x="0" y="0"/>
                  </a:moveTo>
                  <a:lnTo>
                    <a:pt x="104" y="0"/>
                  </a:lnTo>
                  <a:lnTo>
                    <a:pt x="104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Freeform 64">
              <a:extLst>
                <a:ext uri="{FF2B5EF4-FFF2-40B4-BE49-F238E27FC236}">
                  <a16:creationId xmlns:a16="http://schemas.microsoft.com/office/drawing/2014/main" id="{21597B0B-55A2-4340-A706-8B3DD34F0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287"/>
              <a:ext cx="90" cy="54"/>
            </a:xfrm>
            <a:custGeom>
              <a:avLst/>
              <a:gdLst>
                <a:gd name="T0" fmla="*/ 83 w 90"/>
                <a:gd name="T1" fmla="*/ 0 h 54"/>
                <a:gd name="T2" fmla="*/ 90 w 90"/>
                <a:gd name="T3" fmla="*/ 18 h 54"/>
                <a:gd name="T4" fmla="*/ 8 w 90"/>
                <a:gd name="T5" fmla="*/ 54 h 54"/>
                <a:gd name="T6" fmla="*/ 0 w 90"/>
                <a:gd name="T7" fmla="*/ 40 h 54"/>
                <a:gd name="T8" fmla="*/ 83 w 90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">
                  <a:moveTo>
                    <a:pt x="83" y="0"/>
                  </a:moveTo>
                  <a:lnTo>
                    <a:pt x="90" y="18"/>
                  </a:lnTo>
                  <a:lnTo>
                    <a:pt x="8" y="54"/>
                  </a:lnTo>
                  <a:lnTo>
                    <a:pt x="0" y="40"/>
                  </a:lnTo>
                  <a:lnTo>
                    <a:pt x="8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Arc 65">
              <a:extLst>
                <a:ext uri="{FF2B5EF4-FFF2-40B4-BE49-F238E27FC236}">
                  <a16:creationId xmlns:a16="http://schemas.microsoft.com/office/drawing/2014/main" id="{4FE82C87-11EB-8946-BA21-5BA26C9C7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2284"/>
              <a:ext cx="10" cy="16"/>
            </a:xfrm>
            <a:custGeom>
              <a:avLst/>
              <a:gdLst>
                <a:gd name="G0" fmla="+- 3551 0 0"/>
                <a:gd name="G1" fmla="+- 21600 0 0"/>
                <a:gd name="G2" fmla="+- 21600 0 0"/>
                <a:gd name="T0" fmla="*/ 0 w 25151"/>
                <a:gd name="T1" fmla="*/ 294 h 39572"/>
                <a:gd name="T2" fmla="*/ 15533 w 25151"/>
                <a:gd name="T3" fmla="*/ 39572 h 39572"/>
                <a:gd name="T4" fmla="*/ 3551 w 25151"/>
                <a:gd name="T5" fmla="*/ 21600 h 39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51" h="39572" fill="none" extrusionOk="0">
                  <a:moveTo>
                    <a:pt x="-1" y="293"/>
                  </a:moveTo>
                  <a:cubicBezTo>
                    <a:pt x="1173" y="98"/>
                    <a:pt x="2361" y="0"/>
                    <a:pt x="3551" y="0"/>
                  </a:cubicBezTo>
                  <a:cubicBezTo>
                    <a:pt x="15480" y="0"/>
                    <a:pt x="25151" y="9670"/>
                    <a:pt x="25151" y="21600"/>
                  </a:cubicBezTo>
                  <a:cubicBezTo>
                    <a:pt x="25151" y="28821"/>
                    <a:pt x="21541" y="35565"/>
                    <a:pt x="15532" y="39571"/>
                  </a:cubicBezTo>
                </a:path>
                <a:path w="25151" h="39572" stroke="0" extrusionOk="0">
                  <a:moveTo>
                    <a:pt x="-1" y="293"/>
                  </a:moveTo>
                  <a:cubicBezTo>
                    <a:pt x="1173" y="98"/>
                    <a:pt x="2361" y="0"/>
                    <a:pt x="3551" y="0"/>
                  </a:cubicBezTo>
                  <a:cubicBezTo>
                    <a:pt x="15480" y="0"/>
                    <a:pt x="25151" y="9670"/>
                    <a:pt x="25151" y="21600"/>
                  </a:cubicBezTo>
                  <a:cubicBezTo>
                    <a:pt x="25151" y="28821"/>
                    <a:pt x="21541" y="35565"/>
                    <a:pt x="15532" y="39571"/>
                  </a:cubicBezTo>
                  <a:lnTo>
                    <a:pt x="3551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66">
              <a:extLst>
                <a:ext uri="{FF2B5EF4-FFF2-40B4-BE49-F238E27FC236}">
                  <a16:creationId xmlns:a16="http://schemas.microsoft.com/office/drawing/2014/main" id="{4B25F513-D7AB-B24E-892B-88701E151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287"/>
              <a:ext cx="83" cy="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Arc 67">
              <a:extLst>
                <a:ext uri="{FF2B5EF4-FFF2-40B4-BE49-F238E27FC236}">
                  <a16:creationId xmlns:a16="http://schemas.microsoft.com/office/drawing/2014/main" id="{19903DFF-C3F0-BA49-97A0-24B46803D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2284"/>
              <a:ext cx="10" cy="16"/>
            </a:xfrm>
            <a:custGeom>
              <a:avLst/>
              <a:gdLst>
                <a:gd name="G0" fmla="+- 3551 0 0"/>
                <a:gd name="G1" fmla="+- 21600 0 0"/>
                <a:gd name="G2" fmla="+- 21600 0 0"/>
                <a:gd name="T0" fmla="*/ 0 w 25151"/>
                <a:gd name="T1" fmla="*/ 294 h 39572"/>
                <a:gd name="T2" fmla="*/ 15533 w 25151"/>
                <a:gd name="T3" fmla="*/ 39572 h 39572"/>
                <a:gd name="T4" fmla="*/ 3551 w 25151"/>
                <a:gd name="T5" fmla="*/ 21600 h 39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51" h="39572" fill="none" extrusionOk="0">
                  <a:moveTo>
                    <a:pt x="-1" y="293"/>
                  </a:moveTo>
                  <a:cubicBezTo>
                    <a:pt x="1173" y="98"/>
                    <a:pt x="2361" y="0"/>
                    <a:pt x="3551" y="0"/>
                  </a:cubicBezTo>
                  <a:cubicBezTo>
                    <a:pt x="15480" y="0"/>
                    <a:pt x="25151" y="9670"/>
                    <a:pt x="25151" y="21600"/>
                  </a:cubicBezTo>
                  <a:cubicBezTo>
                    <a:pt x="25151" y="28821"/>
                    <a:pt x="21541" y="35565"/>
                    <a:pt x="15532" y="39571"/>
                  </a:cubicBezTo>
                </a:path>
                <a:path w="25151" h="39572" stroke="0" extrusionOk="0">
                  <a:moveTo>
                    <a:pt x="-1" y="293"/>
                  </a:moveTo>
                  <a:cubicBezTo>
                    <a:pt x="1173" y="98"/>
                    <a:pt x="2361" y="0"/>
                    <a:pt x="3551" y="0"/>
                  </a:cubicBezTo>
                  <a:cubicBezTo>
                    <a:pt x="15480" y="0"/>
                    <a:pt x="25151" y="9670"/>
                    <a:pt x="25151" y="21600"/>
                  </a:cubicBezTo>
                  <a:cubicBezTo>
                    <a:pt x="25151" y="28821"/>
                    <a:pt x="21541" y="35565"/>
                    <a:pt x="15532" y="39571"/>
                  </a:cubicBezTo>
                  <a:lnTo>
                    <a:pt x="3551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Freeform 68">
              <a:extLst>
                <a:ext uri="{FF2B5EF4-FFF2-40B4-BE49-F238E27FC236}">
                  <a16:creationId xmlns:a16="http://schemas.microsoft.com/office/drawing/2014/main" id="{E733BCD6-CF71-E141-9144-C9B620D54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305"/>
              <a:ext cx="90" cy="36"/>
            </a:xfrm>
            <a:custGeom>
              <a:avLst/>
              <a:gdLst>
                <a:gd name="T0" fmla="*/ 25 w 25"/>
                <a:gd name="T1" fmla="*/ 0 h 10"/>
                <a:gd name="T2" fmla="*/ 2 w 25"/>
                <a:gd name="T3" fmla="*/ 10 h 10"/>
                <a:gd name="T4" fmla="*/ 0 w 25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lnTo>
                    <a:pt x="2" y="10"/>
                  </a:lnTo>
                  <a:lnTo>
                    <a:pt x="0" y="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Oval 69">
              <a:extLst>
                <a:ext uri="{FF2B5EF4-FFF2-40B4-BE49-F238E27FC236}">
                  <a16:creationId xmlns:a16="http://schemas.microsoft.com/office/drawing/2014/main" id="{5C5DF664-DD22-254E-B50E-07C4C5D67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1716"/>
              <a:ext cx="97" cy="97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Oval 70">
              <a:extLst>
                <a:ext uri="{FF2B5EF4-FFF2-40B4-BE49-F238E27FC236}">
                  <a16:creationId xmlns:a16="http://schemas.microsoft.com/office/drawing/2014/main" id="{28ED6493-9A72-D848-B5BF-0246EB8E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1716"/>
              <a:ext cx="97" cy="97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Freeform 71">
              <a:extLst>
                <a:ext uri="{FF2B5EF4-FFF2-40B4-BE49-F238E27FC236}">
                  <a16:creationId xmlns:a16="http://schemas.microsoft.com/office/drawing/2014/main" id="{E3E0D59F-2E7B-C74F-A418-6496BD33D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" y="1359"/>
              <a:ext cx="22" cy="361"/>
            </a:xfrm>
            <a:custGeom>
              <a:avLst/>
              <a:gdLst>
                <a:gd name="T0" fmla="*/ 18 w 22"/>
                <a:gd name="T1" fmla="*/ 361 h 361"/>
                <a:gd name="T2" fmla="*/ 0 w 22"/>
                <a:gd name="T3" fmla="*/ 361 h 361"/>
                <a:gd name="T4" fmla="*/ 4 w 22"/>
                <a:gd name="T5" fmla="*/ 0 h 361"/>
                <a:gd name="T6" fmla="*/ 22 w 22"/>
                <a:gd name="T7" fmla="*/ 0 h 361"/>
                <a:gd name="T8" fmla="*/ 18 w 22"/>
                <a:gd name="T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1">
                  <a:moveTo>
                    <a:pt x="18" y="361"/>
                  </a:moveTo>
                  <a:lnTo>
                    <a:pt x="0" y="36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18" y="36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Arc 72">
              <a:extLst>
                <a:ext uri="{FF2B5EF4-FFF2-40B4-BE49-F238E27FC236}">
                  <a16:creationId xmlns:a16="http://schemas.microsoft.com/office/drawing/2014/main" id="{1F40DE11-05E3-DE4F-AC6F-AC3FBD04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675"/>
              <a:ext cx="14" cy="41"/>
            </a:xfrm>
            <a:custGeom>
              <a:avLst/>
              <a:gdLst>
                <a:gd name="G0" fmla="+- 1040 0 0"/>
                <a:gd name="G1" fmla="+- 0 0 0"/>
                <a:gd name="G2" fmla="+- 21600 0 0"/>
                <a:gd name="T0" fmla="*/ 7040 w 7040"/>
                <a:gd name="T1" fmla="*/ 20750 h 21600"/>
                <a:gd name="T2" fmla="*/ 0 w 7040"/>
                <a:gd name="T3" fmla="*/ 21575 h 21600"/>
                <a:gd name="T4" fmla="*/ 1040 w 704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40" h="21600" fill="none" extrusionOk="0">
                  <a:moveTo>
                    <a:pt x="7039" y="20749"/>
                  </a:moveTo>
                  <a:cubicBezTo>
                    <a:pt x="5089" y="21313"/>
                    <a:pt x="3070" y="21600"/>
                    <a:pt x="1040" y="21600"/>
                  </a:cubicBezTo>
                  <a:cubicBezTo>
                    <a:pt x="693" y="21600"/>
                    <a:pt x="346" y="21591"/>
                    <a:pt x="0" y="21574"/>
                  </a:cubicBezTo>
                </a:path>
                <a:path w="7040" h="21600" stroke="0" extrusionOk="0">
                  <a:moveTo>
                    <a:pt x="7039" y="20749"/>
                  </a:moveTo>
                  <a:cubicBezTo>
                    <a:pt x="5089" y="21313"/>
                    <a:pt x="3070" y="21600"/>
                    <a:pt x="1040" y="21600"/>
                  </a:cubicBezTo>
                  <a:cubicBezTo>
                    <a:pt x="693" y="21600"/>
                    <a:pt x="346" y="21591"/>
                    <a:pt x="0" y="21574"/>
                  </a:cubicBezTo>
                  <a:lnTo>
                    <a:pt x="104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7" name="Line 73">
              <a:extLst>
                <a:ext uri="{FF2B5EF4-FFF2-40B4-BE49-F238E27FC236}">
                  <a16:creationId xmlns:a16="http://schemas.microsoft.com/office/drawing/2014/main" id="{4D2EFB6E-B05B-C24B-A79E-DA6BDFA04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3" y="1359"/>
              <a:ext cx="4" cy="3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Arc 74">
              <a:extLst>
                <a:ext uri="{FF2B5EF4-FFF2-40B4-BE49-F238E27FC236}">
                  <a16:creationId xmlns:a16="http://schemas.microsoft.com/office/drawing/2014/main" id="{C3D75AE5-BA4A-AA46-A388-E0775543D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675"/>
              <a:ext cx="14" cy="41"/>
            </a:xfrm>
            <a:custGeom>
              <a:avLst/>
              <a:gdLst>
                <a:gd name="G0" fmla="+- 1040 0 0"/>
                <a:gd name="G1" fmla="+- 0 0 0"/>
                <a:gd name="G2" fmla="+- 21600 0 0"/>
                <a:gd name="T0" fmla="*/ 7040 w 7040"/>
                <a:gd name="T1" fmla="*/ 20750 h 21600"/>
                <a:gd name="T2" fmla="*/ 0 w 7040"/>
                <a:gd name="T3" fmla="*/ 21575 h 21600"/>
                <a:gd name="T4" fmla="*/ 1040 w 704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40" h="21600" fill="none" extrusionOk="0">
                  <a:moveTo>
                    <a:pt x="7039" y="20749"/>
                  </a:moveTo>
                  <a:cubicBezTo>
                    <a:pt x="5089" y="21313"/>
                    <a:pt x="3070" y="21600"/>
                    <a:pt x="1040" y="21600"/>
                  </a:cubicBezTo>
                  <a:cubicBezTo>
                    <a:pt x="693" y="21600"/>
                    <a:pt x="346" y="21591"/>
                    <a:pt x="0" y="21574"/>
                  </a:cubicBezTo>
                </a:path>
                <a:path w="7040" h="21600" stroke="0" extrusionOk="0">
                  <a:moveTo>
                    <a:pt x="7039" y="20749"/>
                  </a:moveTo>
                  <a:cubicBezTo>
                    <a:pt x="5089" y="21313"/>
                    <a:pt x="3070" y="21600"/>
                    <a:pt x="1040" y="21600"/>
                  </a:cubicBezTo>
                  <a:cubicBezTo>
                    <a:pt x="693" y="21600"/>
                    <a:pt x="346" y="21591"/>
                    <a:pt x="0" y="21574"/>
                  </a:cubicBezTo>
                  <a:lnTo>
                    <a:pt x="104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Freeform 75">
              <a:extLst>
                <a:ext uri="{FF2B5EF4-FFF2-40B4-BE49-F238E27FC236}">
                  <a16:creationId xmlns:a16="http://schemas.microsoft.com/office/drawing/2014/main" id="{56CF9C49-A3D6-6449-BE6F-188761EDA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" y="1359"/>
              <a:ext cx="22" cy="361"/>
            </a:xfrm>
            <a:custGeom>
              <a:avLst/>
              <a:gdLst>
                <a:gd name="T0" fmla="*/ 0 w 6"/>
                <a:gd name="T1" fmla="*/ 101 h 101"/>
                <a:gd name="T2" fmla="*/ 1 w 6"/>
                <a:gd name="T3" fmla="*/ 0 h 101"/>
                <a:gd name="T4" fmla="*/ 6 w 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1">
                  <a:moveTo>
                    <a:pt x="0" y="101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Freeform 76">
              <a:extLst>
                <a:ext uri="{FF2B5EF4-FFF2-40B4-BE49-F238E27FC236}">
                  <a16:creationId xmlns:a16="http://schemas.microsoft.com/office/drawing/2014/main" id="{1DF12085-BE1D-A842-AD06-D14370DD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" y="1759"/>
              <a:ext cx="361" cy="29"/>
            </a:xfrm>
            <a:custGeom>
              <a:avLst/>
              <a:gdLst>
                <a:gd name="T0" fmla="*/ 0 w 361"/>
                <a:gd name="T1" fmla="*/ 18 h 29"/>
                <a:gd name="T2" fmla="*/ 0 w 361"/>
                <a:gd name="T3" fmla="*/ 0 h 29"/>
                <a:gd name="T4" fmla="*/ 361 w 361"/>
                <a:gd name="T5" fmla="*/ 11 h 29"/>
                <a:gd name="T6" fmla="*/ 361 w 361"/>
                <a:gd name="T7" fmla="*/ 29 h 29"/>
                <a:gd name="T8" fmla="*/ 0 w 361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9">
                  <a:moveTo>
                    <a:pt x="0" y="18"/>
                  </a:moveTo>
                  <a:lnTo>
                    <a:pt x="0" y="0"/>
                  </a:lnTo>
                  <a:lnTo>
                    <a:pt x="361" y="11"/>
                  </a:lnTo>
                  <a:lnTo>
                    <a:pt x="361" y="2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Arc 77">
              <a:extLst>
                <a:ext uri="{FF2B5EF4-FFF2-40B4-BE49-F238E27FC236}">
                  <a16:creationId xmlns:a16="http://schemas.microsoft.com/office/drawing/2014/main" id="{ED6F3A05-8879-9E43-9BA8-2D49157C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1758"/>
              <a:ext cx="20" cy="19"/>
            </a:xfrm>
            <a:custGeom>
              <a:avLst/>
              <a:gdLst>
                <a:gd name="G0" fmla="+- 21600 0 0"/>
                <a:gd name="G1" fmla="+- 10387 0 0"/>
                <a:gd name="G2" fmla="+- 21600 0 0"/>
                <a:gd name="T0" fmla="*/ 2661 w 21600"/>
                <a:gd name="T1" fmla="*/ 20774 h 20774"/>
                <a:gd name="T2" fmla="*/ 2661 w 21600"/>
                <a:gd name="T3" fmla="*/ 0 h 20774"/>
                <a:gd name="T4" fmla="*/ 21600 w 21600"/>
                <a:gd name="T5" fmla="*/ 10387 h 20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74" fill="none" extrusionOk="0">
                  <a:moveTo>
                    <a:pt x="2661" y="20773"/>
                  </a:moveTo>
                  <a:cubicBezTo>
                    <a:pt x="915" y="17590"/>
                    <a:pt x="0" y="14017"/>
                    <a:pt x="0" y="10387"/>
                  </a:cubicBezTo>
                  <a:cubicBezTo>
                    <a:pt x="0" y="6756"/>
                    <a:pt x="915" y="3183"/>
                    <a:pt x="2661" y="0"/>
                  </a:cubicBezTo>
                </a:path>
                <a:path w="21600" h="20774" stroke="0" extrusionOk="0">
                  <a:moveTo>
                    <a:pt x="2661" y="20773"/>
                  </a:moveTo>
                  <a:cubicBezTo>
                    <a:pt x="915" y="17590"/>
                    <a:pt x="0" y="14017"/>
                    <a:pt x="0" y="10387"/>
                  </a:cubicBezTo>
                  <a:cubicBezTo>
                    <a:pt x="0" y="6756"/>
                    <a:pt x="915" y="3183"/>
                    <a:pt x="2661" y="0"/>
                  </a:cubicBezTo>
                  <a:lnTo>
                    <a:pt x="21600" y="1038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78">
              <a:extLst>
                <a:ext uri="{FF2B5EF4-FFF2-40B4-BE49-F238E27FC236}">
                  <a16:creationId xmlns:a16="http://schemas.microsoft.com/office/drawing/2014/main" id="{C4FD4300-DEEB-ED4F-B5A1-39BDA453D5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49" y="1777"/>
              <a:ext cx="361" cy="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Arc 79">
              <a:extLst>
                <a:ext uri="{FF2B5EF4-FFF2-40B4-BE49-F238E27FC236}">
                  <a16:creationId xmlns:a16="http://schemas.microsoft.com/office/drawing/2014/main" id="{16EA2418-19B4-964F-A0E2-A78374E8F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1758"/>
              <a:ext cx="20" cy="19"/>
            </a:xfrm>
            <a:custGeom>
              <a:avLst/>
              <a:gdLst>
                <a:gd name="G0" fmla="+- 21600 0 0"/>
                <a:gd name="G1" fmla="+- 10387 0 0"/>
                <a:gd name="G2" fmla="+- 21600 0 0"/>
                <a:gd name="T0" fmla="*/ 2661 w 21600"/>
                <a:gd name="T1" fmla="*/ 20774 h 20774"/>
                <a:gd name="T2" fmla="*/ 2661 w 21600"/>
                <a:gd name="T3" fmla="*/ 0 h 20774"/>
                <a:gd name="T4" fmla="*/ 21600 w 21600"/>
                <a:gd name="T5" fmla="*/ 10387 h 20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74" fill="none" extrusionOk="0">
                  <a:moveTo>
                    <a:pt x="2661" y="20773"/>
                  </a:moveTo>
                  <a:cubicBezTo>
                    <a:pt x="915" y="17590"/>
                    <a:pt x="0" y="14017"/>
                    <a:pt x="0" y="10387"/>
                  </a:cubicBezTo>
                  <a:cubicBezTo>
                    <a:pt x="0" y="6756"/>
                    <a:pt x="915" y="3183"/>
                    <a:pt x="2661" y="0"/>
                  </a:cubicBezTo>
                </a:path>
                <a:path w="21600" h="20774" stroke="0" extrusionOk="0">
                  <a:moveTo>
                    <a:pt x="2661" y="20773"/>
                  </a:moveTo>
                  <a:cubicBezTo>
                    <a:pt x="915" y="17590"/>
                    <a:pt x="0" y="14017"/>
                    <a:pt x="0" y="10387"/>
                  </a:cubicBezTo>
                  <a:cubicBezTo>
                    <a:pt x="0" y="6756"/>
                    <a:pt x="915" y="3183"/>
                    <a:pt x="2661" y="0"/>
                  </a:cubicBezTo>
                  <a:lnTo>
                    <a:pt x="21600" y="10387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Freeform 80">
              <a:extLst>
                <a:ext uri="{FF2B5EF4-FFF2-40B4-BE49-F238E27FC236}">
                  <a16:creationId xmlns:a16="http://schemas.microsoft.com/office/drawing/2014/main" id="{649BE0E3-7E3D-324E-9592-1E26AACDA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" y="1759"/>
              <a:ext cx="361" cy="29"/>
            </a:xfrm>
            <a:custGeom>
              <a:avLst/>
              <a:gdLst>
                <a:gd name="T0" fmla="*/ 0 w 101"/>
                <a:gd name="T1" fmla="*/ 0 h 8"/>
                <a:gd name="T2" fmla="*/ 101 w 101"/>
                <a:gd name="T3" fmla="*/ 3 h 8"/>
                <a:gd name="T4" fmla="*/ 101 w 10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8">
                  <a:moveTo>
                    <a:pt x="0" y="0"/>
                  </a:moveTo>
                  <a:lnTo>
                    <a:pt x="101" y="3"/>
                  </a:lnTo>
                  <a:lnTo>
                    <a:pt x="101" y="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Freeform 81">
              <a:extLst>
                <a:ext uri="{FF2B5EF4-FFF2-40B4-BE49-F238E27FC236}">
                  <a16:creationId xmlns:a16="http://schemas.microsoft.com/office/drawing/2014/main" id="{97096DF2-AAD9-8349-A00D-DB35820F9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1766"/>
              <a:ext cx="93" cy="57"/>
            </a:xfrm>
            <a:custGeom>
              <a:avLst/>
              <a:gdLst>
                <a:gd name="T0" fmla="*/ 86 w 93"/>
                <a:gd name="T1" fmla="*/ 0 h 57"/>
                <a:gd name="T2" fmla="*/ 93 w 93"/>
                <a:gd name="T3" fmla="*/ 14 h 57"/>
                <a:gd name="T4" fmla="*/ 11 w 93"/>
                <a:gd name="T5" fmla="*/ 57 h 57"/>
                <a:gd name="T6" fmla="*/ 0 w 93"/>
                <a:gd name="T7" fmla="*/ 39 h 57"/>
                <a:gd name="T8" fmla="*/ 86 w 93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7">
                  <a:moveTo>
                    <a:pt x="86" y="0"/>
                  </a:moveTo>
                  <a:lnTo>
                    <a:pt x="93" y="14"/>
                  </a:lnTo>
                  <a:lnTo>
                    <a:pt x="11" y="57"/>
                  </a:lnTo>
                  <a:lnTo>
                    <a:pt x="0" y="39"/>
                  </a:lnTo>
                  <a:lnTo>
                    <a:pt x="8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Arc 82">
              <a:extLst>
                <a:ext uri="{FF2B5EF4-FFF2-40B4-BE49-F238E27FC236}">
                  <a16:creationId xmlns:a16="http://schemas.microsoft.com/office/drawing/2014/main" id="{B74F0B7B-7836-B24A-A844-B9BFBF4E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1763"/>
              <a:ext cx="12" cy="16"/>
            </a:xfrm>
            <a:custGeom>
              <a:avLst/>
              <a:gdLst>
                <a:gd name="G0" fmla="+- 6486 0 0"/>
                <a:gd name="G1" fmla="+- 21600 0 0"/>
                <a:gd name="G2" fmla="+- 21600 0 0"/>
                <a:gd name="T0" fmla="*/ 0 w 28086"/>
                <a:gd name="T1" fmla="*/ 997 h 40201"/>
                <a:gd name="T2" fmla="*/ 17466 w 28086"/>
                <a:gd name="T3" fmla="*/ 40201 h 40201"/>
                <a:gd name="T4" fmla="*/ 6486 w 28086"/>
                <a:gd name="T5" fmla="*/ 21600 h 40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86" h="40201" fill="none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9242"/>
                    <a:pt x="24047" y="36316"/>
                    <a:pt x="17466" y="40201"/>
                  </a:cubicBezTo>
                </a:path>
                <a:path w="28086" h="40201" stroke="0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9242"/>
                    <a:pt x="24047" y="36316"/>
                    <a:pt x="17466" y="40201"/>
                  </a:cubicBezTo>
                  <a:lnTo>
                    <a:pt x="6486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83">
              <a:extLst>
                <a:ext uri="{FF2B5EF4-FFF2-40B4-BE49-F238E27FC236}">
                  <a16:creationId xmlns:a16="http://schemas.microsoft.com/office/drawing/2014/main" id="{3743E610-97D7-CD4A-A92D-FCF0A3F16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2" y="1766"/>
              <a:ext cx="86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Arc 84">
              <a:extLst>
                <a:ext uri="{FF2B5EF4-FFF2-40B4-BE49-F238E27FC236}">
                  <a16:creationId xmlns:a16="http://schemas.microsoft.com/office/drawing/2014/main" id="{48C01184-5274-4A45-B294-9A33132B5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1763"/>
              <a:ext cx="12" cy="16"/>
            </a:xfrm>
            <a:custGeom>
              <a:avLst/>
              <a:gdLst>
                <a:gd name="G0" fmla="+- 6486 0 0"/>
                <a:gd name="G1" fmla="+- 21600 0 0"/>
                <a:gd name="G2" fmla="+- 21600 0 0"/>
                <a:gd name="T0" fmla="*/ 0 w 28086"/>
                <a:gd name="T1" fmla="*/ 997 h 40201"/>
                <a:gd name="T2" fmla="*/ 17466 w 28086"/>
                <a:gd name="T3" fmla="*/ 40201 h 40201"/>
                <a:gd name="T4" fmla="*/ 6486 w 28086"/>
                <a:gd name="T5" fmla="*/ 21600 h 40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86" h="40201" fill="none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9242"/>
                    <a:pt x="24047" y="36316"/>
                    <a:pt x="17466" y="40201"/>
                  </a:cubicBezTo>
                </a:path>
                <a:path w="28086" h="40201" stroke="0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9242"/>
                    <a:pt x="24047" y="36316"/>
                    <a:pt x="17466" y="40201"/>
                  </a:cubicBezTo>
                  <a:lnTo>
                    <a:pt x="6486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Freeform 85">
              <a:extLst>
                <a:ext uri="{FF2B5EF4-FFF2-40B4-BE49-F238E27FC236}">
                  <a16:creationId xmlns:a16="http://schemas.microsoft.com/office/drawing/2014/main" id="{20BCC959-7CB3-AC47-A800-69E406D14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1780"/>
              <a:ext cx="93" cy="43"/>
            </a:xfrm>
            <a:custGeom>
              <a:avLst/>
              <a:gdLst>
                <a:gd name="T0" fmla="*/ 26 w 26"/>
                <a:gd name="T1" fmla="*/ 0 h 12"/>
                <a:gd name="T2" fmla="*/ 3 w 26"/>
                <a:gd name="T3" fmla="*/ 12 h 12"/>
                <a:gd name="T4" fmla="*/ 0 w 26"/>
                <a:gd name="T5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2">
                  <a:moveTo>
                    <a:pt x="26" y="0"/>
                  </a:moveTo>
                  <a:lnTo>
                    <a:pt x="3" y="12"/>
                  </a:lnTo>
                  <a:lnTo>
                    <a:pt x="0" y="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Oval 86" descr="Trellis">
              <a:extLst>
                <a:ext uri="{FF2B5EF4-FFF2-40B4-BE49-F238E27FC236}">
                  <a16:creationId xmlns:a16="http://schemas.microsoft.com/office/drawing/2014/main" id="{9349FF6D-4148-FB49-8A93-5DAB6A37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698"/>
              <a:ext cx="189" cy="189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Oval 87">
              <a:extLst>
                <a:ext uri="{FF2B5EF4-FFF2-40B4-BE49-F238E27FC236}">
                  <a16:creationId xmlns:a16="http://schemas.microsoft.com/office/drawing/2014/main" id="{6A8599DF-F489-6140-BE73-CA6E60450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698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Freeform 88">
              <a:extLst>
                <a:ext uri="{FF2B5EF4-FFF2-40B4-BE49-F238E27FC236}">
                  <a16:creationId xmlns:a16="http://schemas.microsoft.com/office/drawing/2014/main" id="{BAA9F8CE-F5D7-5D47-B410-90A873F77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334"/>
              <a:ext cx="22" cy="364"/>
            </a:xfrm>
            <a:custGeom>
              <a:avLst/>
              <a:gdLst>
                <a:gd name="T0" fmla="*/ 18 w 22"/>
                <a:gd name="T1" fmla="*/ 364 h 364"/>
                <a:gd name="T2" fmla="*/ 0 w 22"/>
                <a:gd name="T3" fmla="*/ 364 h 364"/>
                <a:gd name="T4" fmla="*/ 4 w 22"/>
                <a:gd name="T5" fmla="*/ 0 h 364"/>
                <a:gd name="T6" fmla="*/ 22 w 22"/>
                <a:gd name="T7" fmla="*/ 0 h 364"/>
                <a:gd name="T8" fmla="*/ 18 w 2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4">
                  <a:moveTo>
                    <a:pt x="18" y="364"/>
                  </a:moveTo>
                  <a:lnTo>
                    <a:pt x="0" y="364"/>
                  </a:lnTo>
                  <a:lnTo>
                    <a:pt x="4" y="0"/>
                  </a:lnTo>
                  <a:lnTo>
                    <a:pt x="22" y="0"/>
                  </a:lnTo>
                  <a:lnTo>
                    <a:pt x="18" y="36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Arc 89">
              <a:extLst>
                <a:ext uri="{FF2B5EF4-FFF2-40B4-BE49-F238E27FC236}">
                  <a16:creationId xmlns:a16="http://schemas.microsoft.com/office/drawing/2014/main" id="{4E84B013-FFFC-0541-B4F0-16232A672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" y="2653"/>
              <a:ext cx="14" cy="41"/>
            </a:xfrm>
            <a:custGeom>
              <a:avLst/>
              <a:gdLst>
                <a:gd name="G0" fmla="+- 2615 0 0"/>
                <a:gd name="G1" fmla="+- 0 0 0"/>
                <a:gd name="G2" fmla="+- 21600 0 0"/>
                <a:gd name="T0" fmla="*/ 7246 w 7246"/>
                <a:gd name="T1" fmla="*/ 21098 h 21600"/>
                <a:gd name="T2" fmla="*/ 0 w 7246"/>
                <a:gd name="T3" fmla="*/ 21441 h 21600"/>
                <a:gd name="T4" fmla="*/ 2615 w 72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46" h="21600" fill="none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</a:path>
                <a:path w="7246" h="21600" stroke="0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  <a:lnTo>
                    <a:pt x="261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Line 90">
              <a:extLst>
                <a:ext uri="{FF2B5EF4-FFF2-40B4-BE49-F238E27FC236}">
                  <a16:creationId xmlns:a16="http://schemas.microsoft.com/office/drawing/2014/main" id="{732425FA-E5D7-A946-9BA2-9DD0135FC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3" y="2334"/>
              <a:ext cx="4" cy="3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5" name="Arc 91">
              <a:extLst>
                <a:ext uri="{FF2B5EF4-FFF2-40B4-BE49-F238E27FC236}">
                  <a16:creationId xmlns:a16="http://schemas.microsoft.com/office/drawing/2014/main" id="{DEFDE0A9-C2AC-C548-BEB6-E75441813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" y="2653"/>
              <a:ext cx="14" cy="41"/>
            </a:xfrm>
            <a:custGeom>
              <a:avLst/>
              <a:gdLst>
                <a:gd name="G0" fmla="+- 2615 0 0"/>
                <a:gd name="G1" fmla="+- 0 0 0"/>
                <a:gd name="G2" fmla="+- 21600 0 0"/>
                <a:gd name="T0" fmla="*/ 7246 w 7246"/>
                <a:gd name="T1" fmla="*/ 21098 h 21600"/>
                <a:gd name="T2" fmla="*/ 0 w 7246"/>
                <a:gd name="T3" fmla="*/ 21441 h 21600"/>
                <a:gd name="T4" fmla="*/ 2615 w 72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46" h="21600" fill="none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</a:path>
                <a:path w="7246" h="21600" stroke="0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  <a:lnTo>
                    <a:pt x="261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Freeform 92">
              <a:extLst>
                <a:ext uri="{FF2B5EF4-FFF2-40B4-BE49-F238E27FC236}">
                  <a16:creationId xmlns:a16="http://schemas.microsoft.com/office/drawing/2014/main" id="{EAD0E79E-F8C3-3240-9C7A-0602AA706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334"/>
              <a:ext cx="22" cy="364"/>
            </a:xfrm>
            <a:custGeom>
              <a:avLst/>
              <a:gdLst>
                <a:gd name="T0" fmla="*/ 0 w 6"/>
                <a:gd name="T1" fmla="*/ 102 h 102"/>
                <a:gd name="T2" fmla="*/ 1 w 6"/>
                <a:gd name="T3" fmla="*/ 0 h 102"/>
                <a:gd name="T4" fmla="*/ 6 w 6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2">
                  <a:moveTo>
                    <a:pt x="0" y="102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Freeform 93">
              <a:extLst>
                <a:ext uri="{FF2B5EF4-FFF2-40B4-BE49-F238E27FC236}">
                  <a16:creationId xmlns:a16="http://schemas.microsoft.com/office/drawing/2014/main" id="{6DDE068F-D045-D945-9F88-3F7092CCB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" y="2787"/>
              <a:ext cx="357" cy="29"/>
            </a:xfrm>
            <a:custGeom>
              <a:avLst/>
              <a:gdLst>
                <a:gd name="T0" fmla="*/ 0 w 357"/>
                <a:gd name="T1" fmla="*/ 18 h 29"/>
                <a:gd name="T2" fmla="*/ 0 w 357"/>
                <a:gd name="T3" fmla="*/ 0 h 29"/>
                <a:gd name="T4" fmla="*/ 357 w 357"/>
                <a:gd name="T5" fmla="*/ 11 h 29"/>
                <a:gd name="T6" fmla="*/ 357 w 357"/>
                <a:gd name="T7" fmla="*/ 29 h 29"/>
                <a:gd name="T8" fmla="*/ 0 w 357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29">
                  <a:moveTo>
                    <a:pt x="0" y="18"/>
                  </a:moveTo>
                  <a:lnTo>
                    <a:pt x="0" y="0"/>
                  </a:lnTo>
                  <a:lnTo>
                    <a:pt x="357" y="11"/>
                  </a:lnTo>
                  <a:lnTo>
                    <a:pt x="357" y="2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Arc 94">
              <a:extLst>
                <a:ext uri="{FF2B5EF4-FFF2-40B4-BE49-F238E27FC236}">
                  <a16:creationId xmlns:a16="http://schemas.microsoft.com/office/drawing/2014/main" id="{C7D32BEB-FB86-2A42-8AA7-B22278C78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2786"/>
              <a:ext cx="20" cy="20"/>
            </a:xfrm>
            <a:custGeom>
              <a:avLst/>
              <a:gdLst>
                <a:gd name="G0" fmla="+- 21600 0 0"/>
                <a:gd name="G1" fmla="+- 10590 0 0"/>
                <a:gd name="G2" fmla="+- 21600 0 0"/>
                <a:gd name="T0" fmla="*/ 2774 w 21600"/>
                <a:gd name="T1" fmla="*/ 21180 h 21180"/>
                <a:gd name="T2" fmla="*/ 2774 w 21600"/>
                <a:gd name="T3" fmla="*/ 0 h 21180"/>
                <a:gd name="T4" fmla="*/ 21600 w 21600"/>
                <a:gd name="T5" fmla="*/ 10590 h 2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80" fill="none" extrusionOk="0">
                  <a:moveTo>
                    <a:pt x="2774" y="21179"/>
                  </a:moveTo>
                  <a:cubicBezTo>
                    <a:pt x="955" y="17946"/>
                    <a:pt x="0" y="14299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</a:path>
                <a:path w="21600" h="21180" stroke="0" extrusionOk="0">
                  <a:moveTo>
                    <a:pt x="2774" y="21179"/>
                  </a:moveTo>
                  <a:cubicBezTo>
                    <a:pt x="955" y="17946"/>
                    <a:pt x="0" y="14299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  <a:lnTo>
                    <a:pt x="21600" y="1059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95">
              <a:extLst>
                <a:ext uri="{FF2B5EF4-FFF2-40B4-BE49-F238E27FC236}">
                  <a16:creationId xmlns:a16="http://schemas.microsoft.com/office/drawing/2014/main" id="{1281A579-A24B-9249-90A9-E0396105D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99" y="2805"/>
              <a:ext cx="357" cy="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Arc 96">
              <a:extLst>
                <a:ext uri="{FF2B5EF4-FFF2-40B4-BE49-F238E27FC236}">
                  <a16:creationId xmlns:a16="http://schemas.microsoft.com/office/drawing/2014/main" id="{5ABE50D3-3147-5940-8104-1C6A8F5F3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2786"/>
              <a:ext cx="20" cy="20"/>
            </a:xfrm>
            <a:custGeom>
              <a:avLst/>
              <a:gdLst>
                <a:gd name="G0" fmla="+- 21600 0 0"/>
                <a:gd name="G1" fmla="+- 10590 0 0"/>
                <a:gd name="G2" fmla="+- 21600 0 0"/>
                <a:gd name="T0" fmla="*/ 2774 w 21600"/>
                <a:gd name="T1" fmla="*/ 21180 h 21180"/>
                <a:gd name="T2" fmla="*/ 2774 w 21600"/>
                <a:gd name="T3" fmla="*/ 0 h 21180"/>
                <a:gd name="T4" fmla="*/ 21600 w 21600"/>
                <a:gd name="T5" fmla="*/ 10590 h 2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80" fill="none" extrusionOk="0">
                  <a:moveTo>
                    <a:pt x="2774" y="21179"/>
                  </a:moveTo>
                  <a:cubicBezTo>
                    <a:pt x="955" y="17946"/>
                    <a:pt x="0" y="14299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</a:path>
                <a:path w="21600" h="21180" stroke="0" extrusionOk="0">
                  <a:moveTo>
                    <a:pt x="2774" y="21179"/>
                  </a:moveTo>
                  <a:cubicBezTo>
                    <a:pt x="955" y="17946"/>
                    <a:pt x="0" y="14299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  <a:lnTo>
                    <a:pt x="21600" y="1059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Freeform 97">
              <a:extLst>
                <a:ext uri="{FF2B5EF4-FFF2-40B4-BE49-F238E27FC236}">
                  <a16:creationId xmlns:a16="http://schemas.microsoft.com/office/drawing/2014/main" id="{56391A33-F4DB-8245-BAB4-3401BC1C8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" y="2787"/>
              <a:ext cx="357" cy="29"/>
            </a:xfrm>
            <a:custGeom>
              <a:avLst/>
              <a:gdLst>
                <a:gd name="T0" fmla="*/ 0 w 100"/>
                <a:gd name="T1" fmla="*/ 0 h 8"/>
                <a:gd name="T2" fmla="*/ 100 w 100"/>
                <a:gd name="T3" fmla="*/ 3 h 8"/>
                <a:gd name="T4" fmla="*/ 100 w 100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8">
                  <a:moveTo>
                    <a:pt x="0" y="0"/>
                  </a:moveTo>
                  <a:lnTo>
                    <a:pt x="100" y="3"/>
                  </a:lnTo>
                  <a:lnTo>
                    <a:pt x="100" y="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Freeform 98">
              <a:extLst>
                <a:ext uri="{FF2B5EF4-FFF2-40B4-BE49-F238E27FC236}">
                  <a16:creationId xmlns:a16="http://schemas.microsoft.com/office/drawing/2014/main" id="{F0B8ED99-0425-7A42-BC65-F12D5F85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" y="2794"/>
              <a:ext cx="93" cy="54"/>
            </a:xfrm>
            <a:custGeom>
              <a:avLst/>
              <a:gdLst>
                <a:gd name="T0" fmla="*/ 86 w 93"/>
                <a:gd name="T1" fmla="*/ 0 h 54"/>
                <a:gd name="T2" fmla="*/ 93 w 93"/>
                <a:gd name="T3" fmla="*/ 18 h 54"/>
                <a:gd name="T4" fmla="*/ 7 w 93"/>
                <a:gd name="T5" fmla="*/ 54 h 54"/>
                <a:gd name="T6" fmla="*/ 0 w 93"/>
                <a:gd name="T7" fmla="*/ 40 h 54"/>
                <a:gd name="T8" fmla="*/ 86 w 93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4">
                  <a:moveTo>
                    <a:pt x="86" y="0"/>
                  </a:moveTo>
                  <a:lnTo>
                    <a:pt x="93" y="18"/>
                  </a:lnTo>
                  <a:lnTo>
                    <a:pt x="7" y="54"/>
                  </a:lnTo>
                  <a:lnTo>
                    <a:pt x="0" y="40"/>
                  </a:lnTo>
                  <a:lnTo>
                    <a:pt x="8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Arc 99">
              <a:extLst>
                <a:ext uri="{FF2B5EF4-FFF2-40B4-BE49-F238E27FC236}">
                  <a16:creationId xmlns:a16="http://schemas.microsoft.com/office/drawing/2014/main" id="{156B16C2-95C6-C84C-949E-52AE59D13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2795"/>
              <a:ext cx="9" cy="16"/>
            </a:xfrm>
            <a:custGeom>
              <a:avLst/>
              <a:gdLst>
                <a:gd name="G0" fmla="+- 0 0 0"/>
                <a:gd name="G1" fmla="+- 20055 0 0"/>
                <a:gd name="G2" fmla="+- 21600 0 0"/>
                <a:gd name="T0" fmla="*/ 8022 w 21600"/>
                <a:gd name="T1" fmla="*/ 0 h 38937"/>
                <a:gd name="T2" fmla="*/ 10490 w 21600"/>
                <a:gd name="T3" fmla="*/ 38937 h 38937"/>
                <a:gd name="T4" fmla="*/ 0 w 21600"/>
                <a:gd name="T5" fmla="*/ 20055 h 38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937" fill="none" extrusionOk="0">
                  <a:moveTo>
                    <a:pt x="8022" y="-1"/>
                  </a:moveTo>
                  <a:cubicBezTo>
                    <a:pt x="16222" y="3280"/>
                    <a:pt x="21600" y="11222"/>
                    <a:pt x="21600" y="20055"/>
                  </a:cubicBezTo>
                  <a:cubicBezTo>
                    <a:pt x="21600" y="27899"/>
                    <a:pt x="17347" y="35127"/>
                    <a:pt x="10489" y="38936"/>
                  </a:cubicBezTo>
                </a:path>
                <a:path w="21600" h="38937" stroke="0" extrusionOk="0">
                  <a:moveTo>
                    <a:pt x="8022" y="-1"/>
                  </a:moveTo>
                  <a:cubicBezTo>
                    <a:pt x="16222" y="3280"/>
                    <a:pt x="21600" y="11222"/>
                    <a:pt x="21600" y="20055"/>
                  </a:cubicBezTo>
                  <a:cubicBezTo>
                    <a:pt x="21600" y="27899"/>
                    <a:pt x="17347" y="35127"/>
                    <a:pt x="10489" y="38936"/>
                  </a:cubicBezTo>
                  <a:lnTo>
                    <a:pt x="0" y="2005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Line 100">
              <a:extLst>
                <a:ext uri="{FF2B5EF4-FFF2-40B4-BE49-F238E27FC236}">
                  <a16:creationId xmlns:a16="http://schemas.microsoft.com/office/drawing/2014/main" id="{FAE3E259-85A0-4E45-9FF4-F8B084CCA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5" y="2794"/>
              <a:ext cx="86" cy="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Arc 101">
              <a:extLst>
                <a:ext uri="{FF2B5EF4-FFF2-40B4-BE49-F238E27FC236}">
                  <a16:creationId xmlns:a16="http://schemas.microsoft.com/office/drawing/2014/main" id="{FEEEBF5C-0C0A-ED48-A180-455426D1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2795"/>
              <a:ext cx="9" cy="16"/>
            </a:xfrm>
            <a:custGeom>
              <a:avLst/>
              <a:gdLst>
                <a:gd name="G0" fmla="+- 0 0 0"/>
                <a:gd name="G1" fmla="+- 20055 0 0"/>
                <a:gd name="G2" fmla="+- 21600 0 0"/>
                <a:gd name="T0" fmla="*/ 8022 w 21600"/>
                <a:gd name="T1" fmla="*/ 0 h 38937"/>
                <a:gd name="T2" fmla="*/ 10490 w 21600"/>
                <a:gd name="T3" fmla="*/ 38937 h 38937"/>
                <a:gd name="T4" fmla="*/ 0 w 21600"/>
                <a:gd name="T5" fmla="*/ 20055 h 38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937" fill="none" extrusionOk="0">
                  <a:moveTo>
                    <a:pt x="8022" y="-1"/>
                  </a:moveTo>
                  <a:cubicBezTo>
                    <a:pt x="16222" y="3280"/>
                    <a:pt x="21600" y="11222"/>
                    <a:pt x="21600" y="20055"/>
                  </a:cubicBezTo>
                  <a:cubicBezTo>
                    <a:pt x="21600" y="27899"/>
                    <a:pt x="17347" y="35127"/>
                    <a:pt x="10489" y="38936"/>
                  </a:cubicBezTo>
                </a:path>
                <a:path w="21600" h="38937" stroke="0" extrusionOk="0">
                  <a:moveTo>
                    <a:pt x="8022" y="-1"/>
                  </a:moveTo>
                  <a:cubicBezTo>
                    <a:pt x="16222" y="3280"/>
                    <a:pt x="21600" y="11222"/>
                    <a:pt x="21600" y="20055"/>
                  </a:cubicBezTo>
                  <a:cubicBezTo>
                    <a:pt x="21600" y="27899"/>
                    <a:pt x="17347" y="35127"/>
                    <a:pt x="10489" y="38936"/>
                  </a:cubicBezTo>
                  <a:lnTo>
                    <a:pt x="0" y="20055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Freeform 102">
              <a:extLst>
                <a:ext uri="{FF2B5EF4-FFF2-40B4-BE49-F238E27FC236}">
                  <a16:creationId xmlns:a16="http://schemas.microsoft.com/office/drawing/2014/main" id="{04F3994B-6F25-BC43-A8DA-7108532D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" y="2812"/>
              <a:ext cx="93" cy="36"/>
            </a:xfrm>
            <a:custGeom>
              <a:avLst/>
              <a:gdLst>
                <a:gd name="T0" fmla="*/ 26 w 26"/>
                <a:gd name="T1" fmla="*/ 0 h 10"/>
                <a:gd name="T2" fmla="*/ 2 w 26"/>
                <a:gd name="T3" fmla="*/ 10 h 10"/>
                <a:gd name="T4" fmla="*/ 0 w 26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2" y="10"/>
                  </a:lnTo>
                  <a:lnTo>
                    <a:pt x="0" y="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Oval 103">
              <a:extLst>
                <a:ext uri="{FF2B5EF4-FFF2-40B4-BE49-F238E27FC236}">
                  <a16:creationId xmlns:a16="http://schemas.microsoft.com/office/drawing/2014/main" id="{FAAC8E01-6B53-BF4F-BC43-332782FBD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1166"/>
              <a:ext cx="189" cy="190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Oval 104">
              <a:extLst>
                <a:ext uri="{FF2B5EF4-FFF2-40B4-BE49-F238E27FC236}">
                  <a16:creationId xmlns:a16="http://schemas.microsoft.com/office/drawing/2014/main" id="{D9EDFE97-5563-EA47-8AC5-A268D8B17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1166"/>
              <a:ext cx="189" cy="19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Freeform 105">
              <a:extLst>
                <a:ext uri="{FF2B5EF4-FFF2-40B4-BE49-F238E27FC236}">
                  <a16:creationId xmlns:a16="http://schemas.microsoft.com/office/drawing/2014/main" id="{D43F9CDC-3492-D741-9E56-82522E13C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256"/>
              <a:ext cx="336" cy="21"/>
            </a:xfrm>
            <a:custGeom>
              <a:avLst/>
              <a:gdLst>
                <a:gd name="T0" fmla="*/ 0 w 336"/>
                <a:gd name="T1" fmla="*/ 17 h 21"/>
                <a:gd name="T2" fmla="*/ 0 w 336"/>
                <a:gd name="T3" fmla="*/ 0 h 21"/>
                <a:gd name="T4" fmla="*/ 336 w 336"/>
                <a:gd name="T5" fmla="*/ 3 h 21"/>
                <a:gd name="T6" fmla="*/ 336 w 336"/>
                <a:gd name="T7" fmla="*/ 21 h 21"/>
                <a:gd name="T8" fmla="*/ 0 w 336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1">
                  <a:moveTo>
                    <a:pt x="0" y="17"/>
                  </a:moveTo>
                  <a:lnTo>
                    <a:pt x="0" y="0"/>
                  </a:lnTo>
                  <a:lnTo>
                    <a:pt x="336" y="3"/>
                  </a:lnTo>
                  <a:lnTo>
                    <a:pt x="336" y="21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" name="Arc 106">
              <a:extLst>
                <a:ext uri="{FF2B5EF4-FFF2-40B4-BE49-F238E27FC236}">
                  <a16:creationId xmlns:a16="http://schemas.microsoft.com/office/drawing/2014/main" id="{BD1773D1-6851-3242-8270-567F47D4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1255"/>
              <a:ext cx="20" cy="17"/>
            </a:xfrm>
            <a:custGeom>
              <a:avLst/>
              <a:gdLst>
                <a:gd name="G0" fmla="+- 21600 0 0"/>
                <a:gd name="G1" fmla="+- 5954 0 0"/>
                <a:gd name="G2" fmla="+- 21600 0 0"/>
                <a:gd name="T0" fmla="*/ 3807 w 21600"/>
                <a:gd name="T1" fmla="*/ 18200 h 18200"/>
                <a:gd name="T2" fmla="*/ 837 w 21600"/>
                <a:gd name="T3" fmla="*/ 0 h 18200"/>
                <a:gd name="T4" fmla="*/ 21600 w 21600"/>
                <a:gd name="T5" fmla="*/ 5954 h 18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200" fill="none" extrusionOk="0">
                  <a:moveTo>
                    <a:pt x="3806" y="18200"/>
                  </a:moveTo>
                  <a:cubicBezTo>
                    <a:pt x="1327" y="14597"/>
                    <a:pt x="0" y="10327"/>
                    <a:pt x="0" y="5954"/>
                  </a:cubicBezTo>
                  <a:cubicBezTo>
                    <a:pt x="0" y="3940"/>
                    <a:pt x="281" y="1935"/>
                    <a:pt x="836" y="-1"/>
                  </a:cubicBezTo>
                </a:path>
                <a:path w="21600" h="18200" stroke="0" extrusionOk="0">
                  <a:moveTo>
                    <a:pt x="3806" y="18200"/>
                  </a:moveTo>
                  <a:cubicBezTo>
                    <a:pt x="1327" y="14597"/>
                    <a:pt x="0" y="10327"/>
                    <a:pt x="0" y="5954"/>
                  </a:cubicBezTo>
                  <a:cubicBezTo>
                    <a:pt x="0" y="3940"/>
                    <a:pt x="281" y="1935"/>
                    <a:pt x="836" y="-1"/>
                  </a:cubicBezTo>
                  <a:lnTo>
                    <a:pt x="21600" y="595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107">
              <a:extLst>
                <a:ext uri="{FF2B5EF4-FFF2-40B4-BE49-F238E27FC236}">
                  <a16:creationId xmlns:a16="http://schemas.microsoft.com/office/drawing/2014/main" id="{BC5D8D58-725F-7F44-B9AF-D24BADA7C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2" y="1273"/>
              <a:ext cx="336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Arc 108">
              <a:extLst>
                <a:ext uri="{FF2B5EF4-FFF2-40B4-BE49-F238E27FC236}">
                  <a16:creationId xmlns:a16="http://schemas.microsoft.com/office/drawing/2014/main" id="{D0E392A6-DFC3-D944-B062-8C19965E3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1255"/>
              <a:ext cx="20" cy="17"/>
            </a:xfrm>
            <a:custGeom>
              <a:avLst/>
              <a:gdLst>
                <a:gd name="G0" fmla="+- 21600 0 0"/>
                <a:gd name="G1" fmla="+- 5954 0 0"/>
                <a:gd name="G2" fmla="+- 21600 0 0"/>
                <a:gd name="T0" fmla="*/ 3807 w 21600"/>
                <a:gd name="T1" fmla="*/ 18200 h 18200"/>
                <a:gd name="T2" fmla="*/ 837 w 21600"/>
                <a:gd name="T3" fmla="*/ 0 h 18200"/>
                <a:gd name="T4" fmla="*/ 21600 w 21600"/>
                <a:gd name="T5" fmla="*/ 5954 h 18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200" fill="none" extrusionOk="0">
                  <a:moveTo>
                    <a:pt x="3806" y="18200"/>
                  </a:moveTo>
                  <a:cubicBezTo>
                    <a:pt x="1327" y="14597"/>
                    <a:pt x="0" y="10327"/>
                    <a:pt x="0" y="5954"/>
                  </a:cubicBezTo>
                  <a:cubicBezTo>
                    <a:pt x="0" y="3940"/>
                    <a:pt x="281" y="1935"/>
                    <a:pt x="836" y="-1"/>
                  </a:cubicBezTo>
                </a:path>
                <a:path w="21600" h="18200" stroke="0" extrusionOk="0">
                  <a:moveTo>
                    <a:pt x="3806" y="18200"/>
                  </a:moveTo>
                  <a:cubicBezTo>
                    <a:pt x="1327" y="14597"/>
                    <a:pt x="0" y="10327"/>
                    <a:pt x="0" y="5954"/>
                  </a:cubicBezTo>
                  <a:cubicBezTo>
                    <a:pt x="0" y="3940"/>
                    <a:pt x="281" y="1935"/>
                    <a:pt x="836" y="-1"/>
                  </a:cubicBezTo>
                  <a:lnTo>
                    <a:pt x="21600" y="595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Freeform 109">
              <a:extLst>
                <a:ext uri="{FF2B5EF4-FFF2-40B4-BE49-F238E27FC236}">
                  <a16:creationId xmlns:a16="http://schemas.microsoft.com/office/drawing/2014/main" id="{6B3F6009-E841-B04D-BB95-9929E2B2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256"/>
              <a:ext cx="336" cy="21"/>
            </a:xfrm>
            <a:custGeom>
              <a:avLst/>
              <a:gdLst>
                <a:gd name="T0" fmla="*/ 0 w 94"/>
                <a:gd name="T1" fmla="*/ 0 h 6"/>
                <a:gd name="T2" fmla="*/ 94 w 94"/>
                <a:gd name="T3" fmla="*/ 1 h 6"/>
                <a:gd name="T4" fmla="*/ 94 w 9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6">
                  <a:moveTo>
                    <a:pt x="0" y="0"/>
                  </a:moveTo>
                  <a:lnTo>
                    <a:pt x="94" y="1"/>
                  </a:lnTo>
                  <a:lnTo>
                    <a:pt x="94" y="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4" name="Freeform 110">
              <a:extLst>
                <a:ext uri="{FF2B5EF4-FFF2-40B4-BE49-F238E27FC236}">
                  <a16:creationId xmlns:a16="http://schemas.microsoft.com/office/drawing/2014/main" id="{72E29582-52C4-7B4B-B844-1F0ACB41F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1266"/>
              <a:ext cx="93" cy="61"/>
            </a:xfrm>
            <a:custGeom>
              <a:avLst/>
              <a:gdLst>
                <a:gd name="T0" fmla="*/ 86 w 93"/>
                <a:gd name="T1" fmla="*/ 0 h 61"/>
                <a:gd name="T2" fmla="*/ 93 w 93"/>
                <a:gd name="T3" fmla="*/ 15 h 61"/>
                <a:gd name="T4" fmla="*/ 11 w 93"/>
                <a:gd name="T5" fmla="*/ 61 h 61"/>
                <a:gd name="T6" fmla="*/ 0 w 93"/>
                <a:gd name="T7" fmla="*/ 47 h 61"/>
                <a:gd name="T8" fmla="*/ 86 w 9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1">
                  <a:moveTo>
                    <a:pt x="86" y="0"/>
                  </a:moveTo>
                  <a:lnTo>
                    <a:pt x="93" y="15"/>
                  </a:lnTo>
                  <a:lnTo>
                    <a:pt x="11" y="61"/>
                  </a:lnTo>
                  <a:lnTo>
                    <a:pt x="0" y="47"/>
                  </a:lnTo>
                  <a:lnTo>
                    <a:pt x="8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5" name="Arc 111">
              <a:extLst>
                <a:ext uri="{FF2B5EF4-FFF2-40B4-BE49-F238E27FC236}">
                  <a16:creationId xmlns:a16="http://schemas.microsoft.com/office/drawing/2014/main" id="{6CD2D52F-DBEF-F747-846F-92C4B41AE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263"/>
              <a:ext cx="12" cy="17"/>
            </a:xfrm>
            <a:custGeom>
              <a:avLst/>
              <a:gdLst>
                <a:gd name="G0" fmla="+- 6831 0 0"/>
                <a:gd name="G1" fmla="+- 21600 0 0"/>
                <a:gd name="G2" fmla="+- 21600 0 0"/>
                <a:gd name="T0" fmla="*/ 0 w 28431"/>
                <a:gd name="T1" fmla="*/ 1108 h 40482"/>
                <a:gd name="T2" fmla="*/ 17321 w 28431"/>
                <a:gd name="T3" fmla="*/ 40482 h 40482"/>
                <a:gd name="T4" fmla="*/ 6831 w 28431"/>
                <a:gd name="T5" fmla="*/ 21600 h 40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31" h="40482" fill="none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444"/>
                    <a:pt x="24178" y="36672"/>
                    <a:pt x="17320" y="40481"/>
                  </a:cubicBezTo>
                </a:path>
                <a:path w="28431" h="40482" stroke="0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444"/>
                    <a:pt x="24178" y="36672"/>
                    <a:pt x="17320" y="40481"/>
                  </a:cubicBezTo>
                  <a:lnTo>
                    <a:pt x="6831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6" name="Line 112">
              <a:extLst>
                <a:ext uri="{FF2B5EF4-FFF2-40B4-BE49-F238E27FC236}">
                  <a16:creationId xmlns:a16="http://schemas.microsoft.com/office/drawing/2014/main" id="{78854BD7-83BB-C040-901C-5ACA639BC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5" y="1266"/>
              <a:ext cx="86" cy="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7" name="Arc 113">
              <a:extLst>
                <a:ext uri="{FF2B5EF4-FFF2-40B4-BE49-F238E27FC236}">
                  <a16:creationId xmlns:a16="http://schemas.microsoft.com/office/drawing/2014/main" id="{FB6B5D4E-E288-6440-9FDD-D46A1A75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263"/>
              <a:ext cx="12" cy="17"/>
            </a:xfrm>
            <a:custGeom>
              <a:avLst/>
              <a:gdLst>
                <a:gd name="G0" fmla="+- 6831 0 0"/>
                <a:gd name="G1" fmla="+- 21600 0 0"/>
                <a:gd name="G2" fmla="+- 21600 0 0"/>
                <a:gd name="T0" fmla="*/ 0 w 28431"/>
                <a:gd name="T1" fmla="*/ 1108 h 40482"/>
                <a:gd name="T2" fmla="*/ 17321 w 28431"/>
                <a:gd name="T3" fmla="*/ 40482 h 40482"/>
                <a:gd name="T4" fmla="*/ 6831 w 28431"/>
                <a:gd name="T5" fmla="*/ 21600 h 40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31" h="40482" fill="none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444"/>
                    <a:pt x="24178" y="36672"/>
                    <a:pt x="17320" y="40481"/>
                  </a:cubicBezTo>
                </a:path>
                <a:path w="28431" h="40482" stroke="0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444"/>
                    <a:pt x="24178" y="36672"/>
                    <a:pt x="17320" y="40481"/>
                  </a:cubicBezTo>
                  <a:lnTo>
                    <a:pt x="6831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8" name="Freeform 114">
              <a:extLst>
                <a:ext uri="{FF2B5EF4-FFF2-40B4-BE49-F238E27FC236}">
                  <a16:creationId xmlns:a16="http://schemas.microsoft.com/office/drawing/2014/main" id="{06FAC211-B277-C146-9057-881BB894F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1281"/>
              <a:ext cx="93" cy="46"/>
            </a:xfrm>
            <a:custGeom>
              <a:avLst/>
              <a:gdLst>
                <a:gd name="T0" fmla="*/ 26 w 26"/>
                <a:gd name="T1" fmla="*/ 0 h 13"/>
                <a:gd name="T2" fmla="*/ 3 w 26"/>
                <a:gd name="T3" fmla="*/ 13 h 13"/>
                <a:gd name="T4" fmla="*/ 0 w 26"/>
                <a:gd name="T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3">
                  <a:moveTo>
                    <a:pt x="26" y="0"/>
                  </a:moveTo>
                  <a:lnTo>
                    <a:pt x="3" y="13"/>
                  </a:lnTo>
                  <a:lnTo>
                    <a:pt x="0" y="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9" name="Oval 115">
              <a:extLst>
                <a:ext uri="{FF2B5EF4-FFF2-40B4-BE49-F238E27FC236}">
                  <a16:creationId xmlns:a16="http://schemas.microsoft.com/office/drawing/2014/main" id="{BD3464C3-5BC0-C949-BB3D-80C1BD875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2234"/>
              <a:ext cx="96" cy="96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0" name="Oval 116">
              <a:extLst>
                <a:ext uri="{FF2B5EF4-FFF2-40B4-BE49-F238E27FC236}">
                  <a16:creationId xmlns:a16="http://schemas.microsoft.com/office/drawing/2014/main" id="{00181675-BF44-4243-938F-34D8192C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2234"/>
              <a:ext cx="96" cy="96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1" name="Freeform 117">
              <a:extLst>
                <a:ext uri="{FF2B5EF4-FFF2-40B4-BE49-F238E27FC236}">
                  <a16:creationId xmlns:a16="http://schemas.microsoft.com/office/drawing/2014/main" id="{30D02796-B143-6B45-9464-189D93FFC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1877"/>
              <a:ext cx="22" cy="360"/>
            </a:xfrm>
            <a:custGeom>
              <a:avLst/>
              <a:gdLst>
                <a:gd name="T0" fmla="*/ 22 w 22"/>
                <a:gd name="T1" fmla="*/ 360 h 360"/>
                <a:gd name="T2" fmla="*/ 4 w 22"/>
                <a:gd name="T3" fmla="*/ 360 h 360"/>
                <a:gd name="T4" fmla="*/ 0 w 22"/>
                <a:gd name="T5" fmla="*/ 0 h 360"/>
                <a:gd name="T6" fmla="*/ 18 w 22"/>
                <a:gd name="T7" fmla="*/ 0 h 360"/>
                <a:gd name="T8" fmla="*/ 22 w 22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0">
                  <a:moveTo>
                    <a:pt x="22" y="360"/>
                  </a:moveTo>
                  <a:lnTo>
                    <a:pt x="4" y="36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22" y="36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2" name="Arc 118">
              <a:extLst>
                <a:ext uri="{FF2B5EF4-FFF2-40B4-BE49-F238E27FC236}">
                  <a16:creationId xmlns:a16="http://schemas.microsoft.com/office/drawing/2014/main" id="{50C4C5A4-ED3E-324A-A81C-A6E052CFB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2193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580 w 7580"/>
                <a:gd name="T1" fmla="*/ 20590 h 21600"/>
                <a:gd name="T2" fmla="*/ 0 w 7580"/>
                <a:gd name="T3" fmla="*/ 21574 h 21600"/>
                <a:gd name="T4" fmla="*/ 1052 w 758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80" h="21600" fill="none" extrusionOk="0">
                  <a:moveTo>
                    <a:pt x="7579" y="20589"/>
                  </a:moveTo>
                  <a:cubicBezTo>
                    <a:pt x="5468" y="21259"/>
                    <a:pt x="3266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580" h="21600" stroke="0" extrusionOk="0">
                  <a:moveTo>
                    <a:pt x="7579" y="20589"/>
                  </a:moveTo>
                  <a:cubicBezTo>
                    <a:pt x="5468" y="21259"/>
                    <a:pt x="3266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3" name="Line 119">
              <a:extLst>
                <a:ext uri="{FF2B5EF4-FFF2-40B4-BE49-F238E27FC236}">
                  <a16:creationId xmlns:a16="http://schemas.microsoft.com/office/drawing/2014/main" id="{CB4171FA-8FB4-264B-97DB-DAE1E876F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" y="1877"/>
              <a:ext cx="4" cy="3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4" name="Arc 120">
              <a:extLst>
                <a:ext uri="{FF2B5EF4-FFF2-40B4-BE49-F238E27FC236}">
                  <a16:creationId xmlns:a16="http://schemas.microsoft.com/office/drawing/2014/main" id="{1E38DFF9-7BC2-334A-AD0B-DDA843335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2193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580 w 7580"/>
                <a:gd name="T1" fmla="*/ 20590 h 21600"/>
                <a:gd name="T2" fmla="*/ 0 w 7580"/>
                <a:gd name="T3" fmla="*/ 21574 h 21600"/>
                <a:gd name="T4" fmla="*/ 1052 w 758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80" h="21600" fill="none" extrusionOk="0">
                  <a:moveTo>
                    <a:pt x="7579" y="20589"/>
                  </a:moveTo>
                  <a:cubicBezTo>
                    <a:pt x="5468" y="21259"/>
                    <a:pt x="3266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580" h="21600" stroke="0" extrusionOk="0">
                  <a:moveTo>
                    <a:pt x="7579" y="20589"/>
                  </a:moveTo>
                  <a:cubicBezTo>
                    <a:pt x="5468" y="21259"/>
                    <a:pt x="3266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5" name="Freeform 121">
              <a:extLst>
                <a:ext uri="{FF2B5EF4-FFF2-40B4-BE49-F238E27FC236}">
                  <a16:creationId xmlns:a16="http://schemas.microsoft.com/office/drawing/2014/main" id="{C82ED5B4-C5B0-B140-8B6E-1EFDD3A3C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1877"/>
              <a:ext cx="18" cy="360"/>
            </a:xfrm>
            <a:custGeom>
              <a:avLst/>
              <a:gdLst>
                <a:gd name="T0" fmla="*/ 1 w 5"/>
                <a:gd name="T1" fmla="*/ 101 h 101"/>
                <a:gd name="T2" fmla="*/ 0 w 5"/>
                <a:gd name="T3" fmla="*/ 0 h 101"/>
                <a:gd name="T4" fmla="*/ 5 w 5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1">
                  <a:moveTo>
                    <a:pt x="1" y="101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6" name="Freeform 122">
              <a:extLst>
                <a:ext uri="{FF2B5EF4-FFF2-40B4-BE49-F238E27FC236}">
                  <a16:creationId xmlns:a16="http://schemas.microsoft.com/office/drawing/2014/main" id="{2FE4CE76-565B-9441-A557-B2C3B7B97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2277"/>
              <a:ext cx="354" cy="25"/>
            </a:xfrm>
            <a:custGeom>
              <a:avLst/>
              <a:gdLst>
                <a:gd name="T0" fmla="*/ 0 w 354"/>
                <a:gd name="T1" fmla="*/ 18 h 25"/>
                <a:gd name="T2" fmla="*/ 0 w 354"/>
                <a:gd name="T3" fmla="*/ 0 h 25"/>
                <a:gd name="T4" fmla="*/ 354 w 354"/>
                <a:gd name="T5" fmla="*/ 3 h 25"/>
                <a:gd name="T6" fmla="*/ 354 w 354"/>
                <a:gd name="T7" fmla="*/ 25 h 25"/>
                <a:gd name="T8" fmla="*/ 0 w 354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25">
                  <a:moveTo>
                    <a:pt x="0" y="18"/>
                  </a:moveTo>
                  <a:lnTo>
                    <a:pt x="0" y="0"/>
                  </a:lnTo>
                  <a:lnTo>
                    <a:pt x="354" y="3"/>
                  </a:lnTo>
                  <a:lnTo>
                    <a:pt x="354" y="25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7" name="Arc 123">
              <a:extLst>
                <a:ext uri="{FF2B5EF4-FFF2-40B4-BE49-F238E27FC236}">
                  <a16:creationId xmlns:a16="http://schemas.microsoft.com/office/drawing/2014/main" id="{3045B10F-4851-D54E-AB1E-4C5DA3B51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2279"/>
              <a:ext cx="20" cy="13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1031 w 21600"/>
                <a:gd name="T1" fmla="*/ 14347 h 14347"/>
                <a:gd name="T2" fmla="*/ 1440 w 21600"/>
                <a:gd name="T3" fmla="*/ 0 h 14347"/>
                <a:gd name="T4" fmla="*/ 21600 w 21600"/>
                <a:gd name="T5" fmla="*/ 7754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47" fill="none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14347" stroke="0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8" name="Line 124">
              <a:extLst>
                <a:ext uri="{FF2B5EF4-FFF2-40B4-BE49-F238E27FC236}">
                  <a16:creationId xmlns:a16="http://schemas.microsoft.com/office/drawing/2014/main" id="{8230E069-6DCF-0B45-91BB-54D315D01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2" y="2295"/>
              <a:ext cx="354" cy="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9" name="Arc 125">
              <a:extLst>
                <a:ext uri="{FF2B5EF4-FFF2-40B4-BE49-F238E27FC236}">
                  <a16:creationId xmlns:a16="http://schemas.microsoft.com/office/drawing/2014/main" id="{F1221DD8-CE08-7D43-A6D6-F5FF47E5C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2279"/>
              <a:ext cx="20" cy="13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1031 w 21600"/>
                <a:gd name="T1" fmla="*/ 14347 h 14347"/>
                <a:gd name="T2" fmla="*/ 1440 w 21600"/>
                <a:gd name="T3" fmla="*/ 0 h 14347"/>
                <a:gd name="T4" fmla="*/ 21600 w 21600"/>
                <a:gd name="T5" fmla="*/ 7754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47" fill="none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14347" stroke="0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0" name="Freeform 126">
              <a:extLst>
                <a:ext uri="{FF2B5EF4-FFF2-40B4-BE49-F238E27FC236}">
                  <a16:creationId xmlns:a16="http://schemas.microsoft.com/office/drawing/2014/main" id="{37033B6F-7F35-394A-96F2-36D99271F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2277"/>
              <a:ext cx="354" cy="25"/>
            </a:xfrm>
            <a:custGeom>
              <a:avLst/>
              <a:gdLst>
                <a:gd name="T0" fmla="*/ 0 w 99"/>
                <a:gd name="T1" fmla="*/ 0 h 7"/>
                <a:gd name="T2" fmla="*/ 99 w 99"/>
                <a:gd name="T3" fmla="*/ 1 h 7"/>
                <a:gd name="T4" fmla="*/ 99 w 99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7">
                  <a:moveTo>
                    <a:pt x="0" y="0"/>
                  </a:moveTo>
                  <a:lnTo>
                    <a:pt x="99" y="1"/>
                  </a:lnTo>
                  <a:lnTo>
                    <a:pt x="99" y="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" name="Freeform 127">
              <a:extLst>
                <a:ext uri="{FF2B5EF4-FFF2-40B4-BE49-F238E27FC236}">
                  <a16:creationId xmlns:a16="http://schemas.microsoft.com/office/drawing/2014/main" id="{FA3958F0-C79B-7040-8453-F77A73DC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2280"/>
              <a:ext cx="93" cy="54"/>
            </a:xfrm>
            <a:custGeom>
              <a:avLst/>
              <a:gdLst>
                <a:gd name="T0" fmla="*/ 86 w 93"/>
                <a:gd name="T1" fmla="*/ 0 h 54"/>
                <a:gd name="T2" fmla="*/ 93 w 93"/>
                <a:gd name="T3" fmla="*/ 18 h 54"/>
                <a:gd name="T4" fmla="*/ 7 w 93"/>
                <a:gd name="T5" fmla="*/ 54 h 54"/>
                <a:gd name="T6" fmla="*/ 0 w 93"/>
                <a:gd name="T7" fmla="*/ 36 h 54"/>
                <a:gd name="T8" fmla="*/ 86 w 93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4">
                  <a:moveTo>
                    <a:pt x="86" y="0"/>
                  </a:moveTo>
                  <a:lnTo>
                    <a:pt x="93" y="18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8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Arc 128">
              <a:extLst>
                <a:ext uri="{FF2B5EF4-FFF2-40B4-BE49-F238E27FC236}">
                  <a16:creationId xmlns:a16="http://schemas.microsoft.com/office/drawing/2014/main" id="{EE818CF2-926D-FD40-B117-942E228A5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2280"/>
              <a:ext cx="9" cy="17"/>
            </a:xfrm>
            <a:custGeom>
              <a:avLst/>
              <a:gdLst>
                <a:gd name="G0" fmla="+- 0 0 0"/>
                <a:gd name="G1" fmla="+- 21131 0 0"/>
                <a:gd name="G2" fmla="+- 21600 0 0"/>
                <a:gd name="T0" fmla="*/ 4475 w 21600"/>
                <a:gd name="T1" fmla="*/ 0 h 39749"/>
                <a:gd name="T2" fmla="*/ 10952 w 21600"/>
                <a:gd name="T3" fmla="*/ 39749 h 39749"/>
                <a:gd name="T4" fmla="*/ 0 w 21600"/>
                <a:gd name="T5" fmla="*/ 21131 h 39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749" fill="none" extrusionOk="0">
                  <a:moveTo>
                    <a:pt x="4475" y="-1"/>
                  </a:moveTo>
                  <a:cubicBezTo>
                    <a:pt x="14458" y="2113"/>
                    <a:pt x="21600" y="10926"/>
                    <a:pt x="21600" y="21131"/>
                  </a:cubicBezTo>
                  <a:cubicBezTo>
                    <a:pt x="21600" y="28785"/>
                    <a:pt x="17549" y="35867"/>
                    <a:pt x="10951" y="39748"/>
                  </a:cubicBezTo>
                </a:path>
                <a:path w="21600" h="39749" stroke="0" extrusionOk="0">
                  <a:moveTo>
                    <a:pt x="4475" y="-1"/>
                  </a:moveTo>
                  <a:cubicBezTo>
                    <a:pt x="14458" y="2113"/>
                    <a:pt x="21600" y="10926"/>
                    <a:pt x="21600" y="21131"/>
                  </a:cubicBezTo>
                  <a:cubicBezTo>
                    <a:pt x="21600" y="28785"/>
                    <a:pt x="17549" y="35867"/>
                    <a:pt x="10951" y="39748"/>
                  </a:cubicBezTo>
                  <a:lnTo>
                    <a:pt x="0" y="2113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Line 129">
              <a:extLst>
                <a:ext uri="{FF2B5EF4-FFF2-40B4-BE49-F238E27FC236}">
                  <a16:creationId xmlns:a16="http://schemas.microsoft.com/office/drawing/2014/main" id="{27009EFE-8DE8-7749-B023-71C79409B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6" y="2280"/>
              <a:ext cx="8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" name="Arc 130">
              <a:extLst>
                <a:ext uri="{FF2B5EF4-FFF2-40B4-BE49-F238E27FC236}">
                  <a16:creationId xmlns:a16="http://schemas.microsoft.com/office/drawing/2014/main" id="{ABFD1C7B-EC22-C34B-991D-A14B3AB9D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2280"/>
              <a:ext cx="9" cy="17"/>
            </a:xfrm>
            <a:custGeom>
              <a:avLst/>
              <a:gdLst>
                <a:gd name="G0" fmla="+- 0 0 0"/>
                <a:gd name="G1" fmla="+- 21131 0 0"/>
                <a:gd name="G2" fmla="+- 21600 0 0"/>
                <a:gd name="T0" fmla="*/ 4475 w 21600"/>
                <a:gd name="T1" fmla="*/ 0 h 39749"/>
                <a:gd name="T2" fmla="*/ 10952 w 21600"/>
                <a:gd name="T3" fmla="*/ 39749 h 39749"/>
                <a:gd name="T4" fmla="*/ 0 w 21600"/>
                <a:gd name="T5" fmla="*/ 21131 h 39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749" fill="none" extrusionOk="0">
                  <a:moveTo>
                    <a:pt x="4475" y="-1"/>
                  </a:moveTo>
                  <a:cubicBezTo>
                    <a:pt x="14458" y="2113"/>
                    <a:pt x="21600" y="10926"/>
                    <a:pt x="21600" y="21131"/>
                  </a:cubicBezTo>
                  <a:cubicBezTo>
                    <a:pt x="21600" y="28785"/>
                    <a:pt x="17549" y="35867"/>
                    <a:pt x="10951" y="39748"/>
                  </a:cubicBezTo>
                </a:path>
                <a:path w="21600" h="39749" stroke="0" extrusionOk="0">
                  <a:moveTo>
                    <a:pt x="4475" y="-1"/>
                  </a:moveTo>
                  <a:cubicBezTo>
                    <a:pt x="14458" y="2113"/>
                    <a:pt x="21600" y="10926"/>
                    <a:pt x="21600" y="21131"/>
                  </a:cubicBezTo>
                  <a:cubicBezTo>
                    <a:pt x="21600" y="28785"/>
                    <a:pt x="17549" y="35867"/>
                    <a:pt x="10951" y="39748"/>
                  </a:cubicBezTo>
                  <a:lnTo>
                    <a:pt x="0" y="21131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" name="Freeform 131">
              <a:extLst>
                <a:ext uri="{FF2B5EF4-FFF2-40B4-BE49-F238E27FC236}">
                  <a16:creationId xmlns:a16="http://schemas.microsoft.com/office/drawing/2014/main" id="{78DC2CBB-E356-1347-9AAB-E6184FD14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2298"/>
              <a:ext cx="93" cy="36"/>
            </a:xfrm>
            <a:custGeom>
              <a:avLst/>
              <a:gdLst>
                <a:gd name="T0" fmla="*/ 26 w 26"/>
                <a:gd name="T1" fmla="*/ 0 h 10"/>
                <a:gd name="T2" fmla="*/ 2 w 26"/>
                <a:gd name="T3" fmla="*/ 10 h 10"/>
                <a:gd name="T4" fmla="*/ 0 w 26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2" y="10"/>
                  </a:lnTo>
                  <a:lnTo>
                    <a:pt x="0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6" name="Oval 132">
              <a:extLst>
                <a:ext uri="{FF2B5EF4-FFF2-40B4-BE49-F238E27FC236}">
                  <a16:creationId xmlns:a16="http://schemas.microsoft.com/office/drawing/2014/main" id="{2BB310E8-29AD-024A-9355-A7219EFF0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684"/>
              <a:ext cx="189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7" name="Oval 133">
              <a:extLst>
                <a:ext uri="{FF2B5EF4-FFF2-40B4-BE49-F238E27FC236}">
                  <a16:creationId xmlns:a16="http://schemas.microsoft.com/office/drawing/2014/main" id="{C426C886-8C36-5A4B-AB9B-DEAD64DB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684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8" name="Freeform 134">
              <a:extLst>
                <a:ext uri="{FF2B5EF4-FFF2-40B4-BE49-F238E27FC236}">
                  <a16:creationId xmlns:a16="http://schemas.microsoft.com/office/drawing/2014/main" id="{9342C6FD-AA65-A043-9F27-130724CA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1316"/>
              <a:ext cx="33" cy="368"/>
            </a:xfrm>
            <a:custGeom>
              <a:avLst/>
              <a:gdLst>
                <a:gd name="T0" fmla="*/ 33 w 33"/>
                <a:gd name="T1" fmla="*/ 368 h 368"/>
                <a:gd name="T2" fmla="*/ 15 w 33"/>
                <a:gd name="T3" fmla="*/ 368 h 368"/>
                <a:gd name="T4" fmla="*/ 0 w 33"/>
                <a:gd name="T5" fmla="*/ 0 h 368"/>
                <a:gd name="T6" fmla="*/ 18 w 33"/>
                <a:gd name="T7" fmla="*/ 0 h 368"/>
                <a:gd name="T8" fmla="*/ 33 w 33"/>
                <a:gd name="T9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8">
                  <a:moveTo>
                    <a:pt x="33" y="368"/>
                  </a:moveTo>
                  <a:lnTo>
                    <a:pt x="15" y="368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3" y="36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9" name="Arc 135">
              <a:extLst>
                <a:ext uri="{FF2B5EF4-FFF2-40B4-BE49-F238E27FC236}">
                  <a16:creationId xmlns:a16="http://schemas.microsoft.com/office/drawing/2014/main" id="{D0E5DF52-4FC1-EB47-B51C-90B85D70D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1636"/>
              <a:ext cx="11" cy="45"/>
            </a:xfrm>
            <a:custGeom>
              <a:avLst/>
              <a:gdLst>
                <a:gd name="G0" fmla="+- 970 0 0"/>
                <a:gd name="G1" fmla="+- 0 0 0"/>
                <a:gd name="G2" fmla="+- 21600 0 0"/>
                <a:gd name="T0" fmla="*/ 5252 w 5252"/>
                <a:gd name="T1" fmla="*/ 21171 h 21600"/>
                <a:gd name="T2" fmla="*/ 0 w 5252"/>
                <a:gd name="T3" fmla="*/ 21578 h 21600"/>
                <a:gd name="T4" fmla="*/ 970 w 525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52" h="21600" fill="none" extrusionOk="0">
                  <a:moveTo>
                    <a:pt x="5252" y="21171"/>
                  </a:moveTo>
                  <a:cubicBezTo>
                    <a:pt x="3842" y="21456"/>
                    <a:pt x="2408" y="21600"/>
                    <a:pt x="970" y="21600"/>
                  </a:cubicBezTo>
                  <a:cubicBezTo>
                    <a:pt x="646" y="21600"/>
                    <a:pt x="323" y="21592"/>
                    <a:pt x="-1" y="21578"/>
                  </a:cubicBezTo>
                </a:path>
                <a:path w="5252" h="21600" stroke="0" extrusionOk="0">
                  <a:moveTo>
                    <a:pt x="5252" y="21171"/>
                  </a:moveTo>
                  <a:cubicBezTo>
                    <a:pt x="3842" y="21456"/>
                    <a:pt x="2408" y="21600"/>
                    <a:pt x="970" y="21600"/>
                  </a:cubicBezTo>
                  <a:cubicBezTo>
                    <a:pt x="646" y="21600"/>
                    <a:pt x="323" y="21592"/>
                    <a:pt x="-1" y="21578"/>
                  </a:cubicBezTo>
                  <a:lnTo>
                    <a:pt x="97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0" name="Line 136">
              <a:extLst>
                <a:ext uri="{FF2B5EF4-FFF2-40B4-BE49-F238E27FC236}">
                  <a16:creationId xmlns:a16="http://schemas.microsoft.com/office/drawing/2014/main" id="{AAE28940-5832-4347-8E00-533A67A8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5" y="1316"/>
              <a:ext cx="15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1" name="Arc 137">
              <a:extLst>
                <a:ext uri="{FF2B5EF4-FFF2-40B4-BE49-F238E27FC236}">
                  <a16:creationId xmlns:a16="http://schemas.microsoft.com/office/drawing/2014/main" id="{AD9415D1-1D36-BB45-8B0E-A8ABCAB20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1636"/>
              <a:ext cx="11" cy="45"/>
            </a:xfrm>
            <a:custGeom>
              <a:avLst/>
              <a:gdLst>
                <a:gd name="G0" fmla="+- 970 0 0"/>
                <a:gd name="G1" fmla="+- 0 0 0"/>
                <a:gd name="G2" fmla="+- 21600 0 0"/>
                <a:gd name="T0" fmla="*/ 5252 w 5252"/>
                <a:gd name="T1" fmla="*/ 21171 h 21600"/>
                <a:gd name="T2" fmla="*/ 0 w 5252"/>
                <a:gd name="T3" fmla="*/ 21578 h 21600"/>
                <a:gd name="T4" fmla="*/ 970 w 525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52" h="21600" fill="none" extrusionOk="0">
                  <a:moveTo>
                    <a:pt x="5252" y="21171"/>
                  </a:moveTo>
                  <a:cubicBezTo>
                    <a:pt x="3842" y="21456"/>
                    <a:pt x="2408" y="21600"/>
                    <a:pt x="970" y="21600"/>
                  </a:cubicBezTo>
                  <a:cubicBezTo>
                    <a:pt x="646" y="21600"/>
                    <a:pt x="323" y="21592"/>
                    <a:pt x="-1" y="21578"/>
                  </a:cubicBezTo>
                </a:path>
                <a:path w="5252" h="21600" stroke="0" extrusionOk="0">
                  <a:moveTo>
                    <a:pt x="5252" y="21171"/>
                  </a:moveTo>
                  <a:cubicBezTo>
                    <a:pt x="3842" y="21456"/>
                    <a:pt x="2408" y="21600"/>
                    <a:pt x="970" y="21600"/>
                  </a:cubicBezTo>
                  <a:cubicBezTo>
                    <a:pt x="646" y="21600"/>
                    <a:pt x="323" y="21592"/>
                    <a:pt x="-1" y="21578"/>
                  </a:cubicBezTo>
                  <a:lnTo>
                    <a:pt x="97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2" name="Freeform 138">
              <a:extLst>
                <a:ext uri="{FF2B5EF4-FFF2-40B4-BE49-F238E27FC236}">
                  <a16:creationId xmlns:a16="http://schemas.microsoft.com/office/drawing/2014/main" id="{604E4E97-3589-7045-B08A-3E45BA052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1316"/>
              <a:ext cx="18" cy="368"/>
            </a:xfrm>
            <a:custGeom>
              <a:avLst/>
              <a:gdLst>
                <a:gd name="T0" fmla="*/ 4 w 5"/>
                <a:gd name="T1" fmla="*/ 103 h 103"/>
                <a:gd name="T2" fmla="*/ 0 w 5"/>
                <a:gd name="T3" fmla="*/ 0 h 103"/>
                <a:gd name="T4" fmla="*/ 5 w 5"/>
                <a:gd name="T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3">
                  <a:moveTo>
                    <a:pt x="4" y="103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3" name="Freeform 139">
              <a:extLst>
                <a:ext uri="{FF2B5EF4-FFF2-40B4-BE49-F238E27FC236}">
                  <a16:creationId xmlns:a16="http://schemas.microsoft.com/office/drawing/2014/main" id="{583B1367-DF0F-044A-A212-D2525A1FB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1752"/>
              <a:ext cx="375" cy="36"/>
            </a:xfrm>
            <a:custGeom>
              <a:avLst/>
              <a:gdLst>
                <a:gd name="T0" fmla="*/ 0 w 375"/>
                <a:gd name="T1" fmla="*/ 36 h 36"/>
                <a:gd name="T2" fmla="*/ 0 w 375"/>
                <a:gd name="T3" fmla="*/ 14 h 36"/>
                <a:gd name="T4" fmla="*/ 375 w 375"/>
                <a:gd name="T5" fmla="*/ 0 h 36"/>
                <a:gd name="T6" fmla="*/ 375 w 375"/>
                <a:gd name="T7" fmla="*/ 18 h 36"/>
                <a:gd name="T8" fmla="*/ 0 w 37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36">
                  <a:moveTo>
                    <a:pt x="0" y="36"/>
                  </a:moveTo>
                  <a:lnTo>
                    <a:pt x="0" y="14"/>
                  </a:lnTo>
                  <a:lnTo>
                    <a:pt x="375" y="0"/>
                  </a:lnTo>
                  <a:lnTo>
                    <a:pt x="375" y="18"/>
                  </a:lnTo>
                  <a:lnTo>
                    <a:pt x="0" y="3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4" name="Arc 140">
              <a:extLst>
                <a:ext uri="{FF2B5EF4-FFF2-40B4-BE49-F238E27FC236}">
                  <a16:creationId xmlns:a16="http://schemas.microsoft.com/office/drawing/2014/main" id="{40710CB4-3697-2142-81FF-166B80298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1766"/>
              <a:ext cx="20" cy="21"/>
            </a:xfrm>
            <a:custGeom>
              <a:avLst/>
              <a:gdLst>
                <a:gd name="G0" fmla="+- 21600 0 0"/>
                <a:gd name="G1" fmla="+- 9907 0 0"/>
                <a:gd name="G2" fmla="+- 21600 0 0"/>
                <a:gd name="T0" fmla="*/ 4283 w 21600"/>
                <a:gd name="T1" fmla="*/ 22818 h 22818"/>
                <a:gd name="T2" fmla="*/ 2406 w 21600"/>
                <a:gd name="T3" fmla="*/ 0 h 22818"/>
                <a:gd name="T4" fmla="*/ 21600 w 21600"/>
                <a:gd name="T5" fmla="*/ 9907 h 2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818" fill="none" extrusionOk="0">
                  <a:moveTo>
                    <a:pt x="4283" y="22817"/>
                  </a:moveTo>
                  <a:cubicBezTo>
                    <a:pt x="1502" y="19087"/>
                    <a:pt x="0" y="14559"/>
                    <a:pt x="0" y="9907"/>
                  </a:cubicBezTo>
                  <a:cubicBezTo>
                    <a:pt x="0" y="6459"/>
                    <a:pt x="824" y="3063"/>
                    <a:pt x="2405" y="-1"/>
                  </a:cubicBezTo>
                </a:path>
                <a:path w="21600" h="22818" stroke="0" extrusionOk="0">
                  <a:moveTo>
                    <a:pt x="4283" y="22817"/>
                  </a:moveTo>
                  <a:cubicBezTo>
                    <a:pt x="1502" y="19087"/>
                    <a:pt x="0" y="14559"/>
                    <a:pt x="0" y="9907"/>
                  </a:cubicBezTo>
                  <a:cubicBezTo>
                    <a:pt x="0" y="6459"/>
                    <a:pt x="824" y="3063"/>
                    <a:pt x="2405" y="-1"/>
                  </a:cubicBezTo>
                  <a:lnTo>
                    <a:pt x="21600" y="990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5" name="Line 141">
              <a:extLst>
                <a:ext uri="{FF2B5EF4-FFF2-40B4-BE49-F238E27FC236}">
                  <a16:creationId xmlns:a16="http://schemas.microsoft.com/office/drawing/2014/main" id="{30FCB252-FCF3-EE46-B29D-A37A02C83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5" y="1770"/>
              <a:ext cx="375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6" name="Arc 142">
              <a:extLst>
                <a:ext uri="{FF2B5EF4-FFF2-40B4-BE49-F238E27FC236}">
                  <a16:creationId xmlns:a16="http://schemas.microsoft.com/office/drawing/2014/main" id="{089EF01D-CA3C-B349-8046-6F5BF5A3B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1766"/>
              <a:ext cx="20" cy="21"/>
            </a:xfrm>
            <a:custGeom>
              <a:avLst/>
              <a:gdLst>
                <a:gd name="G0" fmla="+- 21600 0 0"/>
                <a:gd name="G1" fmla="+- 9907 0 0"/>
                <a:gd name="G2" fmla="+- 21600 0 0"/>
                <a:gd name="T0" fmla="*/ 4283 w 21600"/>
                <a:gd name="T1" fmla="*/ 22818 h 22818"/>
                <a:gd name="T2" fmla="*/ 2406 w 21600"/>
                <a:gd name="T3" fmla="*/ 0 h 22818"/>
                <a:gd name="T4" fmla="*/ 21600 w 21600"/>
                <a:gd name="T5" fmla="*/ 9907 h 2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818" fill="none" extrusionOk="0">
                  <a:moveTo>
                    <a:pt x="4283" y="22817"/>
                  </a:moveTo>
                  <a:cubicBezTo>
                    <a:pt x="1502" y="19087"/>
                    <a:pt x="0" y="14559"/>
                    <a:pt x="0" y="9907"/>
                  </a:cubicBezTo>
                  <a:cubicBezTo>
                    <a:pt x="0" y="6459"/>
                    <a:pt x="824" y="3063"/>
                    <a:pt x="2405" y="-1"/>
                  </a:cubicBezTo>
                </a:path>
                <a:path w="21600" h="22818" stroke="0" extrusionOk="0">
                  <a:moveTo>
                    <a:pt x="4283" y="22817"/>
                  </a:moveTo>
                  <a:cubicBezTo>
                    <a:pt x="1502" y="19087"/>
                    <a:pt x="0" y="14559"/>
                    <a:pt x="0" y="9907"/>
                  </a:cubicBezTo>
                  <a:cubicBezTo>
                    <a:pt x="0" y="6459"/>
                    <a:pt x="824" y="3063"/>
                    <a:pt x="2405" y="-1"/>
                  </a:cubicBezTo>
                  <a:lnTo>
                    <a:pt x="21600" y="9907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7" name="Freeform 143">
              <a:extLst>
                <a:ext uri="{FF2B5EF4-FFF2-40B4-BE49-F238E27FC236}">
                  <a16:creationId xmlns:a16="http://schemas.microsoft.com/office/drawing/2014/main" id="{52E85712-4066-914B-9764-174191A14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1752"/>
              <a:ext cx="375" cy="18"/>
            </a:xfrm>
            <a:custGeom>
              <a:avLst/>
              <a:gdLst>
                <a:gd name="T0" fmla="*/ 0 w 105"/>
                <a:gd name="T1" fmla="*/ 4 h 5"/>
                <a:gd name="T2" fmla="*/ 105 w 105"/>
                <a:gd name="T3" fmla="*/ 0 h 5"/>
                <a:gd name="T4" fmla="*/ 105 w 105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5">
                  <a:moveTo>
                    <a:pt x="0" y="4"/>
                  </a:moveTo>
                  <a:lnTo>
                    <a:pt x="105" y="0"/>
                  </a:lnTo>
                  <a:lnTo>
                    <a:pt x="105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8" name="Freeform 144">
              <a:extLst>
                <a:ext uri="{FF2B5EF4-FFF2-40B4-BE49-F238E27FC236}">
                  <a16:creationId xmlns:a16="http://schemas.microsoft.com/office/drawing/2014/main" id="{1B5F91D1-C89D-CC46-A9CC-3E2983F19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1784"/>
              <a:ext cx="93" cy="50"/>
            </a:xfrm>
            <a:custGeom>
              <a:avLst/>
              <a:gdLst>
                <a:gd name="T0" fmla="*/ 85 w 93"/>
                <a:gd name="T1" fmla="*/ 0 h 50"/>
                <a:gd name="T2" fmla="*/ 93 w 93"/>
                <a:gd name="T3" fmla="*/ 14 h 50"/>
                <a:gd name="T4" fmla="*/ 7 w 93"/>
                <a:gd name="T5" fmla="*/ 50 h 50"/>
                <a:gd name="T6" fmla="*/ 0 w 93"/>
                <a:gd name="T7" fmla="*/ 36 h 50"/>
                <a:gd name="T8" fmla="*/ 85 w 93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0">
                  <a:moveTo>
                    <a:pt x="85" y="0"/>
                  </a:moveTo>
                  <a:lnTo>
                    <a:pt x="93" y="14"/>
                  </a:lnTo>
                  <a:lnTo>
                    <a:pt x="7" y="50"/>
                  </a:lnTo>
                  <a:lnTo>
                    <a:pt x="0" y="36"/>
                  </a:lnTo>
                  <a:lnTo>
                    <a:pt x="8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9" name="Arc 145">
              <a:extLst>
                <a:ext uri="{FF2B5EF4-FFF2-40B4-BE49-F238E27FC236}">
                  <a16:creationId xmlns:a16="http://schemas.microsoft.com/office/drawing/2014/main" id="{DF93D716-B5E8-4E4E-84DA-F9D79ADE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1780"/>
              <a:ext cx="12" cy="16"/>
            </a:xfrm>
            <a:custGeom>
              <a:avLst/>
              <a:gdLst>
                <a:gd name="G0" fmla="+- 8022 0 0"/>
                <a:gd name="G1" fmla="+- 21600 0 0"/>
                <a:gd name="G2" fmla="+- 21600 0 0"/>
                <a:gd name="T0" fmla="*/ 0 w 29622"/>
                <a:gd name="T1" fmla="*/ 1545 h 39572"/>
                <a:gd name="T2" fmla="*/ 20004 w 29622"/>
                <a:gd name="T3" fmla="*/ 39572 h 39572"/>
                <a:gd name="T4" fmla="*/ 8022 w 29622"/>
                <a:gd name="T5" fmla="*/ 21600 h 39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22" h="39572" fill="none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8821"/>
                    <a:pt x="26012" y="35565"/>
                    <a:pt x="20003" y="39571"/>
                  </a:cubicBezTo>
                </a:path>
                <a:path w="29622" h="39572" stroke="0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8821"/>
                    <a:pt x="26012" y="35565"/>
                    <a:pt x="20003" y="39571"/>
                  </a:cubicBezTo>
                  <a:lnTo>
                    <a:pt x="8022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0" name="Line 146">
              <a:extLst>
                <a:ext uri="{FF2B5EF4-FFF2-40B4-BE49-F238E27FC236}">
                  <a16:creationId xmlns:a16="http://schemas.microsoft.com/office/drawing/2014/main" id="{19FCD404-A7A0-104A-8300-805F0EFAA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2" y="1784"/>
              <a:ext cx="85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1" name="Arc 147">
              <a:extLst>
                <a:ext uri="{FF2B5EF4-FFF2-40B4-BE49-F238E27FC236}">
                  <a16:creationId xmlns:a16="http://schemas.microsoft.com/office/drawing/2014/main" id="{34500D99-D25B-5646-ADB2-23E2EDCE2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1780"/>
              <a:ext cx="12" cy="16"/>
            </a:xfrm>
            <a:custGeom>
              <a:avLst/>
              <a:gdLst>
                <a:gd name="G0" fmla="+- 8022 0 0"/>
                <a:gd name="G1" fmla="+- 21600 0 0"/>
                <a:gd name="G2" fmla="+- 21600 0 0"/>
                <a:gd name="T0" fmla="*/ 0 w 29622"/>
                <a:gd name="T1" fmla="*/ 1545 h 39572"/>
                <a:gd name="T2" fmla="*/ 20004 w 29622"/>
                <a:gd name="T3" fmla="*/ 39572 h 39572"/>
                <a:gd name="T4" fmla="*/ 8022 w 29622"/>
                <a:gd name="T5" fmla="*/ 21600 h 39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22" h="39572" fill="none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8821"/>
                    <a:pt x="26012" y="35565"/>
                    <a:pt x="20003" y="39571"/>
                  </a:cubicBezTo>
                </a:path>
                <a:path w="29622" h="39572" stroke="0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8821"/>
                    <a:pt x="26012" y="35565"/>
                    <a:pt x="20003" y="39571"/>
                  </a:cubicBezTo>
                  <a:lnTo>
                    <a:pt x="8022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2" name="Freeform 148">
              <a:extLst>
                <a:ext uri="{FF2B5EF4-FFF2-40B4-BE49-F238E27FC236}">
                  <a16:creationId xmlns:a16="http://schemas.microsoft.com/office/drawing/2014/main" id="{2B1D063E-E716-4A45-AB84-A3FC9279E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1798"/>
              <a:ext cx="93" cy="36"/>
            </a:xfrm>
            <a:custGeom>
              <a:avLst/>
              <a:gdLst>
                <a:gd name="T0" fmla="*/ 26 w 26"/>
                <a:gd name="T1" fmla="*/ 0 h 10"/>
                <a:gd name="T2" fmla="*/ 2 w 26"/>
                <a:gd name="T3" fmla="*/ 10 h 10"/>
                <a:gd name="T4" fmla="*/ 0 w 26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2" y="10"/>
                  </a:lnTo>
                  <a:lnTo>
                    <a:pt x="0" y="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3" name="Oval 149">
              <a:extLst>
                <a:ext uri="{FF2B5EF4-FFF2-40B4-BE49-F238E27FC236}">
                  <a16:creationId xmlns:a16="http://schemas.microsoft.com/office/drawing/2014/main" id="{7DCE4FB6-E616-E546-A25E-5BDD14179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2759"/>
              <a:ext cx="96" cy="96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4" name="Oval 150" descr="Trellis">
              <a:extLst>
                <a:ext uri="{FF2B5EF4-FFF2-40B4-BE49-F238E27FC236}">
                  <a16:creationId xmlns:a16="http://schemas.microsoft.com/office/drawing/2014/main" id="{07145368-C38C-EC4B-97AB-59C4B60B6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2759"/>
              <a:ext cx="96" cy="96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5" name="Freeform 151">
              <a:extLst>
                <a:ext uri="{FF2B5EF4-FFF2-40B4-BE49-F238E27FC236}">
                  <a16:creationId xmlns:a16="http://schemas.microsoft.com/office/drawing/2014/main" id="{63452DAE-7611-5D44-A089-CE2C872A9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2387"/>
              <a:ext cx="21" cy="372"/>
            </a:xfrm>
            <a:custGeom>
              <a:avLst/>
              <a:gdLst>
                <a:gd name="T0" fmla="*/ 21 w 21"/>
                <a:gd name="T1" fmla="*/ 372 h 372"/>
                <a:gd name="T2" fmla="*/ 3 w 21"/>
                <a:gd name="T3" fmla="*/ 372 h 372"/>
                <a:gd name="T4" fmla="*/ 0 w 21"/>
                <a:gd name="T5" fmla="*/ 0 h 372"/>
                <a:gd name="T6" fmla="*/ 18 w 21"/>
                <a:gd name="T7" fmla="*/ 0 h 372"/>
                <a:gd name="T8" fmla="*/ 21 w 21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72">
                  <a:moveTo>
                    <a:pt x="21" y="372"/>
                  </a:moveTo>
                  <a:lnTo>
                    <a:pt x="3" y="372"/>
                  </a:lnTo>
                  <a:lnTo>
                    <a:pt x="0" y="0"/>
                  </a:lnTo>
                  <a:lnTo>
                    <a:pt x="18" y="0"/>
                  </a:lnTo>
                  <a:lnTo>
                    <a:pt x="21" y="37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6" name="Arc 152">
              <a:extLst>
                <a:ext uri="{FF2B5EF4-FFF2-40B4-BE49-F238E27FC236}">
                  <a16:creationId xmlns:a16="http://schemas.microsoft.com/office/drawing/2014/main" id="{35A1FF4E-4A43-C349-B6AD-80426819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2714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119 w 7119"/>
                <a:gd name="T1" fmla="*/ 20730 h 21600"/>
                <a:gd name="T2" fmla="*/ 0 w 7119"/>
                <a:gd name="T3" fmla="*/ 21574 h 21600"/>
                <a:gd name="T4" fmla="*/ 1052 w 71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19" h="21600" fill="none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119" h="21600" stroke="0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7" name="Line 153">
              <a:extLst>
                <a:ext uri="{FF2B5EF4-FFF2-40B4-BE49-F238E27FC236}">
                  <a16:creationId xmlns:a16="http://schemas.microsoft.com/office/drawing/2014/main" id="{8B6ED3C9-20DA-714E-A6E1-BFC9185DE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87"/>
              <a:ext cx="3" cy="3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8" name="Arc 154">
              <a:extLst>
                <a:ext uri="{FF2B5EF4-FFF2-40B4-BE49-F238E27FC236}">
                  <a16:creationId xmlns:a16="http://schemas.microsoft.com/office/drawing/2014/main" id="{9D6B6921-3AFB-4741-983C-00D2D7CC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2714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119 w 7119"/>
                <a:gd name="T1" fmla="*/ 20730 h 21600"/>
                <a:gd name="T2" fmla="*/ 0 w 7119"/>
                <a:gd name="T3" fmla="*/ 21574 h 21600"/>
                <a:gd name="T4" fmla="*/ 1052 w 71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19" h="21600" fill="none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119" h="21600" stroke="0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9" name="Freeform 155">
              <a:extLst>
                <a:ext uri="{FF2B5EF4-FFF2-40B4-BE49-F238E27FC236}">
                  <a16:creationId xmlns:a16="http://schemas.microsoft.com/office/drawing/2014/main" id="{0F9940C2-43B1-2A4A-A6F3-3DA41674D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2387"/>
              <a:ext cx="18" cy="372"/>
            </a:xfrm>
            <a:custGeom>
              <a:avLst/>
              <a:gdLst>
                <a:gd name="T0" fmla="*/ 1 w 5"/>
                <a:gd name="T1" fmla="*/ 104 h 104"/>
                <a:gd name="T2" fmla="*/ 0 w 5"/>
                <a:gd name="T3" fmla="*/ 0 h 104"/>
                <a:gd name="T4" fmla="*/ 5 w 5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4">
                  <a:moveTo>
                    <a:pt x="1" y="104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0" name="Freeform 156">
              <a:extLst>
                <a:ext uri="{FF2B5EF4-FFF2-40B4-BE49-F238E27FC236}">
                  <a16:creationId xmlns:a16="http://schemas.microsoft.com/office/drawing/2014/main" id="{4F6793E1-7A42-404F-BDEF-6D3ECFB4F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2801"/>
              <a:ext cx="343" cy="36"/>
            </a:xfrm>
            <a:custGeom>
              <a:avLst/>
              <a:gdLst>
                <a:gd name="T0" fmla="*/ 0 w 343"/>
                <a:gd name="T1" fmla="*/ 18 h 36"/>
                <a:gd name="T2" fmla="*/ 0 w 343"/>
                <a:gd name="T3" fmla="*/ 0 h 36"/>
                <a:gd name="T4" fmla="*/ 343 w 343"/>
                <a:gd name="T5" fmla="*/ 18 h 36"/>
                <a:gd name="T6" fmla="*/ 343 w 343"/>
                <a:gd name="T7" fmla="*/ 36 h 36"/>
                <a:gd name="T8" fmla="*/ 0 w 343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36">
                  <a:moveTo>
                    <a:pt x="0" y="18"/>
                  </a:moveTo>
                  <a:lnTo>
                    <a:pt x="0" y="0"/>
                  </a:lnTo>
                  <a:lnTo>
                    <a:pt x="343" y="18"/>
                  </a:lnTo>
                  <a:lnTo>
                    <a:pt x="343" y="36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1" name="Arc 157">
              <a:extLst>
                <a:ext uri="{FF2B5EF4-FFF2-40B4-BE49-F238E27FC236}">
                  <a16:creationId xmlns:a16="http://schemas.microsoft.com/office/drawing/2014/main" id="{B5F0CD16-E196-1748-8F30-1E0C5BCE5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2804"/>
              <a:ext cx="20" cy="13"/>
            </a:xfrm>
            <a:custGeom>
              <a:avLst/>
              <a:gdLst>
                <a:gd name="G0" fmla="+- 21600 0 0"/>
                <a:gd name="G1" fmla="+- 7584 0 0"/>
                <a:gd name="G2" fmla="+- 21600 0 0"/>
                <a:gd name="T0" fmla="*/ 983 w 21600"/>
                <a:gd name="T1" fmla="*/ 14027 h 14027"/>
                <a:gd name="T2" fmla="*/ 1375 w 21600"/>
                <a:gd name="T3" fmla="*/ 0 h 14027"/>
                <a:gd name="T4" fmla="*/ 21600 w 21600"/>
                <a:gd name="T5" fmla="*/ 7584 h 14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027" fill="none" extrusionOk="0">
                  <a:moveTo>
                    <a:pt x="983" y="14026"/>
                  </a:moveTo>
                  <a:cubicBezTo>
                    <a:pt x="331" y="11941"/>
                    <a:pt x="0" y="9769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</a:path>
                <a:path w="21600" h="14027" stroke="0" extrusionOk="0">
                  <a:moveTo>
                    <a:pt x="983" y="14026"/>
                  </a:moveTo>
                  <a:cubicBezTo>
                    <a:pt x="331" y="11941"/>
                    <a:pt x="0" y="9769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  <a:lnTo>
                    <a:pt x="21600" y="758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2" name="Line 158">
              <a:extLst>
                <a:ext uri="{FF2B5EF4-FFF2-40B4-BE49-F238E27FC236}">
                  <a16:creationId xmlns:a16="http://schemas.microsoft.com/office/drawing/2014/main" id="{299CAAD2-AC18-5749-AA8A-BC52C20CE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9" y="2819"/>
              <a:ext cx="343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3" name="Arc 159">
              <a:extLst>
                <a:ext uri="{FF2B5EF4-FFF2-40B4-BE49-F238E27FC236}">
                  <a16:creationId xmlns:a16="http://schemas.microsoft.com/office/drawing/2014/main" id="{9BAAC940-C275-7D4D-B6B2-BF515F3CB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2804"/>
              <a:ext cx="20" cy="13"/>
            </a:xfrm>
            <a:custGeom>
              <a:avLst/>
              <a:gdLst>
                <a:gd name="G0" fmla="+- 21600 0 0"/>
                <a:gd name="G1" fmla="+- 7584 0 0"/>
                <a:gd name="G2" fmla="+- 21600 0 0"/>
                <a:gd name="T0" fmla="*/ 983 w 21600"/>
                <a:gd name="T1" fmla="*/ 14027 h 14027"/>
                <a:gd name="T2" fmla="*/ 1375 w 21600"/>
                <a:gd name="T3" fmla="*/ 0 h 14027"/>
                <a:gd name="T4" fmla="*/ 21600 w 21600"/>
                <a:gd name="T5" fmla="*/ 7584 h 14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027" fill="none" extrusionOk="0">
                  <a:moveTo>
                    <a:pt x="983" y="14026"/>
                  </a:moveTo>
                  <a:cubicBezTo>
                    <a:pt x="331" y="11941"/>
                    <a:pt x="0" y="9769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</a:path>
                <a:path w="21600" h="14027" stroke="0" extrusionOk="0">
                  <a:moveTo>
                    <a:pt x="983" y="14026"/>
                  </a:moveTo>
                  <a:cubicBezTo>
                    <a:pt x="331" y="11941"/>
                    <a:pt x="0" y="9769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  <a:lnTo>
                    <a:pt x="21600" y="758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4" name="Freeform 160">
              <a:extLst>
                <a:ext uri="{FF2B5EF4-FFF2-40B4-BE49-F238E27FC236}">
                  <a16:creationId xmlns:a16="http://schemas.microsoft.com/office/drawing/2014/main" id="{E48013D4-99F5-BE42-B4D6-FE6A89009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2801"/>
              <a:ext cx="343" cy="36"/>
            </a:xfrm>
            <a:custGeom>
              <a:avLst/>
              <a:gdLst>
                <a:gd name="T0" fmla="*/ 0 w 96"/>
                <a:gd name="T1" fmla="*/ 0 h 10"/>
                <a:gd name="T2" fmla="*/ 96 w 96"/>
                <a:gd name="T3" fmla="*/ 5 h 10"/>
                <a:gd name="T4" fmla="*/ 96 w 96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0">
                  <a:moveTo>
                    <a:pt x="0" y="0"/>
                  </a:moveTo>
                  <a:lnTo>
                    <a:pt x="96" y="5"/>
                  </a:lnTo>
                  <a:lnTo>
                    <a:pt x="96" y="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5" name="Freeform 161">
              <a:extLst>
                <a:ext uri="{FF2B5EF4-FFF2-40B4-BE49-F238E27FC236}">
                  <a16:creationId xmlns:a16="http://schemas.microsoft.com/office/drawing/2014/main" id="{C2C4077C-C01F-EF41-9109-88D1B5163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2805"/>
              <a:ext cx="89" cy="54"/>
            </a:xfrm>
            <a:custGeom>
              <a:avLst/>
              <a:gdLst>
                <a:gd name="T0" fmla="*/ 82 w 89"/>
                <a:gd name="T1" fmla="*/ 0 h 54"/>
                <a:gd name="T2" fmla="*/ 89 w 89"/>
                <a:gd name="T3" fmla="*/ 14 h 54"/>
                <a:gd name="T4" fmla="*/ 7 w 89"/>
                <a:gd name="T5" fmla="*/ 54 h 54"/>
                <a:gd name="T6" fmla="*/ 0 w 89"/>
                <a:gd name="T7" fmla="*/ 36 h 54"/>
                <a:gd name="T8" fmla="*/ 82 w 8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4">
                  <a:moveTo>
                    <a:pt x="82" y="0"/>
                  </a:moveTo>
                  <a:lnTo>
                    <a:pt x="89" y="14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8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6" name="Arc 162">
              <a:extLst>
                <a:ext uri="{FF2B5EF4-FFF2-40B4-BE49-F238E27FC236}">
                  <a16:creationId xmlns:a16="http://schemas.microsoft.com/office/drawing/2014/main" id="{04EB65D9-E7F8-2742-BB67-04176A8D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2801"/>
              <a:ext cx="12" cy="17"/>
            </a:xfrm>
            <a:custGeom>
              <a:avLst/>
              <a:gdLst>
                <a:gd name="G0" fmla="+- 8022 0 0"/>
                <a:gd name="G1" fmla="+- 21600 0 0"/>
                <a:gd name="G2" fmla="+- 21600 0 0"/>
                <a:gd name="T0" fmla="*/ 0 w 29622"/>
                <a:gd name="T1" fmla="*/ 1545 h 40482"/>
                <a:gd name="T2" fmla="*/ 18512 w 29622"/>
                <a:gd name="T3" fmla="*/ 40482 h 40482"/>
                <a:gd name="T4" fmla="*/ 8022 w 29622"/>
                <a:gd name="T5" fmla="*/ 21600 h 40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22" h="40482" fill="none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</a:path>
                <a:path w="29622" h="40482" stroke="0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  <a:lnTo>
                    <a:pt x="8022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7" name="Line 163">
              <a:extLst>
                <a:ext uri="{FF2B5EF4-FFF2-40B4-BE49-F238E27FC236}">
                  <a16:creationId xmlns:a16="http://schemas.microsoft.com/office/drawing/2014/main" id="{BFF210CA-640D-834A-99DC-CFEAE7693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6" y="2805"/>
              <a:ext cx="82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8" name="Arc 164">
              <a:extLst>
                <a:ext uri="{FF2B5EF4-FFF2-40B4-BE49-F238E27FC236}">
                  <a16:creationId xmlns:a16="http://schemas.microsoft.com/office/drawing/2014/main" id="{62DAAC6D-55AF-3B43-B6FF-616A81086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2801"/>
              <a:ext cx="12" cy="17"/>
            </a:xfrm>
            <a:custGeom>
              <a:avLst/>
              <a:gdLst>
                <a:gd name="G0" fmla="+- 8022 0 0"/>
                <a:gd name="G1" fmla="+- 21600 0 0"/>
                <a:gd name="G2" fmla="+- 21600 0 0"/>
                <a:gd name="T0" fmla="*/ 0 w 29622"/>
                <a:gd name="T1" fmla="*/ 1545 h 40482"/>
                <a:gd name="T2" fmla="*/ 18512 w 29622"/>
                <a:gd name="T3" fmla="*/ 40482 h 40482"/>
                <a:gd name="T4" fmla="*/ 8022 w 29622"/>
                <a:gd name="T5" fmla="*/ 21600 h 40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22" h="40482" fill="none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</a:path>
                <a:path w="29622" h="40482" stroke="0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  <a:lnTo>
                    <a:pt x="8022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9" name="Freeform 165">
              <a:extLst>
                <a:ext uri="{FF2B5EF4-FFF2-40B4-BE49-F238E27FC236}">
                  <a16:creationId xmlns:a16="http://schemas.microsoft.com/office/drawing/2014/main" id="{D49FA1DA-A5AC-794B-9490-C93D82AC8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2819"/>
              <a:ext cx="89" cy="40"/>
            </a:xfrm>
            <a:custGeom>
              <a:avLst/>
              <a:gdLst>
                <a:gd name="T0" fmla="*/ 25 w 25"/>
                <a:gd name="T1" fmla="*/ 0 h 11"/>
                <a:gd name="T2" fmla="*/ 2 w 25"/>
                <a:gd name="T3" fmla="*/ 11 h 11"/>
                <a:gd name="T4" fmla="*/ 0 w 25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1">
                  <a:moveTo>
                    <a:pt x="25" y="0"/>
                  </a:moveTo>
                  <a:lnTo>
                    <a:pt x="2" y="11"/>
                  </a:lnTo>
                  <a:lnTo>
                    <a:pt x="0" y="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0" name="Oval 166">
              <a:extLst>
                <a:ext uri="{FF2B5EF4-FFF2-40B4-BE49-F238E27FC236}">
                  <a16:creationId xmlns:a16="http://schemas.microsoft.com/office/drawing/2014/main" id="{4140DFB3-6A4A-954C-8CF9-3166015E0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1220"/>
              <a:ext cx="96" cy="96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1" name="Oval 167">
              <a:extLst>
                <a:ext uri="{FF2B5EF4-FFF2-40B4-BE49-F238E27FC236}">
                  <a16:creationId xmlns:a16="http://schemas.microsoft.com/office/drawing/2014/main" id="{3976583B-D6AC-1948-894D-4CA9ADA31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1220"/>
              <a:ext cx="96" cy="96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2" name="Freeform 168">
              <a:extLst>
                <a:ext uri="{FF2B5EF4-FFF2-40B4-BE49-F238E27FC236}">
                  <a16:creationId xmlns:a16="http://schemas.microsoft.com/office/drawing/2014/main" id="{7ED68D61-AB57-DF4B-93D8-BD4A609E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" y="1245"/>
              <a:ext cx="339" cy="32"/>
            </a:xfrm>
            <a:custGeom>
              <a:avLst/>
              <a:gdLst>
                <a:gd name="T0" fmla="*/ 0 w 339"/>
                <a:gd name="T1" fmla="*/ 32 h 32"/>
                <a:gd name="T2" fmla="*/ 0 w 339"/>
                <a:gd name="T3" fmla="*/ 14 h 32"/>
                <a:gd name="T4" fmla="*/ 339 w 339"/>
                <a:gd name="T5" fmla="*/ 0 h 32"/>
                <a:gd name="T6" fmla="*/ 339 w 339"/>
                <a:gd name="T7" fmla="*/ 18 h 32"/>
                <a:gd name="T8" fmla="*/ 0 w 339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32">
                  <a:moveTo>
                    <a:pt x="0" y="32"/>
                  </a:moveTo>
                  <a:lnTo>
                    <a:pt x="0" y="14"/>
                  </a:lnTo>
                  <a:lnTo>
                    <a:pt x="339" y="0"/>
                  </a:lnTo>
                  <a:lnTo>
                    <a:pt x="339" y="18"/>
                  </a:lnTo>
                  <a:lnTo>
                    <a:pt x="0" y="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3" name="Arc 169">
              <a:extLst>
                <a:ext uri="{FF2B5EF4-FFF2-40B4-BE49-F238E27FC236}">
                  <a16:creationId xmlns:a16="http://schemas.microsoft.com/office/drawing/2014/main" id="{D9C02568-EA2D-8447-84AE-EA86B9D1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1258"/>
              <a:ext cx="20" cy="19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4479 w 21600"/>
                <a:gd name="T1" fmla="*/ 20924 h 20924"/>
                <a:gd name="T2" fmla="*/ 1440 w 21600"/>
                <a:gd name="T3" fmla="*/ 0 h 20924"/>
                <a:gd name="T4" fmla="*/ 21600 w 21600"/>
                <a:gd name="T5" fmla="*/ 7754 h 20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924" fill="none" extrusionOk="0">
                  <a:moveTo>
                    <a:pt x="4479" y="20923"/>
                  </a:moveTo>
                  <a:cubicBezTo>
                    <a:pt x="1574" y="17147"/>
                    <a:pt x="0" y="12517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20924" stroke="0" extrusionOk="0">
                  <a:moveTo>
                    <a:pt x="4479" y="20923"/>
                  </a:moveTo>
                  <a:cubicBezTo>
                    <a:pt x="1574" y="17147"/>
                    <a:pt x="0" y="12517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4" name="Line 170">
              <a:extLst>
                <a:ext uri="{FF2B5EF4-FFF2-40B4-BE49-F238E27FC236}">
                  <a16:creationId xmlns:a16="http://schemas.microsoft.com/office/drawing/2014/main" id="{B42DDE9A-5742-354C-B745-CF83DED2B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1" y="1263"/>
              <a:ext cx="339" cy="1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5" name="Arc 171">
              <a:extLst>
                <a:ext uri="{FF2B5EF4-FFF2-40B4-BE49-F238E27FC236}">
                  <a16:creationId xmlns:a16="http://schemas.microsoft.com/office/drawing/2014/main" id="{9C037D04-FA1E-3645-AF0D-B6B5349A4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1258"/>
              <a:ext cx="20" cy="19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4479 w 21600"/>
                <a:gd name="T1" fmla="*/ 20924 h 20924"/>
                <a:gd name="T2" fmla="*/ 1440 w 21600"/>
                <a:gd name="T3" fmla="*/ 0 h 20924"/>
                <a:gd name="T4" fmla="*/ 21600 w 21600"/>
                <a:gd name="T5" fmla="*/ 7754 h 20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924" fill="none" extrusionOk="0">
                  <a:moveTo>
                    <a:pt x="4479" y="20923"/>
                  </a:moveTo>
                  <a:cubicBezTo>
                    <a:pt x="1574" y="17147"/>
                    <a:pt x="0" y="12517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20924" stroke="0" extrusionOk="0">
                  <a:moveTo>
                    <a:pt x="4479" y="20923"/>
                  </a:moveTo>
                  <a:cubicBezTo>
                    <a:pt x="1574" y="17147"/>
                    <a:pt x="0" y="12517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6" name="Freeform 172">
              <a:extLst>
                <a:ext uri="{FF2B5EF4-FFF2-40B4-BE49-F238E27FC236}">
                  <a16:creationId xmlns:a16="http://schemas.microsoft.com/office/drawing/2014/main" id="{38BF12B1-4236-D848-B5F8-D28669649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" y="1245"/>
              <a:ext cx="339" cy="18"/>
            </a:xfrm>
            <a:custGeom>
              <a:avLst/>
              <a:gdLst>
                <a:gd name="T0" fmla="*/ 0 w 95"/>
                <a:gd name="T1" fmla="*/ 4 h 5"/>
                <a:gd name="T2" fmla="*/ 95 w 95"/>
                <a:gd name="T3" fmla="*/ 0 h 5"/>
                <a:gd name="T4" fmla="*/ 95 w 95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5">
                  <a:moveTo>
                    <a:pt x="0" y="4"/>
                  </a:moveTo>
                  <a:lnTo>
                    <a:pt x="95" y="0"/>
                  </a:lnTo>
                  <a:lnTo>
                    <a:pt x="95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7" name="Freeform 173">
              <a:extLst>
                <a:ext uri="{FF2B5EF4-FFF2-40B4-BE49-F238E27FC236}">
                  <a16:creationId xmlns:a16="http://schemas.microsoft.com/office/drawing/2014/main" id="{DC82ED37-4BFF-AB43-A097-0C312C93E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1266"/>
              <a:ext cx="92" cy="47"/>
            </a:xfrm>
            <a:custGeom>
              <a:avLst/>
              <a:gdLst>
                <a:gd name="T0" fmla="*/ 85 w 92"/>
                <a:gd name="T1" fmla="*/ 0 h 47"/>
                <a:gd name="T2" fmla="*/ 92 w 92"/>
                <a:gd name="T3" fmla="*/ 15 h 47"/>
                <a:gd name="T4" fmla="*/ 7 w 92"/>
                <a:gd name="T5" fmla="*/ 47 h 47"/>
                <a:gd name="T6" fmla="*/ 0 w 92"/>
                <a:gd name="T7" fmla="*/ 32 h 47"/>
                <a:gd name="T8" fmla="*/ 85 w 92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7">
                  <a:moveTo>
                    <a:pt x="85" y="0"/>
                  </a:moveTo>
                  <a:lnTo>
                    <a:pt x="92" y="15"/>
                  </a:lnTo>
                  <a:lnTo>
                    <a:pt x="7" y="47"/>
                  </a:lnTo>
                  <a:lnTo>
                    <a:pt x="0" y="32"/>
                  </a:lnTo>
                  <a:lnTo>
                    <a:pt x="8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8" name="Arc 174">
              <a:extLst>
                <a:ext uri="{FF2B5EF4-FFF2-40B4-BE49-F238E27FC236}">
                  <a16:creationId xmlns:a16="http://schemas.microsoft.com/office/drawing/2014/main" id="{FAE6EA7A-C6E7-A741-92F5-95A0C1389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1263"/>
              <a:ext cx="12" cy="17"/>
            </a:xfrm>
            <a:custGeom>
              <a:avLst/>
              <a:gdLst>
                <a:gd name="G0" fmla="+- 6831 0 0"/>
                <a:gd name="G1" fmla="+- 21600 0 0"/>
                <a:gd name="G2" fmla="+- 21600 0 0"/>
                <a:gd name="T0" fmla="*/ 0 w 28431"/>
                <a:gd name="T1" fmla="*/ 1108 h 40482"/>
                <a:gd name="T2" fmla="*/ 17321 w 28431"/>
                <a:gd name="T3" fmla="*/ 40482 h 40482"/>
                <a:gd name="T4" fmla="*/ 6831 w 28431"/>
                <a:gd name="T5" fmla="*/ 21600 h 40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31" h="40482" fill="none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444"/>
                    <a:pt x="24178" y="36672"/>
                    <a:pt x="17320" y="40481"/>
                  </a:cubicBezTo>
                </a:path>
                <a:path w="28431" h="40482" stroke="0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444"/>
                    <a:pt x="24178" y="36672"/>
                    <a:pt x="17320" y="40481"/>
                  </a:cubicBezTo>
                  <a:lnTo>
                    <a:pt x="6831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9" name="Line 175">
              <a:extLst>
                <a:ext uri="{FF2B5EF4-FFF2-40B4-BE49-F238E27FC236}">
                  <a16:creationId xmlns:a16="http://schemas.microsoft.com/office/drawing/2014/main" id="{9152EFE6-51B0-6143-964F-E3073B1A1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5" y="1266"/>
              <a:ext cx="85" cy="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0" name="Arc 176">
              <a:extLst>
                <a:ext uri="{FF2B5EF4-FFF2-40B4-BE49-F238E27FC236}">
                  <a16:creationId xmlns:a16="http://schemas.microsoft.com/office/drawing/2014/main" id="{45CEFEAF-A466-3449-85ED-82BE7B5C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1263"/>
              <a:ext cx="12" cy="17"/>
            </a:xfrm>
            <a:custGeom>
              <a:avLst/>
              <a:gdLst>
                <a:gd name="G0" fmla="+- 6831 0 0"/>
                <a:gd name="G1" fmla="+- 21600 0 0"/>
                <a:gd name="G2" fmla="+- 21600 0 0"/>
                <a:gd name="T0" fmla="*/ 0 w 28431"/>
                <a:gd name="T1" fmla="*/ 1108 h 40482"/>
                <a:gd name="T2" fmla="*/ 17321 w 28431"/>
                <a:gd name="T3" fmla="*/ 40482 h 40482"/>
                <a:gd name="T4" fmla="*/ 6831 w 28431"/>
                <a:gd name="T5" fmla="*/ 21600 h 40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31" h="40482" fill="none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444"/>
                    <a:pt x="24178" y="36672"/>
                    <a:pt x="17320" y="40481"/>
                  </a:cubicBezTo>
                </a:path>
                <a:path w="28431" h="40482" stroke="0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444"/>
                    <a:pt x="24178" y="36672"/>
                    <a:pt x="17320" y="40481"/>
                  </a:cubicBezTo>
                  <a:lnTo>
                    <a:pt x="6831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1" name="Freeform 177">
              <a:extLst>
                <a:ext uri="{FF2B5EF4-FFF2-40B4-BE49-F238E27FC236}">
                  <a16:creationId xmlns:a16="http://schemas.microsoft.com/office/drawing/2014/main" id="{00048CB9-9471-5D47-BA2F-301F547E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1281"/>
              <a:ext cx="92" cy="32"/>
            </a:xfrm>
            <a:custGeom>
              <a:avLst/>
              <a:gdLst>
                <a:gd name="T0" fmla="*/ 26 w 26"/>
                <a:gd name="T1" fmla="*/ 0 h 9"/>
                <a:gd name="T2" fmla="*/ 2 w 26"/>
                <a:gd name="T3" fmla="*/ 9 h 9"/>
                <a:gd name="T4" fmla="*/ 0 w 26"/>
                <a:gd name="T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9">
                  <a:moveTo>
                    <a:pt x="26" y="0"/>
                  </a:moveTo>
                  <a:lnTo>
                    <a:pt x="2" y="9"/>
                  </a:lnTo>
                  <a:lnTo>
                    <a:pt x="0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2" name="Oval 178">
              <a:extLst>
                <a:ext uri="{FF2B5EF4-FFF2-40B4-BE49-F238E27FC236}">
                  <a16:creationId xmlns:a16="http://schemas.microsoft.com/office/drawing/2014/main" id="{4AAB5D7D-74FD-3544-AEB0-92C09BE0B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2195"/>
              <a:ext cx="189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3" name="Oval 179">
              <a:extLst>
                <a:ext uri="{FF2B5EF4-FFF2-40B4-BE49-F238E27FC236}">
                  <a16:creationId xmlns:a16="http://schemas.microsoft.com/office/drawing/2014/main" id="{D74D8506-8F49-454E-887D-AD1069F1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2195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4" name="Freeform 180">
              <a:extLst>
                <a:ext uri="{FF2B5EF4-FFF2-40B4-BE49-F238E27FC236}">
                  <a16:creationId xmlns:a16="http://schemas.microsoft.com/office/drawing/2014/main" id="{7278C5FB-BD53-5348-B482-B2A5DEFAD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1805"/>
              <a:ext cx="29" cy="393"/>
            </a:xfrm>
            <a:custGeom>
              <a:avLst/>
              <a:gdLst>
                <a:gd name="T0" fmla="*/ 18 w 29"/>
                <a:gd name="T1" fmla="*/ 393 h 393"/>
                <a:gd name="T2" fmla="*/ 0 w 29"/>
                <a:gd name="T3" fmla="*/ 390 h 393"/>
                <a:gd name="T4" fmla="*/ 11 w 29"/>
                <a:gd name="T5" fmla="*/ 0 h 393"/>
                <a:gd name="T6" fmla="*/ 29 w 29"/>
                <a:gd name="T7" fmla="*/ 0 h 393"/>
                <a:gd name="T8" fmla="*/ 18 w 29"/>
                <a:gd name="T9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93">
                  <a:moveTo>
                    <a:pt x="18" y="393"/>
                  </a:moveTo>
                  <a:lnTo>
                    <a:pt x="0" y="390"/>
                  </a:lnTo>
                  <a:lnTo>
                    <a:pt x="11" y="0"/>
                  </a:lnTo>
                  <a:lnTo>
                    <a:pt x="29" y="0"/>
                  </a:lnTo>
                  <a:lnTo>
                    <a:pt x="18" y="39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5" name="Arc 181">
              <a:extLst>
                <a:ext uri="{FF2B5EF4-FFF2-40B4-BE49-F238E27FC236}">
                  <a16:creationId xmlns:a16="http://schemas.microsoft.com/office/drawing/2014/main" id="{F134BAD0-F570-954D-B2F3-9038FC3B0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2154"/>
              <a:ext cx="18" cy="42"/>
            </a:xfrm>
            <a:custGeom>
              <a:avLst/>
              <a:gdLst>
                <a:gd name="G0" fmla="+- 4685 0 0"/>
                <a:gd name="G1" fmla="+- 0 0 0"/>
                <a:gd name="G2" fmla="+- 21600 0 0"/>
                <a:gd name="T0" fmla="*/ 9370 w 9370"/>
                <a:gd name="T1" fmla="*/ 21086 h 21600"/>
                <a:gd name="T2" fmla="*/ 0 w 9370"/>
                <a:gd name="T3" fmla="*/ 21086 h 21600"/>
                <a:gd name="T4" fmla="*/ 4685 w 937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70" h="21600" fill="none" extrusionOk="0">
                  <a:moveTo>
                    <a:pt x="9369" y="21085"/>
                  </a:moveTo>
                  <a:cubicBezTo>
                    <a:pt x="7831" y="21427"/>
                    <a:pt x="6260" y="21600"/>
                    <a:pt x="4685" y="21600"/>
                  </a:cubicBezTo>
                  <a:cubicBezTo>
                    <a:pt x="3109" y="21600"/>
                    <a:pt x="1538" y="21427"/>
                    <a:pt x="0" y="21085"/>
                  </a:cubicBezTo>
                </a:path>
                <a:path w="9370" h="21600" stroke="0" extrusionOk="0">
                  <a:moveTo>
                    <a:pt x="9369" y="21085"/>
                  </a:moveTo>
                  <a:cubicBezTo>
                    <a:pt x="7831" y="21427"/>
                    <a:pt x="6260" y="21600"/>
                    <a:pt x="4685" y="21600"/>
                  </a:cubicBezTo>
                  <a:cubicBezTo>
                    <a:pt x="3109" y="21600"/>
                    <a:pt x="1538" y="21427"/>
                    <a:pt x="0" y="21085"/>
                  </a:cubicBezTo>
                  <a:lnTo>
                    <a:pt x="468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6" name="Line 182">
              <a:extLst>
                <a:ext uri="{FF2B5EF4-FFF2-40B4-BE49-F238E27FC236}">
                  <a16:creationId xmlns:a16="http://schemas.microsoft.com/office/drawing/2014/main" id="{12310EBC-ADFA-7148-BB50-A0239F55C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3" y="1805"/>
              <a:ext cx="11" cy="3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7" name="Arc 183">
              <a:extLst>
                <a:ext uri="{FF2B5EF4-FFF2-40B4-BE49-F238E27FC236}">
                  <a16:creationId xmlns:a16="http://schemas.microsoft.com/office/drawing/2014/main" id="{6254F7A9-3C89-5D4C-A44C-78C03696F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2154"/>
              <a:ext cx="18" cy="42"/>
            </a:xfrm>
            <a:custGeom>
              <a:avLst/>
              <a:gdLst>
                <a:gd name="G0" fmla="+- 4685 0 0"/>
                <a:gd name="G1" fmla="+- 0 0 0"/>
                <a:gd name="G2" fmla="+- 21600 0 0"/>
                <a:gd name="T0" fmla="*/ 9370 w 9370"/>
                <a:gd name="T1" fmla="*/ 21086 h 21600"/>
                <a:gd name="T2" fmla="*/ 0 w 9370"/>
                <a:gd name="T3" fmla="*/ 21086 h 21600"/>
                <a:gd name="T4" fmla="*/ 4685 w 937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70" h="21600" fill="none" extrusionOk="0">
                  <a:moveTo>
                    <a:pt x="9369" y="21085"/>
                  </a:moveTo>
                  <a:cubicBezTo>
                    <a:pt x="7831" y="21427"/>
                    <a:pt x="6260" y="21600"/>
                    <a:pt x="4685" y="21600"/>
                  </a:cubicBezTo>
                  <a:cubicBezTo>
                    <a:pt x="3109" y="21600"/>
                    <a:pt x="1538" y="21427"/>
                    <a:pt x="0" y="21085"/>
                  </a:cubicBezTo>
                </a:path>
                <a:path w="9370" h="21600" stroke="0" extrusionOk="0">
                  <a:moveTo>
                    <a:pt x="9369" y="21085"/>
                  </a:moveTo>
                  <a:cubicBezTo>
                    <a:pt x="7831" y="21427"/>
                    <a:pt x="6260" y="21600"/>
                    <a:pt x="4685" y="21600"/>
                  </a:cubicBezTo>
                  <a:cubicBezTo>
                    <a:pt x="3109" y="21600"/>
                    <a:pt x="1538" y="21427"/>
                    <a:pt x="0" y="21085"/>
                  </a:cubicBezTo>
                  <a:lnTo>
                    <a:pt x="468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8" name="Freeform 184">
              <a:extLst>
                <a:ext uri="{FF2B5EF4-FFF2-40B4-BE49-F238E27FC236}">
                  <a16:creationId xmlns:a16="http://schemas.microsoft.com/office/drawing/2014/main" id="{80A7858B-965C-394E-8F9E-72D6B9F69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1805"/>
              <a:ext cx="29" cy="390"/>
            </a:xfrm>
            <a:custGeom>
              <a:avLst/>
              <a:gdLst>
                <a:gd name="T0" fmla="*/ 0 w 8"/>
                <a:gd name="T1" fmla="*/ 109 h 109"/>
                <a:gd name="T2" fmla="*/ 3 w 8"/>
                <a:gd name="T3" fmla="*/ 0 h 109"/>
                <a:gd name="T4" fmla="*/ 8 w 8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09">
                  <a:moveTo>
                    <a:pt x="0" y="109"/>
                  </a:moveTo>
                  <a:lnTo>
                    <a:pt x="3" y="0"/>
                  </a:lnTo>
                  <a:lnTo>
                    <a:pt x="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9" name="Freeform 185">
              <a:extLst>
                <a:ext uri="{FF2B5EF4-FFF2-40B4-BE49-F238E27FC236}">
                  <a16:creationId xmlns:a16="http://schemas.microsoft.com/office/drawing/2014/main" id="{3338F791-3949-284C-BB08-382784A06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" y="2287"/>
              <a:ext cx="354" cy="36"/>
            </a:xfrm>
            <a:custGeom>
              <a:avLst/>
              <a:gdLst>
                <a:gd name="T0" fmla="*/ 0 w 354"/>
                <a:gd name="T1" fmla="*/ 18 h 36"/>
                <a:gd name="T2" fmla="*/ 0 w 354"/>
                <a:gd name="T3" fmla="*/ 0 h 36"/>
                <a:gd name="T4" fmla="*/ 354 w 354"/>
                <a:gd name="T5" fmla="*/ 18 h 36"/>
                <a:gd name="T6" fmla="*/ 354 w 354"/>
                <a:gd name="T7" fmla="*/ 36 h 36"/>
                <a:gd name="T8" fmla="*/ 0 w 354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36">
                  <a:moveTo>
                    <a:pt x="0" y="18"/>
                  </a:moveTo>
                  <a:lnTo>
                    <a:pt x="0" y="0"/>
                  </a:lnTo>
                  <a:lnTo>
                    <a:pt x="354" y="18"/>
                  </a:lnTo>
                  <a:lnTo>
                    <a:pt x="354" y="36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0" name="Arc 186">
              <a:extLst>
                <a:ext uri="{FF2B5EF4-FFF2-40B4-BE49-F238E27FC236}">
                  <a16:creationId xmlns:a16="http://schemas.microsoft.com/office/drawing/2014/main" id="{D9443AC8-9EF6-9A45-A558-D23CACCE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2287"/>
              <a:ext cx="20" cy="18"/>
            </a:xfrm>
            <a:custGeom>
              <a:avLst/>
              <a:gdLst>
                <a:gd name="G0" fmla="+- 21600 0 0"/>
                <a:gd name="G1" fmla="+- 10952 0 0"/>
                <a:gd name="G2" fmla="+- 21600 0 0"/>
                <a:gd name="T0" fmla="*/ 2056 w 21600"/>
                <a:gd name="T1" fmla="*/ 20149 h 20149"/>
                <a:gd name="T2" fmla="*/ 2982 w 21600"/>
                <a:gd name="T3" fmla="*/ 0 h 20149"/>
                <a:gd name="T4" fmla="*/ 21600 w 21600"/>
                <a:gd name="T5" fmla="*/ 10952 h 20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149" fill="none" extrusionOk="0">
                  <a:moveTo>
                    <a:pt x="2055" y="20149"/>
                  </a:moveTo>
                  <a:cubicBezTo>
                    <a:pt x="701" y="17272"/>
                    <a:pt x="0" y="14131"/>
                    <a:pt x="0" y="10952"/>
                  </a:cubicBezTo>
                  <a:cubicBezTo>
                    <a:pt x="0" y="7100"/>
                    <a:pt x="1029" y="3319"/>
                    <a:pt x="2982" y="0"/>
                  </a:cubicBezTo>
                </a:path>
                <a:path w="21600" h="20149" stroke="0" extrusionOk="0">
                  <a:moveTo>
                    <a:pt x="2055" y="20149"/>
                  </a:moveTo>
                  <a:cubicBezTo>
                    <a:pt x="701" y="17272"/>
                    <a:pt x="0" y="14131"/>
                    <a:pt x="0" y="10952"/>
                  </a:cubicBezTo>
                  <a:cubicBezTo>
                    <a:pt x="0" y="7100"/>
                    <a:pt x="1029" y="3319"/>
                    <a:pt x="2982" y="0"/>
                  </a:cubicBezTo>
                  <a:lnTo>
                    <a:pt x="21600" y="1095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1" name="Line 187">
              <a:extLst>
                <a:ext uri="{FF2B5EF4-FFF2-40B4-BE49-F238E27FC236}">
                  <a16:creationId xmlns:a16="http://schemas.microsoft.com/office/drawing/2014/main" id="{EC8673EB-4D60-B24B-8AD8-FDE0A0B32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95" y="2305"/>
              <a:ext cx="354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2" name="Arc 188">
              <a:extLst>
                <a:ext uri="{FF2B5EF4-FFF2-40B4-BE49-F238E27FC236}">
                  <a16:creationId xmlns:a16="http://schemas.microsoft.com/office/drawing/2014/main" id="{F969868B-40AE-EF46-AEB0-B2CC3A2B5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2287"/>
              <a:ext cx="20" cy="18"/>
            </a:xfrm>
            <a:custGeom>
              <a:avLst/>
              <a:gdLst>
                <a:gd name="G0" fmla="+- 21600 0 0"/>
                <a:gd name="G1" fmla="+- 10952 0 0"/>
                <a:gd name="G2" fmla="+- 21600 0 0"/>
                <a:gd name="T0" fmla="*/ 2056 w 21600"/>
                <a:gd name="T1" fmla="*/ 20149 h 20149"/>
                <a:gd name="T2" fmla="*/ 2982 w 21600"/>
                <a:gd name="T3" fmla="*/ 0 h 20149"/>
                <a:gd name="T4" fmla="*/ 21600 w 21600"/>
                <a:gd name="T5" fmla="*/ 10952 h 20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149" fill="none" extrusionOk="0">
                  <a:moveTo>
                    <a:pt x="2055" y="20149"/>
                  </a:moveTo>
                  <a:cubicBezTo>
                    <a:pt x="701" y="17272"/>
                    <a:pt x="0" y="14131"/>
                    <a:pt x="0" y="10952"/>
                  </a:cubicBezTo>
                  <a:cubicBezTo>
                    <a:pt x="0" y="7100"/>
                    <a:pt x="1029" y="3319"/>
                    <a:pt x="2982" y="0"/>
                  </a:cubicBezTo>
                </a:path>
                <a:path w="21600" h="20149" stroke="0" extrusionOk="0">
                  <a:moveTo>
                    <a:pt x="2055" y="20149"/>
                  </a:moveTo>
                  <a:cubicBezTo>
                    <a:pt x="701" y="17272"/>
                    <a:pt x="0" y="14131"/>
                    <a:pt x="0" y="10952"/>
                  </a:cubicBezTo>
                  <a:cubicBezTo>
                    <a:pt x="0" y="7100"/>
                    <a:pt x="1029" y="3319"/>
                    <a:pt x="2982" y="0"/>
                  </a:cubicBezTo>
                  <a:lnTo>
                    <a:pt x="21600" y="10952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3" name="Freeform 189">
              <a:extLst>
                <a:ext uri="{FF2B5EF4-FFF2-40B4-BE49-F238E27FC236}">
                  <a16:creationId xmlns:a16="http://schemas.microsoft.com/office/drawing/2014/main" id="{9546800B-6F6F-E644-BD24-2B4B5771E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" y="2287"/>
              <a:ext cx="354" cy="36"/>
            </a:xfrm>
            <a:custGeom>
              <a:avLst/>
              <a:gdLst>
                <a:gd name="T0" fmla="*/ 0 w 99"/>
                <a:gd name="T1" fmla="*/ 0 h 10"/>
                <a:gd name="T2" fmla="*/ 99 w 99"/>
                <a:gd name="T3" fmla="*/ 5 h 10"/>
                <a:gd name="T4" fmla="*/ 99 w 9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0">
                  <a:moveTo>
                    <a:pt x="0" y="0"/>
                  </a:moveTo>
                  <a:lnTo>
                    <a:pt x="99" y="5"/>
                  </a:lnTo>
                  <a:lnTo>
                    <a:pt x="99" y="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4" name="Freeform 190">
              <a:extLst>
                <a:ext uri="{FF2B5EF4-FFF2-40B4-BE49-F238E27FC236}">
                  <a16:creationId xmlns:a16="http://schemas.microsoft.com/office/drawing/2014/main" id="{B5142849-B6DA-D04F-B771-904547EAB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295"/>
              <a:ext cx="97" cy="57"/>
            </a:xfrm>
            <a:custGeom>
              <a:avLst/>
              <a:gdLst>
                <a:gd name="T0" fmla="*/ 86 w 97"/>
                <a:gd name="T1" fmla="*/ 0 h 57"/>
                <a:gd name="T2" fmla="*/ 97 w 97"/>
                <a:gd name="T3" fmla="*/ 17 h 57"/>
                <a:gd name="T4" fmla="*/ 11 w 97"/>
                <a:gd name="T5" fmla="*/ 57 h 57"/>
                <a:gd name="T6" fmla="*/ 0 w 97"/>
                <a:gd name="T7" fmla="*/ 42 h 57"/>
                <a:gd name="T8" fmla="*/ 86 w 9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7">
                  <a:moveTo>
                    <a:pt x="86" y="0"/>
                  </a:moveTo>
                  <a:lnTo>
                    <a:pt x="97" y="17"/>
                  </a:lnTo>
                  <a:lnTo>
                    <a:pt x="11" y="57"/>
                  </a:lnTo>
                  <a:lnTo>
                    <a:pt x="0" y="42"/>
                  </a:lnTo>
                  <a:lnTo>
                    <a:pt x="8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5" name="Arc 191">
              <a:extLst>
                <a:ext uri="{FF2B5EF4-FFF2-40B4-BE49-F238E27FC236}">
                  <a16:creationId xmlns:a16="http://schemas.microsoft.com/office/drawing/2014/main" id="{F22F4CB7-DB93-9B4E-93E1-099A240B4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2291"/>
              <a:ext cx="12" cy="17"/>
            </a:xfrm>
            <a:custGeom>
              <a:avLst/>
              <a:gdLst>
                <a:gd name="G0" fmla="+- 8022 0 0"/>
                <a:gd name="G1" fmla="+- 21600 0 0"/>
                <a:gd name="G2" fmla="+- 21600 0 0"/>
                <a:gd name="T0" fmla="*/ 0 w 29622"/>
                <a:gd name="T1" fmla="*/ 1545 h 40482"/>
                <a:gd name="T2" fmla="*/ 18512 w 29622"/>
                <a:gd name="T3" fmla="*/ 40482 h 40482"/>
                <a:gd name="T4" fmla="*/ 8022 w 29622"/>
                <a:gd name="T5" fmla="*/ 21600 h 40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22" h="40482" fill="none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</a:path>
                <a:path w="29622" h="40482" stroke="0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  <a:lnTo>
                    <a:pt x="8022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6" name="Line 192">
              <a:extLst>
                <a:ext uri="{FF2B5EF4-FFF2-40B4-BE49-F238E27FC236}">
                  <a16:creationId xmlns:a16="http://schemas.microsoft.com/office/drawing/2014/main" id="{768D3825-9DCD-9A4D-A272-901F69817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8" y="2295"/>
              <a:ext cx="86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7" name="Arc 193">
              <a:extLst>
                <a:ext uri="{FF2B5EF4-FFF2-40B4-BE49-F238E27FC236}">
                  <a16:creationId xmlns:a16="http://schemas.microsoft.com/office/drawing/2014/main" id="{DEABD49D-8095-644F-8C03-ECF476BF3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2291"/>
              <a:ext cx="12" cy="17"/>
            </a:xfrm>
            <a:custGeom>
              <a:avLst/>
              <a:gdLst>
                <a:gd name="G0" fmla="+- 8022 0 0"/>
                <a:gd name="G1" fmla="+- 21600 0 0"/>
                <a:gd name="G2" fmla="+- 21600 0 0"/>
                <a:gd name="T0" fmla="*/ 0 w 29622"/>
                <a:gd name="T1" fmla="*/ 1545 h 40482"/>
                <a:gd name="T2" fmla="*/ 18512 w 29622"/>
                <a:gd name="T3" fmla="*/ 40482 h 40482"/>
                <a:gd name="T4" fmla="*/ 8022 w 29622"/>
                <a:gd name="T5" fmla="*/ 21600 h 40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22" h="40482" fill="none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</a:path>
                <a:path w="29622" h="40482" stroke="0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  <a:lnTo>
                    <a:pt x="8022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8" name="Freeform 194">
              <a:extLst>
                <a:ext uri="{FF2B5EF4-FFF2-40B4-BE49-F238E27FC236}">
                  <a16:creationId xmlns:a16="http://schemas.microsoft.com/office/drawing/2014/main" id="{61B902C9-26AE-C24B-B11F-4ADA45A35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312"/>
              <a:ext cx="97" cy="40"/>
            </a:xfrm>
            <a:custGeom>
              <a:avLst/>
              <a:gdLst>
                <a:gd name="T0" fmla="*/ 27 w 27"/>
                <a:gd name="T1" fmla="*/ 0 h 11"/>
                <a:gd name="T2" fmla="*/ 3 w 27"/>
                <a:gd name="T3" fmla="*/ 11 h 11"/>
                <a:gd name="T4" fmla="*/ 0 w 27"/>
                <a:gd name="T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3" y="11"/>
                  </a:lnTo>
                  <a:lnTo>
                    <a:pt x="0" y="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9" name="Oval 195">
              <a:extLst>
                <a:ext uri="{FF2B5EF4-FFF2-40B4-BE49-F238E27FC236}">
                  <a16:creationId xmlns:a16="http://schemas.microsoft.com/office/drawing/2014/main" id="{25B8E066-3C92-C843-B4D9-8FE6431AD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2737"/>
              <a:ext cx="190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0" name="Oval 196">
              <a:extLst>
                <a:ext uri="{FF2B5EF4-FFF2-40B4-BE49-F238E27FC236}">
                  <a16:creationId xmlns:a16="http://schemas.microsoft.com/office/drawing/2014/main" id="{118C36A9-777E-E341-94B4-06BC712A0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2737"/>
              <a:ext cx="190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1" name="Freeform 197">
              <a:extLst>
                <a:ext uri="{FF2B5EF4-FFF2-40B4-BE49-F238E27FC236}">
                  <a16:creationId xmlns:a16="http://schemas.microsoft.com/office/drawing/2014/main" id="{2B143848-F6EA-DF46-A0A6-48AC861FA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362"/>
              <a:ext cx="25" cy="379"/>
            </a:xfrm>
            <a:custGeom>
              <a:avLst/>
              <a:gdLst>
                <a:gd name="T0" fmla="*/ 17 w 25"/>
                <a:gd name="T1" fmla="*/ 379 h 379"/>
                <a:gd name="T2" fmla="*/ 0 w 25"/>
                <a:gd name="T3" fmla="*/ 379 h 379"/>
                <a:gd name="T4" fmla="*/ 7 w 25"/>
                <a:gd name="T5" fmla="*/ 0 h 379"/>
                <a:gd name="T6" fmla="*/ 25 w 25"/>
                <a:gd name="T7" fmla="*/ 4 h 379"/>
                <a:gd name="T8" fmla="*/ 17 w 25"/>
                <a:gd name="T9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9">
                  <a:moveTo>
                    <a:pt x="17" y="379"/>
                  </a:moveTo>
                  <a:lnTo>
                    <a:pt x="0" y="379"/>
                  </a:lnTo>
                  <a:lnTo>
                    <a:pt x="7" y="0"/>
                  </a:lnTo>
                  <a:lnTo>
                    <a:pt x="25" y="4"/>
                  </a:lnTo>
                  <a:lnTo>
                    <a:pt x="17" y="37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2" name="Arc 198">
              <a:extLst>
                <a:ext uri="{FF2B5EF4-FFF2-40B4-BE49-F238E27FC236}">
                  <a16:creationId xmlns:a16="http://schemas.microsoft.com/office/drawing/2014/main" id="{9DE87834-32D2-CD4E-A65E-1AC789A83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2696"/>
              <a:ext cx="14" cy="41"/>
            </a:xfrm>
            <a:custGeom>
              <a:avLst/>
              <a:gdLst>
                <a:gd name="G0" fmla="+- 3091 0 0"/>
                <a:gd name="G1" fmla="+- 0 0 0"/>
                <a:gd name="G2" fmla="+- 21600 0 0"/>
                <a:gd name="T0" fmla="*/ 7180 w 7180"/>
                <a:gd name="T1" fmla="*/ 21210 h 21600"/>
                <a:gd name="T2" fmla="*/ 0 w 7180"/>
                <a:gd name="T3" fmla="*/ 21378 h 21600"/>
                <a:gd name="T4" fmla="*/ 3091 w 718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80" h="21600" fill="none" extrusionOk="0">
                  <a:moveTo>
                    <a:pt x="7179" y="21209"/>
                  </a:moveTo>
                  <a:cubicBezTo>
                    <a:pt x="5832" y="21469"/>
                    <a:pt x="4463" y="21600"/>
                    <a:pt x="3091" y="21600"/>
                  </a:cubicBezTo>
                  <a:cubicBezTo>
                    <a:pt x="2056" y="21600"/>
                    <a:pt x="1023" y="21525"/>
                    <a:pt x="0" y="21377"/>
                  </a:cubicBezTo>
                </a:path>
                <a:path w="7180" h="21600" stroke="0" extrusionOk="0">
                  <a:moveTo>
                    <a:pt x="7179" y="21209"/>
                  </a:moveTo>
                  <a:cubicBezTo>
                    <a:pt x="5832" y="21469"/>
                    <a:pt x="4463" y="21600"/>
                    <a:pt x="3091" y="21600"/>
                  </a:cubicBezTo>
                  <a:cubicBezTo>
                    <a:pt x="2056" y="21600"/>
                    <a:pt x="1023" y="21525"/>
                    <a:pt x="0" y="21377"/>
                  </a:cubicBezTo>
                  <a:lnTo>
                    <a:pt x="309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3" name="Line 199">
              <a:extLst>
                <a:ext uri="{FF2B5EF4-FFF2-40B4-BE49-F238E27FC236}">
                  <a16:creationId xmlns:a16="http://schemas.microsoft.com/office/drawing/2014/main" id="{E7C5BF6A-9D29-3C45-BAF4-BB720232B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5" y="2366"/>
              <a:ext cx="8" cy="3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4" name="Arc 200">
              <a:extLst>
                <a:ext uri="{FF2B5EF4-FFF2-40B4-BE49-F238E27FC236}">
                  <a16:creationId xmlns:a16="http://schemas.microsoft.com/office/drawing/2014/main" id="{9A8946F0-50AC-0045-A50B-211C14E6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2696"/>
              <a:ext cx="14" cy="41"/>
            </a:xfrm>
            <a:custGeom>
              <a:avLst/>
              <a:gdLst>
                <a:gd name="G0" fmla="+- 3091 0 0"/>
                <a:gd name="G1" fmla="+- 0 0 0"/>
                <a:gd name="G2" fmla="+- 21600 0 0"/>
                <a:gd name="T0" fmla="*/ 7180 w 7180"/>
                <a:gd name="T1" fmla="*/ 21210 h 21600"/>
                <a:gd name="T2" fmla="*/ 0 w 7180"/>
                <a:gd name="T3" fmla="*/ 21378 h 21600"/>
                <a:gd name="T4" fmla="*/ 3091 w 718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80" h="21600" fill="none" extrusionOk="0">
                  <a:moveTo>
                    <a:pt x="7179" y="21209"/>
                  </a:moveTo>
                  <a:cubicBezTo>
                    <a:pt x="5832" y="21469"/>
                    <a:pt x="4463" y="21600"/>
                    <a:pt x="3091" y="21600"/>
                  </a:cubicBezTo>
                  <a:cubicBezTo>
                    <a:pt x="2056" y="21600"/>
                    <a:pt x="1023" y="21525"/>
                    <a:pt x="0" y="21377"/>
                  </a:cubicBezTo>
                </a:path>
                <a:path w="7180" h="21600" stroke="0" extrusionOk="0">
                  <a:moveTo>
                    <a:pt x="7179" y="21209"/>
                  </a:moveTo>
                  <a:cubicBezTo>
                    <a:pt x="5832" y="21469"/>
                    <a:pt x="4463" y="21600"/>
                    <a:pt x="3091" y="21600"/>
                  </a:cubicBezTo>
                  <a:cubicBezTo>
                    <a:pt x="2056" y="21600"/>
                    <a:pt x="1023" y="21525"/>
                    <a:pt x="0" y="21377"/>
                  </a:cubicBezTo>
                  <a:lnTo>
                    <a:pt x="3091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5" name="Freeform 201">
              <a:extLst>
                <a:ext uri="{FF2B5EF4-FFF2-40B4-BE49-F238E27FC236}">
                  <a16:creationId xmlns:a16="http://schemas.microsoft.com/office/drawing/2014/main" id="{0D6C4898-CFEE-034D-BBC4-9A8C340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362"/>
              <a:ext cx="25" cy="379"/>
            </a:xfrm>
            <a:custGeom>
              <a:avLst/>
              <a:gdLst>
                <a:gd name="T0" fmla="*/ 0 w 7"/>
                <a:gd name="T1" fmla="*/ 106 h 106"/>
                <a:gd name="T2" fmla="*/ 2 w 7"/>
                <a:gd name="T3" fmla="*/ 0 h 106"/>
                <a:gd name="T4" fmla="*/ 7 w 7"/>
                <a:gd name="T5" fmla="*/ 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6">
                  <a:moveTo>
                    <a:pt x="0" y="106"/>
                  </a:moveTo>
                  <a:lnTo>
                    <a:pt x="2" y="0"/>
                  </a:lnTo>
                  <a:lnTo>
                    <a:pt x="7" y="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6" name="Rectangle 202">
              <a:extLst>
                <a:ext uri="{FF2B5EF4-FFF2-40B4-BE49-F238E27FC236}">
                  <a16:creationId xmlns:a16="http://schemas.microsoft.com/office/drawing/2014/main" id="{164AB6B4-27DF-7B41-ADB6-EEF1ACC74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2826"/>
              <a:ext cx="372" cy="1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7" name="Arc 203">
              <a:extLst>
                <a:ext uri="{FF2B5EF4-FFF2-40B4-BE49-F238E27FC236}">
                  <a16:creationId xmlns:a16="http://schemas.microsoft.com/office/drawing/2014/main" id="{6AA7662C-861C-0E4D-91D9-6924C7CDC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826"/>
              <a:ext cx="20" cy="18"/>
            </a:xfrm>
            <a:custGeom>
              <a:avLst/>
              <a:gdLst>
                <a:gd name="G0" fmla="+- 21600 0 0"/>
                <a:gd name="G1" fmla="+- 7189 0 0"/>
                <a:gd name="G2" fmla="+- 21600 0 0"/>
                <a:gd name="T0" fmla="*/ 3953 w 21600"/>
                <a:gd name="T1" fmla="*/ 19645 h 19645"/>
                <a:gd name="T2" fmla="*/ 1231 w 21600"/>
                <a:gd name="T3" fmla="*/ 0 h 19645"/>
                <a:gd name="T4" fmla="*/ 21600 w 21600"/>
                <a:gd name="T5" fmla="*/ 7189 h 19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645" fill="none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</a:path>
                <a:path w="21600" h="19645" stroke="0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  <a:lnTo>
                    <a:pt x="21600" y="718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8" name="Line 204">
              <a:extLst>
                <a:ext uri="{FF2B5EF4-FFF2-40B4-BE49-F238E27FC236}">
                  <a16:creationId xmlns:a16="http://schemas.microsoft.com/office/drawing/2014/main" id="{30CC2515-E467-3549-B51D-A500071C1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1" y="2844"/>
              <a:ext cx="3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Arc 205">
              <a:extLst>
                <a:ext uri="{FF2B5EF4-FFF2-40B4-BE49-F238E27FC236}">
                  <a16:creationId xmlns:a16="http://schemas.microsoft.com/office/drawing/2014/main" id="{C4A875FC-02EB-5243-9314-9326A91B7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826"/>
              <a:ext cx="20" cy="18"/>
            </a:xfrm>
            <a:custGeom>
              <a:avLst/>
              <a:gdLst>
                <a:gd name="G0" fmla="+- 21600 0 0"/>
                <a:gd name="G1" fmla="+- 7189 0 0"/>
                <a:gd name="G2" fmla="+- 21600 0 0"/>
                <a:gd name="T0" fmla="*/ 3953 w 21600"/>
                <a:gd name="T1" fmla="*/ 19645 h 19645"/>
                <a:gd name="T2" fmla="*/ 1231 w 21600"/>
                <a:gd name="T3" fmla="*/ 0 h 19645"/>
                <a:gd name="T4" fmla="*/ 21600 w 21600"/>
                <a:gd name="T5" fmla="*/ 7189 h 19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645" fill="none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</a:path>
                <a:path w="21600" h="19645" stroke="0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  <a:lnTo>
                    <a:pt x="21600" y="7189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0" name="Freeform 206">
              <a:extLst>
                <a:ext uri="{FF2B5EF4-FFF2-40B4-BE49-F238E27FC236}">
                  <a16:creationId xmlns:a16="http://schemas.microsoft.com/office/drawing/2014/main" id="{7A00A67E-19D2-574A-B1B0-22287E73C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" y="2826"/>
              <a:ext cx="372" cy="18"/>
            </a:xfrm>
            <a:custGeom>
              <a:avLst/>
              <a:gdLst>
                <a:gd name="T0" fmla="*/ 0 w 104"/>
                <a:gd name="T1" fmla="*/ 0 h 5"/>
                <a:gd name="T2" fmla="*/ 104 w 104"/>
                <a:gd name="T3" fmla="*/ 0 h 5"/>
                <a:gd name="T4" fmla="*/ 104 w 10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5">
                  <a:moveTo>
                    <a:pt x="0" y="0"/>
                  </a:moveTo>
                  <a:lnTo>
                    <a:pt x="104" y="0"/>
                  </a:lnTo>
                  <a:lnTo>
                    <a:pt x="104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1" name="Freeform 207">
              <a:extLst>
                <a:ext uri="{FF2B5EF4-FFF2-40B4-BE49-F238E27FC236}">
                  <a16:creationId xmlns:a16="http://schemas.microsoft.com/office/drawing/2014/main" id="{B79E8DF3-23E4-6542-A3C5-E305802A2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" y="2837"/>
              <a:ext cx="89" cy="54"/>
            </a:xfrm>
            <a:custGeom>
              <a:avLst/>
              <a:gdLst>
                <a:gd name="T0" fmla="*/ 82 w 89"/>
                <a:gd name="T1" fmla="*/ 0 h 54"/>
                <a:gd name="T2" fmla="*/ 89 w 89"/>
                <a:gd name="T3" fmla="*/ 18 h 54"/>
                <a:gd name="T4" fmla="*/ 7 w 89"/>
                <a:gd name="T5" fmla="*/ 54 h 54"/>
                <a:gd name="T6" fmla="*/ 0 w 89"/>
                <a:gd name="T7" fmla="*/ 39 h 54"/>
                <a:gd name="T8" fmla="*/ 82 w 8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4">
                  <a:moveTo>
                    <a:pt x="82" y="0"/>
                  </a:moveTo>
                  <a:lnTo>
                    <a:pt x="89" y="18"/>
                  </a:lnTo>
                  <a:lnTo>
                    <a:pt x="7" y="54"/>
                  </a:lnTo>
                  <a:lnTo>
                    <a:pt x="0" y="39"/>
                  </a:lnTo>
                  <a:lnTo>
                    <a:pt x="8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2" name="Arc 208">
              <a:extLst>
                <a:ext uri="{FF2B5EF4-FFF2-40B4-BE49-F238E27FC236}">
                  <a16:creationId xmlns:a16="http://schemas.microsoft.com/office/drawing/2014/main" id="{EAEB8439-7E65-D545-84D9-73535FF72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2834"/>
              <a:ext cx="11" cy="16"/>
            </a:xfrm>
            <a:custGeom>
              <a:avLst/>
              <a:gdLst>
                <a:gd name="G0" fmla="+- 6831 0 0"/>
                <a:gd name="G1" fmla="+- 21600 0 0"/>
                <a:gd name="G2" fmla="+- 21600 0 0"/>
                <a:gd name="T0" fmla="*/ 0 w 28431"/>
                <a:gd name="T1" fmla="*/ 1108 h 39917"/>
                <a:gd name="T2" fmla="*/ 18279 w 28431"/>
                <a:gd name="T3" fmla="*/ 39917 h 39917"/>
                <a:gd name="T4" fmla="*/ 6831 w 28431"/>
                <a:gd name="T5" fmla="*/ 21600 h 39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31" h="39917" fill="none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047"/>
                    <a:pt x="24594" y="35969"/>
                    <a:pt x="18278" y="39916"/>
                  </a:cubicBezTo>
                </a:path>
                <a:path w="28431" h="39917" stroke="0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047"/>
                    <a:pt x="24594" y="35969"/>
                    <a:pt x="18278" y="39916"/>
                  </a:cubicBezTo>
                  <a:lnTo>
                    <a:pt x="6831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Line 209">
              <a:extLst>
                <a:ext uri="{FF2B5EF4-FFF2-40B4-BE49-F238E27FC236}">
                  <a16:creationId xmlns:a16="http://schemas.microsoft.com/office/drawing/2014/main" id="{C8551F72-5062-FD4F-B42D-44E676FC4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837"/>
              <a:ext cx="82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Arc 210">
              <a:extLst>
                <a:ext uri="{FF2B5EF4-FFF2-40B4-BE49-F238E27FC236}">
                  <a16:creationId xmlns:a16="http://schemas.microsoft.com/office/drawing/2014/main" id="{36D87A0C-E8E3-0841-B55E-126EA7AEF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2834"/>
              <a:ext cx="11" cy="16"/>
            </a:xfrm>
            <a:custGeom>
              <a:avLst/>
              <a:gdLst>
                <a:gd name="G0" fmla="+- 6831 0 0"/>
                <a:gd name="G1" fmla="+- 21600 0 0"/>
                <a:gd name="G2" fmla="+- 21600 0 0"/>
                <a:gd name="T0" fmla="*/ 0 w 28431"/>
                <a:gd name="T1" fmla="*/ 1108 h 39917"/>
                <a:gd name="T2" fmla="*/ 18279 w 28431"/>
                <a:gd name="T3" fmla="*/ 39917 h 39917"/>
                <a:gd name="T4" fmla="*/ 6831 w 28431"/>
                <a:gd name="T5" fmla="*/ 21600 h 39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31" h="39917" fill="none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047"/>
                    <a:pt x="24594" y="35969"/>
                    <a:pt x="18278" y="39916"/>
                  </a:cubicBezTo>
                </a:path>
                <a:path w="28431" h="39917" stroke="0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9047"/>
                    <a:pt x="24594" y="35969"/>
                    <a:pt x="18278" y="39916"/>
                  </a:cubicBezTo>
                  <a:lnTo>
                    <a:pt x="6831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Freeform 211">
              <a:extLst>
                <a:ext uri="{FF2B5EF4-FFF2-40B4-BE49-F238E27FC236}">
                  <a16:creationId xmlns:a16="http://schemas.microsoft.com/office/drawing/2014/main" id="{72E9E961-3B93-C647-91C7-2FBF880BF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" y="2855"/>
              <a:ext cx="89" cy="36"/>
            </a:xfrm>
            <a:custGeom>
              <a:avLst/>
              <a:gdLst>
                <a:gd name="T0" fmla="*/ 25 w 25"/>
                <a:gd name="T1" fmla="*/ 0 h 10"/>
                <a:gd name="T2" fmla="*/ 2 w 25"/>
                <a:gd name="T3" fmla="*/ 10 h 10"/>
                <a:gd name="T4" fmla="*/ 0 w 25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lnTo>
                    <a:pt x="2" y="10"/>
                  </a:lnTo>
                  <a:lnTo>
                    <a:pt x="0" y="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Oval 212">
              <a:extLst>
                <a:ext uri="{FF2B5EF4-FFF2-40B4-BE49-F238E27FC236}">
                  <a16:creationId xmlns:a16="http://schemas.microsoft.com/office/drawing/2014/main" id="{1FAC95B4-472B-D048-9731-7230B83CB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705"/>
              <a:ext cx="96" cy="97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Oval 213">
              <a:extLst>
                <a:ext uri="{FF2B5EF4-FFF2-40B4-BE49-F238E27FC236}">
                  <a16:creationId xmlns:a16="http://schemas.microsoft.com/office/drawing/2014/main" id="{E71A756F-8A0E-B243-8A9B-87FDCF577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705"/>
              <a:ext cx="96" cy="97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Freeform 214">
              <a:extLst>
                <a:ext uri="{FF2B5EF4-FFF2-40B4-BE49-F238E27FC236}">
                  <a16:creationId xmlns:a16="http://schemas.microsoft.com/office/drawing/2014/main" id="{B9E19D04-B18D-A04E-94AA-DEC7861E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" y="1345"/>
              <a:ext cx="53" cy="364"/>
            </a:xfrm>
            <a:custGeom>
              <a:avLst/>
              <a:gdLst>
                <a:gd name="T0" fmla="*/ 53 w 53"/>
                <a:gd name="T1" fmla="*/ 364 h 364"/>
                <a:gd name="T2" fmla="*/ 36 w 53"/>
                <a:gd name="T3" fmla="*/ 364 h 364"/>
                <a:gd name="T4" fmla="*/ 0 w 53"/>
                <a:gd name="T5" fmla="*/ 3 h 364"/>
                <a:gd name="T6" fmla="*/ 18 w 53"/>
                <a:gd name="T7" fmla="*/ 0 h 364"/>
                <a:gd name="T8" fmla="*/ 53 w 53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4">
                  <a:moveTo>
                    <a:pt x="53" y="364"/>
                  </a:moveTo>
                  <a:lnTo>
                    <a:pt x="36" y="364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3" y="36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Arc 215">
              <a:extLst>
                <a:ext uri="{FF2B5EF4-FFF2-40B4-BE49-F238E27FC236}">
                  <a16:creationId xmlns:a16="http://schemas.microsoft.com/office/drawing/2014/main" id="{BE784D5F-2C2F-2949-89F6-280DB0276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1654"/>
              <a:ext cx="15" cy="5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5683 w 5683"/>
                <a:gd name="T1" fmla="*/ 20839 h 21596"/>
                <a:gd name="T2" fmla="*/ 393 w 5683"/>
                <a:gd name="T3" fmla="*/ 21596 h 21596"/>
                <a:gd name="T4" fmla="*/ 0 w 5683"/>
                <a:gd name="T5" fmla="*/ 0 h 2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83" h="21596" fill="none" extrusionOk="0">
                  <a:moveTo>
                    <a:pt x="5682" y="20838"/>
                  </a:moveTo>
                  <a:cubicBezTo>
                    <a:pt x="3957" y="21309"/>
                    <a:pt x="2180" y="21563"/>
                    <a:pt x="393" y="21596"/>
                  </a:cubicBezTo>
                </a:path>
                <a:path w="5683" h="21596" stroke="0" extrusionOk="0">
                  <a:moveTo>
                    <a:pt x="5682" y="20838"/>
                  </a:moveTo>
                  <a:cubicBezTo>
                    <a:pt x="3957" y="21309"/>
                    <a:pt x="2180" y="21563"/>
                    <a:pt x="393" y="21596"/>
                  </a:cubicBez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Line 216">
              <a:extLst>
                <a:ext uri="{FF2B5EF4-FFF2-40B4-BE49-F238E27FC236}">
                  <a16:creationId xmlns:a16="http://schemas.microsoft.com/office/drawing/2014/main" id="{79BFE046-78A2-374B-965E-CED818D9F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5" y="1345"/>
              <a:ext cx="35" cy="3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1" name="Arc 217">
              <a:extLst>
                <a:ext uri="{FF2B5EF4-FFF2-40B4-BE49-F238E27FC236}">
                  <a16:creationId xmlns:a16="http://schemas.microsoft.com/office/drawing/2014/main" id="{606ABAEF-3D4E-A445-B669-7B4532F4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1654"/>
              <a:ext cx="15" cy="5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5683 w 5683"/>
                <a:gd name="T1" fmla="*/ 20839 h 21596"/>
                <a:gd name="T2" fmla="*/ 393 w 5683"/>
                <a:gd name="T3" fmla="*/ 21596 h 21596"/>
                <a:gd name="T4" fmla="*/ 0 w 5683"/>
                <a:gd name="T5" fmla="*/ 0 h 2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83" h="21596" fill="none" extrusionOk="0">
                  <a:moveTo>
                    <a:pt x="5682" y="20838"/>
                  </a:moveTo>
                  <a:cubicBezTo>
                    <a:pt x="3957" y="21309"/>
                    <a:pt x="2180" y="21563"/>
                    <a:pt x="393" y="21596"/>
                  </a:cubicBezTo>
                </a:path>
                <a:path w="5683" h="21596" stroke="0" extrusionOk="0">
                  <a:moveTo>
                    <a:pt x="5682" y="20838"/>
                  </a:moveTo>
                  <a:cubicBezTo>
                    <a:pt x="3957" y="21309"/>
                    <a:pt x="2180" y="21563"/>
                    <a:pt x="393" y="2159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2" name="Freeform 218">
              <a:extLst>
                <a:ext uri="{FF2B5EF4-FFF2-40B4-BE49-F238E27FC236}">
                  <a16:creationId xmlns:a16="http://schemas.microsoft.com/office/drawing/2014/main" id="{11B04398-0D8E-D444-9BF5-3DA410D14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" y="1345"/>
              <a:ext cx="36" cy="364"/>
            </a:xfrm>
            <a:custGeom>
              <a:avLst/>
              <a:gdLst>
                <a:gd name="T0" fmla="*/ 10 w 10"/>
                <a:gd name="T1" fmla="*/ 102 h 102"/>
                <a:gd name="T2" fmla="*/ 0 w 10"/>
                <a:gd name="T3" fmla="*/ 1 h 102"/>
                <a:gd name="T4" fmla="*/ 5 w 10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2">
                  <a:moveTo>
                    <a:pt x="10" y="102"/>
                  </a:move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Freeform 219">
              <a:extLst>
                <a:ext uri="{FF2B5EF4-FFF2-40B4-BE49-F238E27FC236}">
                  <a16:creationId xmlns:a16="http://schemas.microsoft.com/office/drawing/2014/main" id="{2006ADED-40FB-EB47-9850-0E8D0B4B1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1752"/>
              <a:ext cx="346" cy="57"/>
            </a:xfrm>
            <a:custGeom>
              <a:avLst/>
              <a:gdLst>
                <a:gd name="T0" fmla="*/ 0 w 346"/>
                <a:gd name="T1" fmla="*/ 18 h 57"/>
                <a:gd name="T2" fmla="*/ 3 w 346"/>
                <a:gd name="T3" fmla="*/ 0 h 57"/>
                <a:gd name="T4" fmla="*/ 346 w 346"/>
                <a:gd name="T5" fmla="*/ 39 h 57"/>
                <a:gd name="T6" fmla="*/ 346 w 346"/>
                <a:gd name="T7" fmla="*/ 57 h 57"/>
                <a:gd name="T8" fmla="*/ 0 w 346"/>
                <a:gd name="T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57">
                  <a:moveTo>
                    <a:pt x="0" y="18"/>
                  </a:moveTo>
                  <a:lnTo>
                    <a:pt x="3" y="0"/>
                  </a:lnTo>
                  <a:lnTo>
                    <a:pt x="346" y="39"/>
                  </a:lnTo>
                  <a:lnTo>
                    <a:pt x="346" y="57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Arc 220">
              <a:extLst>
                <a:ext uri="{FF2B5EF4-FFF2-40B4-BE49-F238E27FC236}">
                  <a16:creationId xmlns:a16="http://schemas.microsoft.com/office/drawing/2014/main" id="{F0B71BBD-A38F-054B-ADBF-AB25B0881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1753"/>
              <a:ext cx="20" cy="17"/>
            </a:xfrm>
            <a:custGeom>
              <a:avLst/>
              <a:gdLst>
                <a:gd name="G0" fmla="+- 21600 0 0"/>
                <a:gd name="G1" fmla="+- 13170 0 0"/>
                <a:gd name="G2" fmla="+- 21600 0 0"/>
                <a:gd name="T0" fmla="*/ 878 w 21600"/>
                <a:gd name="T1" fmla="*/ 19265 h 19265"/>
                <a:gd name="T2" fmla="*/ 4479 w 21600"/>
                <a:gd name="T3" fmla="*/ 0 h 19265"/>
                <a:gd name="T4" fmla="*/ 21600 w 21600"/>
                <a:gd name="T5" fmla="*/ 13170 h 19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265" fill="none" extrusionOk="0">
                  <a:moveTo>
                    <a:pt x="877" y="19265"/>
                  </a:moveTo>
                  <a:cubicBezTo>
                    <a:pt x="295" y="17285"/>
                    <a:pt x="0" y="15233"/>
                    <a:pt x="0" y="13170"/>
                  </a:cubicBezTo>
                  <a:cubicBezTo>
                    <a:pt x="0" y="8406"/>
                    <a:pt x="1574" y="3776"/>
                    <a:pt x="4479" y="0"/>
                  </a:cubicBezTo>
                </a:path>
                <a:path w="21600" h="19265" stroke="0" extrusionOk="0">
                  <a:moveTo>
                    <a:pt x="877" y="19265"/>
                  </a:moveTo>
                  <a:cubicBezTo>
                    <a:pt x="295" y="17285"/>
                    <a:pt x="0" y="15233"/>
                    <a:pt x="0" y="13170"/>
                  </a:cubicBezTo>
                  <a:cubicBezTo>
                    <a:pt x="0" y="8406"/>
                    <a:pt x="1574" y="3776"/>
                    <a:pt x="4479" y="0"/>
                  </a:cubicBezTo>
                  <a:lnTo>
                    <a:pt x="21600" y="1317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Line 221">
              <a:extLst>
                <a:ext uri="{FF2B5EF4-FFF2-40B4-BE49-F238E27FC236}">
                  <a16:creationId xmlns:a16="http://schemas.microsoft.com/office/drawing/2014/main" id="{B89F81B4-442B-514E-8974-864A57568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0" y="1770"/>
              <a:ext cx="346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6" name="Arc 222">
              <a:extLst>
                <a:ext uri="{FF2B5EF4-FFF2-40B4-BE49-F238E27FC236}">
                  <a16:creationId xmlns:a16="http://schemas.microsoft.com/office/drawing/2014/main" id="{3E7E57ED-B878-AE45-BF4A-1AB146F52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1753"/>
              <a:ext cx="20" cy="17"/>
            </a:xfrm>
            <a:custGeom>
              <a:avLst/>
              <a:gdLst>
                <a:gd name="G0" fmla="+- 21600 0 0"/>
                <a:gd name="G1" fmla="+- 13170 0 0"/>
                <a:gd name="G2" fmla="+- 21600 0 0"/>
                <a:gd name="T0" fmla="*/ 878 w 21600"/>
                <a:gd name="T1" fmla="*/ 19265 h 19265"/>
                <a:gd name="T2" fmla="*/ 4479 w 21600"/>
                <a:gd name="T3" fmla="*/ 0 h 19265"/>
                <a:gd name="T4" fmla="*/ 21600 w 21600"/>
                <a:gd name="T5" fmla="*/ 13170 h 19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265" fill="none" extrusionOk="0">
                  <a:moveTo>
                    <a:pt x="877" y="19265"/>
                  </a:moveTo>
                  <a:cubicBezTo>
                    <a:pt x="295" y="17285"/>
                    <a:pt x="0" y="15233"/>
                    <a:pt x="0" y="13170"/>
                  </a:cubicBezTo>
                  <a:cubicBezTo>
                    <a:pt x="0" y="8406"/>
                    <a:pt x="1574" y="3776"/>
                    <a:pt x="4479" y="0"/>
                  </a:cubicBezTo>
                </a:path>
                <a:path w="21600" h="19265" stroke="0" extrusionOk="0">
                  <a:moveTo>
                    <a:pt x="877" y="19265"/>
                  </a:moveTo>
                  <a:cubicBezTo>
                    <a:pt x="295" y="17285"/>
                    <a:pt x="0" y="15233"/>
                    <a:pt x="0" y="13170"/>
                  </a:cubicBezTo>
                  <a:cubicBezTo>
                    <a:pt x="0" y="8406"/>
                    <a:pt x="1574" y="3776"/>
                    <a:pt x="4479" y="0"/>
                  </a:cubicBezTo>
                  <a:lnTo>
                    <a:pt x="21600" y="1317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7" name="Freeform 223">
              <a:extLst>
                <a:ext uri="{FF2B5EF4-FFF2-40B4-BE49-F238E27FC236}">
                  <a16:creationId xmlns:a16="http://schemas.microsoft.com/office/drawing/2014/main" id="{43F0A009-8EEC-6347-8706-0A52940B3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" y="1752"/>
              <a:ext cx="343" cy="57"/>
            </a:xfrm>
            <a:custGeom>
              <a:avLst/>
              <a:gdLst>
                <a:gd name="T0" fmla="*/ 0 w 96"/>
                <a:gd name="T1" fmla="*/ 0 h 16"/>
                <a:gd name="T2" fmla="*/ 96 w 96"/>
                <a:gd name="T3" fmla="*/ 11 h 16"/>
                <a:gd name="T4" fmla="*/ 96 w 96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0" y="0"/>
                  </a:moveTo>
                  <a:lnTo>
                    <a:pt x="96" y="11"/>
                  </a:lnTo>
                  <a:lnTo>
                    <a:pt x="96" y="1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8" name="Freeform 224">
              <a:extLst>
                <a:ext uri="{FF2B5EF4-FFF2-40B4-BE49-F238E27FC236}">
                  <a16:creationId xmlns:a16="http://schemas.microsoft.com/office/drawing/2014/main" id="{50D1EC11-216A-9E4E-A49D-C6CEECC5B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1755"/>
              <a:ext cx="97" cy="58"/>
            </a:xfrm>
            <a:custGeom>
              <a:avLst/>
              <a:gdLst>
                <a:gd name="T0" fmla="*/ 86 w 97"/>
                <a:gd name="T1" fmla="*/ 0 h 58"/>
                <a:gd name="T2" fmla="*/ 97 w 97"/>
                <a:gd name="T3" fmla="*/ 15 h 58"/>
                <a:gd name="T4" fmla="*/ 7 w 97"/>
                <a:gd name="T5" fmla="*/ 58 h 58"/>
                <a:gd name="T6" fmla="*/ 0 w 97"/>
                <a:gd name="T7" fmla="*/ 43 h 58"/>
                <a:gd name="T8" fmla="*/ 86 w 9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8">
                  <a:moveTo>
                    <a:pt x="86" y="0"/>
                  </a:moveTo>
                  <a:lnTo>
                    <a:pt x="97" y="15"/>
                  </a:lnTo>
                  <a:lnTo>
                    <a:pt x="7" y="58"/>
                  </a:lnTo>
                  <a:lnTo>
                    <a:pt x="0" y="43"/>
                  </a:lnTo>
                  <a:lnTo>
                    <a:pt x="8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Arc 225">
              <a:extLst>
                <a:ext uri="{FF2B5EF4-FFF2-40B4-BE49-F238E27FC236}">
                  <a16:creationId xmlns:a16="http://schemas.microsoft.com/office/drawing/2014/main" id="{162C562E-AA10-E047-AC74-2D7F798FD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752"/>
              <a:ext cx="12" cy="15"/>
            </a:xfrm>
            <a:custGeom>
              <a:avLst/>
              <a:gdLst>
                <a:gd name="G0" fmla="+- 6831 0 0"/>
                <a:gd name="G1" fmla="+- 21600 0 0"/>
                <a:gd name="G2" fmla="+- 21600 0 0"/>
                <a:gd name="T0" fmla="*/ 0 w 28431"/>
                <a:gd name="T1" fmla="*/ 1108 h 36874"/>
                <a:gd name="T2" fmla="*/ 22105 w 28431"/>
                <a:gd name="T3" fmla="*/ 36874 h 36874"/>
                <a:gd name="T4" fmla="*/ 6831 w 28431"/>
                <a:gd name="T5" fmla="*/ 21600 h 3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31" h="36874" fill="none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7328"/>
                    <a:pt x="26155" y="32822"/>
                    <a:pt x="22104" y="36873"/>
                  </a:cubicBezTo>
                </a:path>
                <a:path w="28431" h="36874" stroke="0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7328"/>
                    <a:pt x="26155" y="32822"/>
                    <a:pt x="22104" y="36873"/>
                  </a:cubicBezTo>
                  <a:lnTo>
                    <a:pt x="6831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Line 226">
              <a:extLst>
                <a:ext uri="{FF2B5EF4-FFF2-40B4-BE49-F238E27FC236}">
                  <a16:creationId xmlns:a16="http://schemas.microsoft.com/office/drawing/2014/main" id="{B1F03B3A-1D10-8A4E-8323-7685F704B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3" y="1755"/>
              <a:ext cx="86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Arc 227">
              <a:extLst>
                <a:ext uri="{FF2B5EF4-FFF2-40B4-BE49-F238E27FC236}">
                  <a16:creationId xmlns:a16="http://schemas.microsoft.com/office/drawing/2014/main" id="{A54BE464-4632-9D41-95A2-1BC591B6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752"/>
              <a:ext cx="12" cy="15"/>
            </a:xfrm>
            <a:custGeom>
              <a:avLst/>
              <a:gdLst>
                <a:gd name="G0" fmla="+- 6831 0 0"/>
                <a:gd name="G1" fmla="+- 21600 0 0"/>
                <a:gd name="G2" fmla="+- 21600 0 0"/>
                <a:gd name="T0" fmla="*/ 0 w 28431"/>
                <a:gd name="T1" fmla="*/ 1108 h 36874"/>
                <a:gd name="T2" fmla="*/ 22105 w 28431"/>
                <a:gd name="T3" fmla="*/ 36874 h 36874"/>
                <a:gd name="T4" fmla="*/ 6831 w 28431"/>
                <a:gd name="T5" fmla="*/ 21600 h 3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31" h="36874" fill="none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7328"/>
                    <a:pt x="26155" y="32822"/>
                    <a:pt x="22104" y="36873"/>
                  </a:cubicBezTo>
                </a:path>
                <a:path w="28431" h="36874" stroke="0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7328"/>
                    <a:pt x="26155" y="32822"/>
                    <a:pt x="22104" y="36873"/>
                  </a:cubicBezTo>
                  <a:lnTo>
                    <a:pt x="6831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2" name="Freeform 228">
              <a:extLst>
                <a:ext uri="{FF2B5EF4-FFF2-40B4-BE49-F238E27FC236}">
                  <a16:creationId xmlns:a16="http://schemas.microsoft.com/office/drawing/2014/main" id="{912A623A-DAF9-3342-BCB8-B15133127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1770"/>
              <a:ext cx="97" cy="43"/>
            </a:xfrm>
            <a:custGeom>
              <a:avLst/>
              <a:gdLst>
                <a:gd name="T0" fmla="*/ 27 w 27"/>
                <a:gd name="T1" fmla="*/ 0 h 12"/>
                <a:gd name="T2" fmla="*/ 2 w 27"/>
                <a:gd name="T3" fmla="*/ 12 h 12"/>
                <a:gd name="T4" fmla="*/ 0 w 2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2">
                  <a:moveTo>
                    <a:pt x="27" y="0"/>
                  </a:moveTo>
                  <a:lnTo>
                    <a:pt x="2" y="12"/>
                  </a:lnTo>
                  <a:lnTo>
                    <a:pt x="0" y="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Oval 229">
              <a:extLst>
                <a:ext uri="{FF2B5EF4-FFF2-40B4-BE49-F238E27FC236}">
                  <a16:creationId xmlns:a16="http://schemas.microsoft.com/office/drawing/2014/main" id="{F353D474-7FA1-9748-A36A-CCDAAB76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1152"/>
              <a:ext cx="189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Oval 230">
              <a:extLst>
                <a:ext uri="{FF2B5EF4-FFF2-40B4-BE49-F238E27FC236}">
                  <a16:creationId xmlns:a16="http://schemas.microsoft.com/office/drawing/2014/main" id="{309686D4-EFE2-8F42-AEE8-B32B5A716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1152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Freeform 231">
              <a:extLst>
                <a:ext uri="{FF2B5EF4-FFF2-40B4-BE49-F238E27FC236}">
                  <a16:creationId xmlns:a16="http://schemas.microsoft.com/office/drawing/2014/main" id="{4910F3C8-0162-9B45-AF75-838F436A2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1256"/>
              <a:ext cx="100" cy="60"/>
            </a:xfrm>
            <a:custGeom>
              <a:avLst/>
              <a:gdLst>
                <a:gd name="T0" fmla="*/ 93 w 100"/>
                <a:gd name="T1" fmla="*/ 0 h 60"/>
                <a:gd name="T2" fmla="*/ 100 w 100"/>
                <a:gd name="T3" fmla="*/ 14 h 60"/>
                <a:gd name="T4" fmla="*/ 7 w 100"/>
                <a:gd name="T5" fmla="*/ 60 h 60"/>
                <a:gd name="T6" fmla="*/ 0 w 100"/>
                <a:gd name="T7" fmla="*/ 46 h 60"/>
                <a:gd name="T8" fmla="*/ 93 w 10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0">
                  <a:moveTo>
                    <a:pt x="93" y="0"/>
                  </a:moveTo>
                  <a:lnTo>
                    <a:pt x="100" y="14"/>
                  </a:lnTo>
                  <a:lnTo>
                    <a:pt x="7" y="60"/>
                  </a:lnTo>
                  <a:lnTo>
                    <a:pt x="0" y="46"/>
                  </a:lnTo>
                  <a:lnTo>
                    <a:pt x="9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6" name="Arc 232">
              <a:extLst>
                <a:ext uri="{FF2B5EF4-FFF2-40B4-BE49-F238E27FC236}">
                  <a16:creationId xmlns:a16="http://schemas.microsoft.com/office/drawing/2014/main" id="{DAF6E55D-149A-294A-80E9-DD0B8E985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4" y="1252"/>
              <a:ext cx="11" cy="16"/>
            </a:xfrm>
            <a:custGeom>
              <a:avLst/>
              <a:gdLst>
                <a:gd name="G0" fmla="+- 4236 0 0"/>
                <a:gd name="G1" fmla="+- 21600 0 0"/>
                <a:gd name="G2" fmla="+- 21600 0 0"/>
                <a:gd name="T0" fmla="*/ 0 w 25836"/>
                <a:gd name="T1" fmla="*/ 419 h 39572"/>
                <a:gd name="T2" fmla="*/ 16218 w 25836"/>
                <a:gd name="T3" fmla="*/ 39572 h 39572"/>
                <a:gd name="T4" fmla="*/ 4236 w 25836"/>
                <a:gd name="T5" fmla="*/ 21600 h 39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36" h="39572" fill="none" extrusionOk="0">
                  <a:moveTo>
                    <a:pt x="0" y="419"/>
                  </a:moveTo>
                  <a:cubicBezTo>
                    <a:pt x="1394" y="140"/>
                    <a:pt x="2813" y="0"/>
                    <a:pt x="4236" y="0"/>
                  </a:cubicBez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28821"/>
                    <a:pt x="22226" y="35565"/>
                    <a:pt x="16217" y="39571"/>
                  </a:cubicBezTo>
                </a:path>
                <a:path w="25836" h="39572" stroke="0" extrusionOk="0">
                  <a:moveTo>
                    <a:pt x="0" y="419"/>
                  </a:moveTo>
                  <a:cubicBezTo>
                    <a:pt x="1394" y="140"/>
                    <a:pt x="2813" y="0"/>
                    <a:pt x="4236" y="0"/>
                  </a:cubicBez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28821"/>
                    <a:pt x="22226" y="35565"/>
                    <a:pt x="16217" y="39571"/>
                  </a:cubicBezTo>
                  <a:lnTo>
                    <a:pt x="4236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Line 233">
              <a:extLst>
                <a:ext uri="{FF2B5EF4-FFF2-40B4-BE49-F238E27FC236}">
                  <a16:creationId xmlns:a16="http://schemas.microsoft.com/office/drawing/2014/main" id="{70C0A618-39FE-EC4D-BAC6-CF9C2B8F0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" y="1256"/>
              <a:ext cx="93" cy="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Arc 234">
              <a:extLst>
                <a:ext uri="{FF2B5EF4-FFF2-40B4-BE49-F238E27FC236}">
                  <a16:creationId xmlns:a16="http://schemas.microsoft.com/office/drawing/2014/main" id="{958DC684-79D8-6443-BB30-01D9E6520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4" y="1252"/>
              <a:ext cx="11" cy="16"/>
            </a:xfrm>
            <a:custGeom>
              <a:avLst/>
              <a:gdLst>
                <a:gd name="G0" fmla="+- 4236 0 0"/>
                <a:gd name="G1" fmla="+- 21600 0 0"/>
                <a:gd name="G2" fmla="+- 21600 0 0"/>
                <a:gd name="T0" fmla="*/ 0 w 25836"/>
                <a:gd name="T1" fmla="*/ 419 h 39572"/>
                <a:gd name="T2" fmla="*/ 16218 w 25836"/>
                <a:gd name="T3" fmla="*/ 39572 h 39572"/>
                <a:gd name="T4" fmla="*/ 4236 w 25836"/>
                <a:gd name="T5" fmla="*/ 21600 h 39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36" h="39572" fill="none" extrusionOk="0">
                  <a:moveTo>
                    <a:pt x="0" y="419"/>
                  </a:moveTo>
                  <a:cubicBezTo>
                    <a:pt x="1394" y="140"/>
                    <a:pt x="2813" y="0"/>
                    <a:pt x="4236" y="0"/>
                  </a:cubicBez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28821"/>
                    <a:pt x="22226" y="35565"/>
                    <a:pt x="16217" y="39571"/>
                  </a:cubicBezTo>
                </a:path>
                <a:path w="25836" h="39572" stroke="0" extrusionOk="0">
                  <a:moveTo>
                    <a:pt x="0" y="419"/>
                  </a:moveTo>
                  <a:cubicBezTo>
                    <a:pt x="1394" y="140"/>
                    <a:pt x="2813" y="0"/>
                    <a:pt x="4236" y="0"/>
                  </a:cubicBez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28821"/>
                    <a:pt x="22226" y="35565"/>
                    <a:pt x="16217" y="39571"/>
                  </a:cubicBezTo>
                  <a:lnTo>
                    <a:pt x="4236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9" name="Freeform 235">
              <a:extLst>
                <a:ext uri="{FF2B5EF4-FFF2-40B4-BE49-F238E27FC236}">
                  <a16:creationId xmlns:a16="http://schemas.microsoft.com/office/drawing/2014/main" id="{DA086FE3-3C6B-6E4F-A0DF-1A6CA28B6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1270"/>
              <a:ext cx="100" cy="46"/>
            </a:xfrm>
            <a:custGeom>
              <a:avLst/>
              <a:gdLst>
                <a:gd name="T0" fmla="*/ 28 w 28"/>
                <a:gd name="T1" fmla="*/ 0 h 13"/>
                <a:gd name="T2" fmla="*/ 2 w 28"/>
                <a:gd name="T3" fmla="*/ 13 h 13"/>
                <a:gd name="T4" fmla="*/ 0 w 28"/>
                <a:gd name="T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3">
                  <a:moveTo>
                    <a:pt x="28" y="0"/>
                  </a:moveTo>
                  <a:lnTo>
                    <a:pt x="2" y="13"/>
                  </a:lnTo>
                  <a:lnTo>
                    <a:pt x="0" y="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Oval 236">
              <a:extLst>
                <a:ext uri="{FF2B5EF4-FFF2-40B4-BE49-F238E27FC236}">
                  <a16:creationId xmlns:a16="http://schemas.microsoft.com/office/drawing/2014/main" id="{C891123D-5C17-5647-BF36-206A40684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2266"/>
              <a:ext cx="97" cy="96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1" name="Oval 237">
              <a:extLst>
                <a:ext uri="{FF2B5EF4-FFF2-40B4-BE49-F238E27FC236}">
                  <a16:creationId xmlns:a16="http://schemas.microsoft.com/office/drawing/2014/main" id="{B188D367-033A-6646-A7F5-CFDD2BC7A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2266"/>
              <a:ext cx="97" cy="96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Freeform 238">
              <a:extLst>
                <a:ext uri="{FF2B5EF4-FFF2-40B4-BE49-F238E27FC236}">
                  <a16:creationId xmlns:a16="http://schemas.microsoft.com/office/drawing/2014/main" id="{6DAE5C7E-4121-324F-8FF8-D80643C33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1909"/>
              <a:ext cx="21" cy="361"/>
            </a:xfrm>
            <a:custGeom>
              <a:avLst/>
              <a:gdLst>
                <a:gd name="T0" fmla="*/ 18 w 21"/>
                <a:gd name="T1" fmla="*/ 361 h 361"/>
                <a:gd name="T2" fmla="*/ 0 w 21"/>
                <a:gd name="T3" fmla="*/ 361 h 361"/>
                <a:gd name="T4" fmla="*/ 3 w 21"/>
                <a:gd name="T5" fmla="*/ 0 h 361"/>
                <a:gd name="T6" fmla="*/ 21 w 21"/>
                <a:gd name="T7" fmla="*/ 0 h 361"/>
                <a:gd name="T8" fmla="*/ 18 w 21"/>
                <a:gd name="T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1">
                  <a:moveTo>
                    <a:pt x="18" y="361"/>
                  </a:moveTo>
                  <a:lnTo>
                    <a:pt x="0" y="361"/>
                  </a:lnTo>
                  <a:lnTo>
                    <a:pt x="3" y="0"/>
                  </a:lnTo>
                  <a:lnTo>
                    <a:pt x="21" y="0"/>
                  </a:lnTo>
                  <a:lnTo>
                    <a:pt x="18" y="36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Arc 239">
              <a:extLst>
                <a:ext uri="{FF2B5EF4-FFF2-40B4-BE49-F238E27FC236}">
                  <a16:creationId xmlns:a16="http://schemas.microsoft.com/office/drawing/2014/main" id="{6484F73F-15EE-354F-958F-B0DC93ADC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225"/>
              <a:ext cx="15" cy="41"/>
            </a:xfrm>
            <a:custGeom>
              <a:avLst/>
              <a:gdLst>
                <a:gd name="G0" fmla="+- 3128 0 0"/>
                <a:gd name="G1" fmla="+- 0 0 0"/>
                <a:gd name="G2" fmla="+- 21600 0 0"/>
                <a:gd name="T0" fmla="*/ 7759 w 7759"/>
                <a:gd name="T1" fmla="*/ 21098 h 21600"/>
                <a:gd name="T2" fmla="*/ 0 w 7759"/>
                <a:gd name="T3" fmla="*/ 21372 h 21600"/>
                <a:gd name="T4" fmla="*/ 3128 w 775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59" h="21600" fill="none" extrusionOk="0">
                  <a:moveTo>
                    <a:pt x="7758" y="21097"/>
                  </a:moveTo>
                  <a:cubicBezTo>
                    <a:pt x="6237" y="21431"/>
                    <a:pt x="4685" y="21600"/>
                    <a:pt x="3128" y="21600"/>
                  </a:cubicBezTo>
                  <a:cubicBezTo>
                    <a:pt x="2081" y="21600"/>
                    <a:pt x="1035" y="21523"/>
                    <a:pt x="-1" y="21372"/>
                  </a:cubicBezTo>
                </a:path>
                <a:path w="7759" h="21600" stroke="0" extrusionOk="0">
                  <a:moveTo>
                    <a:pt x="7758" y="21097"/>
                  </a:moveTo>
                  <a:cubicBezTo>
                    <a:pt x="6237" y="21431"/>
                    <a:pt x="4685" y="21600"/>
                    <a:pt x="3128" y="21600"/>
                  </a:cubicBezTo>
                  <a:cubicBezTo>
                    <a:pt x="2081" y="21600"/>
                    <a:pt x="1035" y="21523"/>
                    <a:pt x="-1" y="21372"/>
                  </a:cubicBezTo>
                  <a:lnTo>
                    <a:pt x="312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4" name="Line 240">
              <a:extLst>
                <a:ext uri="{FF2B5EF4-FFF2-40B4-BE49-F238E27FC236}">
                  <a16:creationId xmlns:a16="http://schemas.microsoft.com/office/drawing/2014/main" id="{ABCC6367-FEB9-C04A-A4B1-B3EB695DF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3" y="1909"/>
              <a:ext cx="3" cy="3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Arc 241">
              <a:extLst>
                <a:ext uri="{FF2B5EF4-FFF2-40B4-BE49-F238E27FC236}">
                  <a16:creationId xmlns:a16="http://schemas.microsoft.com/office/drawing/2014/main" id="{891364A6-F91A-DF4A-A391-F4E838C8E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225"/>
              <a:ext cx="15" cy="41"/>
            </a:xfrm>
            <a:custGeom>
              <a:avLst/>
              <a:gdLst>
                <a:gd name="G0" fmla="+- 3128 0 0"/>
                <a:gd name="G1" fmla="+- 0 0 0"/>
                <a:gd name="G2" fmla="+- 21600 0 0"/>
                <a:gd name="T0" fmla="*/ 7759 w 7759"/>
                <a:gd name="T1" fmla="*/ 21098 h 21600"/>
                <a:gd name="T2" fmla="*/ 0 w 7759"/>
                <a:gd name="T3" fmla="*/ 21372 h 21600"/>
                <a:gd name="T4" fmla="*/ 3128 w 775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59" h="21600" fill="none" extrusionOk="0">
                  <a:moveTo>
                    <a:pt x="7758" y="21097"/>
                  </a:moveTo>
                  <a:cubicBezTo>
                    <a:pt x="6237" y="21431"/>
                    <a:pt x="4685" y="21600"/>
                    <a:pt x="3128" y="21600"/>
                  </a:cubicBezTo>
                  <a:cubicBezTo>
                    <a:pt x="2081" y="21600"/>
                    <a:pt x="1035" y="21523"/>
                    <a:pt x="-1" y="21372"/>
                  </a:cubicBezTo>
                </a:path>
                <a:path w="7759" h="21600" stroke="0" extrusionOk="0">
                  <a:moveTo>
                    <a:pt x="7758" y="21097"/>
                  </a:moveTo>
                  <a:cubicBezTo>
                    <a:pt x="6237" y="21431"/>
                    <a:pt x="4685" y="21600"/>
                    <a:pt x="3128" y="21600"/>
                  </a:cubicBezTo>
                  <a:cubicBezTo>
                    <a:pt x="2081" y="21600"/>
                    <a:pt x="1035" y="21523"/>
                    <a:pt x="-1" y="21372"/>
                  </a:cubicBezTo>
                  <a:lnTo>
                    <a:pt x="3128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Freeform 242">
              <a:extLst>
                <a:ext uri="{FF2B5EF4-FFF2-40B4-BE49-F238E27FC236}">
                  <a16:creationId xmlns:a16="http://schemas.microsoft.com/office/drawing/2014/main" id="{97D111DF-56AC-E042-8021-200072EC2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1909"/>
              <a:ext cx="21" cy="361"/>
            </a:xfrm>
            <a:custGeom>
              <a:avLst/>
              <a:gdLst>
                <a:gd name="T0" fmla="*/ 0 w 6"/>
                <a:gd name="T1" fmla="*/ 101 h 101"/>
                <a:gd name="T2" fmla="*/ 1 w 6"/>
                <a:gd name="T3" fmla="*/ 0 h 101"/>
                <a:gd name="T4" fmla="*/ 6 w 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1">
                  <a:moveTo>
                    <a:pt x="0" y="101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243">
              <a:extLst>
                <a:ext uri="{FF2B5EF4-FFF2-40B4-BE49-F238E27FC236}">
                  <a16:creationId xmlns:a16="http://schemas.microsoft.com/office/drawing/2014/main" id="{06F1B675-8A71-0349-A3FF-998A4A7AC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2309"/>
              <a:ext cx="357" cy="28"/>
            </a:xfrm>
            <a:custGeom>
              <a:avLst/>
              <a:gdLst>
                <a:gd name="T0" fmla="*/ 0 w 357"/>
                <a:gd name="T1" fmla="*/ 18 h 28"/>
                <a:gd name="T2" fmla="*/ 0 w 357"/>
                <a:gd name="T3" fmla="*/ 0 h 28"/>
                <a:gd name="T4" fmla="*/ 357 w 357"/>
                <a:gd name="T5" fmla="*/ 10 h 28"/>
                <a:gd name="T6" fmla="*/ 357 w 357"/>
                <a:gd name="T7" fmla="*/ 28 h 28"/>
                <a:gd name="T8" fmla="*/ 0 w 357"/>
                <a:gd name="T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28">
                  <a:moveTo>
                    <a:pt x="0" y="18"/>
                  </a:moveTo>
                  <a:lnTo>
                    <a:pt x="0" y="0"/>
                  </a:lnTo>
                  <a:lnTo>
                    <a:pt x="357" y="10"/>
                  </a:lnTo>
                  <a:lnTo>
                    <a:pt x="357" y="28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Arc 244">
              <a:extLst>
                <a:ext uri="{FF2B5EF4-FFF2-40B4-BE49-F238E27FC236}">
                  <a16:creationId xmlns:a16="http://schemas.microsoft.com/office/drawing/2014/main" id="{E0D915A7-2669-A040-96EB-6CF6D3D6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308"/>
              <a:ext cx="20" cy="19"/>
            </a:xfrm>
            <a:custGeom>
              <a:avLst/>
              <a:gdLst>
                <a:gd name="G0" fmla="+- 21600 0 0"/>
                <a:gd name="G1" fmla="+- 10794 0 0"/>
                <a:gd name="G2" fmla="+- 21600 0 0"/>
                <a:gd name="T0" fmla="*/ 2890 w 21600"/>
                <a:gd name="T1" fmla="*/ 21588 h 21588"/>
                <a:gd name="T2" fmla="*/ 2890 w 21600"/>
                <a:gd name="T3" fmla="*/ 0 h 21588"/>
                <a:gd name="T4" fmla="*/ 21600 w 21600"/>
                <a:gd name="T5" fmla="*/ 10794 h 2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8" fill="none" extrusionOk="0">
                  <a:moveTo>
                    <a:pt x="2890" y="21587"/>
                  </a:moveTo>
                  <a:cubicBezTo>
                    <a:pt x="996" y="18305"/>
                    <a:pt x="0" y="14583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</a:path>
                <a:path w="21600" h="21588" stroke="0" extrusionOk="0">
                  <a:moveTo>
                    <a:pt x="2890" y="21587"/>
                  </a:moveTo>
                  <a:cubicBezTo>
                    <a:pt x="996" y="18305"/>
                    <a:pt x="0" y="14583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  <a:lnTo>
                    <a:pt x="21600" y="1079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Line 245">
              <a:extLst>
                <a:ext uri="{FF2B5EF4-FFF2-40B4-BE49-F238E27FC236}">
                  <a16:creationId xmlns:a16="http://schemas.microsoft.com/office/drawing/2014/main" id="{6F7642DC-889A-9A48-847D-1DAE758C5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2327"/>
              <a:ext cx="357" cy="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Arc 246">
              <a:extLst>
                <a:ext uri="{FF2B5EF4-FFF2-40B4-BE49-F238E27FC236}">
                  <a16:creationId xmlns:a16="http://schemas.microsoft.com/office/drawing/2014/main" id="{C4C36CF0-14AD-A546-9052-5C0390C70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308"/>
              <a:ext cx="20" cy="19"/>
            </a:xfrm>
            <a:custGeom>
              <a:avLst/>
              <a:gdLst>
                <a:gd name="G0" fmla="+- 21600 0 0"/>
                <a:gd name="G1" fmla="+- 10794 0 0"/>
                <a:gd name="G2" fmla="+- 21600 0 0"/>
                <a:gd name="T0" fmla="*/ 2890 w 21600"/>
                <a:gd name="T1" fmla="*/ 21588 h 21588"/>
                <a:gd name="T2" fmla="*/ 2890 w 21600"/>
                <a:gd name="T3" fmla="*/ 0 h 21588"/>
                <a:gd name="T4" fmla="*/ 21600 w 21600"/>
                <a:gd name="T5" fmla="*/ 10794 h 2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8" fill="none" extrusionOk="0">
                  <a:moveTo>
                    <a:pt x="2890" y="21587"/>
                  </a:moveTo>
                  <a:cubicBezTo>
                    <a:pt x="996" y="18305"/>
                    <a:pt x="0" y="14583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</a:path>
                <a:path w="21600" h="21588" stroke="0" extrusionOk="0">
                  <a:moveTo>
                    <a:pt x="2890" y="21587"/>
                  </a:moveTo>
                  <a:cubicBezTo>
                    <a:pt x="996" y="18305"/>
                    <a:pt x="0" y="14583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  <a:lnTo>
                    <a:pt x="21600" y="1079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Freeform 247">
              <a:extLst>
                <a:ext uri="{FF2B5EF4-FFF2-40B4-BE49-F238E27FC236}">
                  <a16:creationId xmlns:a16="http://schemas.microsoft.com/office/drawing/2014/main" id="{0925D9CA-47F9-FE44-BDC1-1C54C2577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2309"/>
              <a:ext cx="357" cy="28"/>
            </a:xfrm>
            <a:custGeom>
              <a:avLst/>
              <a:gdLst>
                <a:gd name="T0" fmla="*/ 0 w 100"/>
                <a:gd name="T1" fmla="*/ 0 h 8"/>
                <a:gd name="T2" fmla="*/ 100 w 100"/>
                <a:gd name="T3" fmla="*/ 3 h 8"/>
                <a:gd name="T4" fmla="*/ 100 w 100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8">
                  <a:moveTo>
                    <a:pt x="0" y="0"/>
                  </a:moveTo>
                  <a:lnTo>
                    <a:pt x="100" y="3"/>
                  </a:lnTo>
                  <a:lnTo>
                    <a:pt x="100" y="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Freeform 248">
              <a:extLst>
                <a:ext uri="{FF2B5EF4-FFF2-40B4-BE49-F238E27FC236}">
                  <a16:creationId xmlns:a16="http://schemas.microsoft.com/office/drawing/2014/main" id="{A3916648-A213-C941-90FB-CB63D2F8A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" y="2312"/>
              <a:ext cx="93" cy="61"/>
            </a:xfrm>
            <a:custGeom>
              <a:avLst/>
              <a:gdLst>
                <a:gd name="T0" fmla="*/ 86 w 93"/>
                <a:gd name="T1" fmla="*/ 0 h 61"/>
                <a:gd name="T2" fmla="*/ 93 w 93"/>
                <a:gd name="T3" fmla="*/ 18 h 61"/>
                <a:gd name="T4" fmla="*/ 8 w 93"/>
                <a:gd name="T5" fmla="*/ 61 h 61"/>
                <a:gd name="T6" fmla="*/ 0 w 93"/>
                <a:gd name="T7" fmla="*/ 43 h 61"/>
                <a:gd name="T8" fmla="*/ 86 w 9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1">
                  <a:moveTo>
                    <a:pt x="86" y="0"/>
                  </a:moveTo>
                  <a:lnTo>
                    <a:pt x="93" y="18"/>
                  </a:lnTo>
                  <a:lnTo>
                    <a:pt x="8" y="61"/>
                  </a:lnTo>
                  <a:lnTo>
                    <a:pt x="0" y="43"/>
                  </a:lnTo>
                  <a:lnTo>
                    <a:pt x="8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Arc 249">
              <a:extLst>
                <a:ext uri="{FF2B5EF4-FFF2-40B4-BE49-F238E27FC236}">
                  <a16:creationId xmlns:a16="http://schemas.microsoft.com/office/drawing/2014/main" id="{7040AD36-8727-584F-9692-1B7C8AD17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" y="2313"/>
              <a:ext cx="9" cy="16"/>
            </a:xfrm>
            <a:custGeom>
              <a:avLst/>
              <a:gdLst>
                <a:gd name="G0" fmla="+- 0 0 0"/>
                <a:gd name="G1" fmla="+- 20055 0 0"/>
                <a:gd name="G2" fmla="+- 21600 0 0"/>
                <a:gd name="T0" fmla="*/ 8022 w 21600"/>
                <a:gd name="T1" fmla="*/ 0 h 38937"/>
                <a:gd name="T2" fmla="*/ 10490 w 21600"/>
                <a:gd name="T3" fmla="*/ 38937 h 38937"/>
                <a:gd name="T4" fmla="*/ 0 w 21600"/>
                <a:gd name="T5" fmla="*/ 20055 h 38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937" fill="none" extrusionOk="0">
                  <a:moveTo>
                    <a:pt x="8022" y="-1"/>
                  </a:moveTo>
                  <a:cubicBezTo>
                    <a:pt x="16222" y="3280"/>
                    <a:pt x="21600" y="11222"/>
                    <a:pt x="21600" y="20055"/>
                  </a:cubicBezTo>
                  <a:cubicBezTo>
                    <a:pt x="21600" y="27899"/>
                    <a:pt x="17347" y="35127"/>
                    <a:pt x="10489" y="38936"/>
                  </a:cubicBezTo>
                </a:path>
                <a:path w="21600" h="38937" stroke="0" extrusionOk="0">
                  <a:moveTo>
                    <a:pt x="8022" y="-1"/>
                  </a:moveTo>
                  <a:cubicBezTo>
                    <a:pt x="16222" y="3280"/>
                    <a:pt x="21600" y="11222"/>
                    <a:pt x="21600" y="20055"/>
                  </a:cubicBezTo>
                  <a:cubicBezTo>
                    <a:pt x="21600" y="27899"/>
                    <a:pt x="17347" y="35127"/>
                    <a:pt x="10489" y="38936"/>
                  </a:cubicBezTo>
                  <a:lnTo>
                    <a:pt x="0" y="2005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4" name="Line 250">
              <a:extLst>
                <a:ext uri="{FF2B5EF4-FFF2-40B4-BE49-F238E27FC236}">
                  <a16:creationId xmlns:a16="http://schemas.microsoft.com/office/drawing/2014/main" id="{B4398031-2E36-7646-BEAB-073C9170D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5" y="2312"/>
              <a:ext cx="86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5" name="Arc 251">
              <a:extLst>
                <a:ext uri="{FF2B5EF4-FFF2-40B4-BE49-F238E27FC236}">
                  <a16:creationId xmlns:a16="http://schemas.microsoft.com/office/drawing/2014/main" id="{4E34D494-BC61-9747-A3D0-6CBA89A49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" y="2313"/>
              <a:ext cx="9" cy="16"/>
            </a:xfrm>
            <a:custGeom>
              <a:avLst/>
              <a:gdLst>
                <a:gd name="G0" fmla="+- 0 0 0"/>
                <a:gd name="G1" fmla="+- 20055 0 0"/>
                <a:gd name="G2" fmla="+- 21600 0 0"/>
                <a:gd name="T0" fmla="*/ 8022 w 21600"/>
                <a:gd name="T1" fmla="*/ 0 h 38937"/>
                <a:gd name="T2" fmla="*/ 10490 w 21600"/>
                <a:gd name="T3" fmla="*/ 38937 h 38937"/>
                <a:gd name="T4" fmla="*/ 0 w 21600"/>
                <a:gd name="T5" fmla="*/ 20055 h 38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937" fill="none" extrusionOk="0">
                  <a:moveTo>
                    <a:pt x="8022" y="-1"/>
                  </a:moveTo>
                  <a:cubicBezTo>
                    <a:pt x="16222" y="3280"/>
                    <a:pt x="21600" y="11222"/>
                    <a:pt x="21600" y="20055"/>
                  </a:cubicBezTo>
                  <a:cubicBezTo>
                    <a:pt x="21600" y="27899"/>
                    <a:pt x="17347" y="35127"/>
                    <a:pt x="10489" y="38936"/>
                  </a:cubicBezTo>
                </a:path>
                <a:path w="21600" h="38937" stroke="0" extrusionOk="0">
                  <a:moveTo>
                    <a:pt x="8022" y="-1"/>
                  </a:moveTo>
                  <a:cubicBezTo>
                    <a:pt x="16222" y="3280"/>
                    <a:pt x="21600" y="11222"/>
                    <a:pt x="21600" y="20055"/>
                  </a:cubicBezTo>
                  <a:cubicBezTo>
                    <a:pt x="21600" y="27899"/>
                    <a:pt x="17347" y="35127"/>
                    <a:pt x="10489" y="38936"/>
                  </a:cubicBezTo>
                  <a:lnTo>
                    <a:pt x="0" y="20055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6" name="Freeform 252">
              <a:extLst>
                <a:ext uri="{FF2B5EF4-FFF2-40B4-BE49-F238E27FC236}">
                  <a16:creationId xmlns:a16="http://schemas.microsoft.com/office/drawing/2014/main" id="{B1F0DFEE-FB9D-034F-8AE4-163DD60C7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" y="2330"/>
              <a:ext cx="93" cy="43"/>
            </a:xfrm>
            <a:custGeom>
              <a:avLst/>
              <a:gdLst>
                <a:gd name="T0" fmla="*/ 26 w 26"/>
                <a:gd name="T1" fmla="*/ 0 h 12"/>
                <a:gd name="T2" fmla="*/ 2 w 26"/>
                <a:gd name="T3" fmla="*/ 12 h 12"/>
                <a:gd name="T4" fmla="*/ 0 w 26"/>
                <a:gd name="T5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2">
                  <a:moveTo>
                    <a:pt x="26" y="0"/>
                  </a:moveTo>
                  <a:lnTo>
                    <a:pt x="2" y="12"/>
                  </a:lnTo>
                  <a:lnTo>
                    <a:pt x="0" y="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7" name="Oval 253">
              <a:extLst>
                <a:ext uri="{FF2B5EF4-FFF2-40B4-BE49-F238E27FC236}">
                  <a16:creationId xmlns:a16="http://schemas.microsoft.com/office/drawing/2014/main" id="{20191714-94B9-E34B-A461-AD962B68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1716"/>
              <a:ext cx="189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Oval 254">
              <a:extLst>
                <a:ext uri="{FF2B5EF4-FFF2-40B4-BE49-F238E27FC236}">
                  <a16:creationId xmlns:a16="http://schemas.microsoft.com/office/drawing/2014/main" id="{5DDEA55E-409C-C641-88F8-1FC478983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1716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79" name="Freeform 255">
              <a:extLst>
                <a:ext uri="{FF2B5EF4-FFF2-40B4-BE49-F238E27FC236}">
                  <a16:creationId xmlns:a16="http://schemas.microsoft.com/office/drawing/2014/main" id="{31406299-17EE-2D42-B8F3-847A19A63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" y="1805"/>
              <a:ext cx="336" cy="22"/>
            </a:xfrm>
            <a:custGeom>
              <a:avLst/>
              <a:gdLst>
                <a:gd name="T0" fmla="*/ 0 w 336"/>
                <a:gd name="T1" fmla="*/ 18 h 22"/>
                <a:gd name="T2" fmla="*/ 0 w 336"/>
                <a:gd name="T3" fmla="*/ 0 h 22"/>
                <a:gd name="T4" fmla="*/ 336 w 336"/>
                <a:gd name="T5" fmla="*/ 4 h 22"/>
                <a:gd name="T6" fmla="*/ 336 w 336"/>
                <a:gd name="T7" fmla="*/ 22 h 22"/>
                <a:gd name="T8" fmla="*/ 0 w 336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2">
                  <a:moveTo>
                    <a:pt x="0" y="18"/>
                  </a:moveTo>
                  <a:lnTo>
                    <a:pt x="0" y="0"/>
                  </a:lnTo>
                  <a:lnTo>
                    <a:pt x="336" y="4"/>
                  </a:lnTo>
                  <a:lnTo>
                    <a:pt x="336" y="22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Arc 256">
              <a:extLst>
                <a:ext uri="{FF2B5EF4-FFF2-40B4-BE49-F238E27FC236}">
                  <a16:creationId xmlns:a16="http://schemas.microsoft.com/office/drawing/2014/main" id="{87323508-23D9-C647-9F39-AE1F3E453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05"/>
              <a:ext cx="20" cy="18"/>
            </a:xfrm>
            <a:custGeom>
              <a:avLst/>
              <a:gdLst>
                <a:gd name="G0" fmla="+- 21600 0 0"/>
                <a:gd name="G1" fmla="+- 7189 0 0"/>
                <a:gd name="G2" fmla="+- 21600 0 0"/>
                <a:gd name="T0" fmla="*/ 3953 w 21600"/>
                <a:gd name="T1" fmla="*/ 19645 h 19645"/>
                <a:gd name="T2" fmla="*/ 1231 w 21600"/>
                <a:gd name="T3" fmla="*/ 0 h 19645"/>
                <a:gd name="T4" fmla="*/ 21600 w 21600"/>
                <a:gd name="T5" fmla="*/ 7189 h 19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645" fill="none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</a:path>
                <a:path w="21600" h="19645" stroke="0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  <a:lnTo>
                    <a:pt x="21600" y="718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1" name="Line 257">
              <a:extLst>
                <a:ext uri="{FF2B5EF4-FFF2-40B4-BE49-F238E27FC236}">
                  <a16:creationId xmlns:a16="http://schemas.microsoft.com/office/drawing/2014/main" id="{DC748BF1-B48A-C341-AD30-09BF28A73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5" y="1823"/>
              <a:ext cx="336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2" name="Arc 258">
              <a:extLst>
                <a:ext uri="{FF2B5EF4-FFF2-40B4-BE49-F238E27FC236}">
                  <a16:creationId xmlns:a16="http://schemas.microsoft.com/office/drawing/2014/main" id="{7B5F6991-4AB3-664F-9908-A52FEF2A6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05"/>
              <a:ext cx="20" cy="18"/>
            </a:xfrm>
            <a:custGeom>
              <a:avLst/>
              <a:gdLst>
                <a:gd name="G0" fmla="+- 21600 0 0"/>
                <a:gd name="G1" fmla="+- 7189 0 0"/>
                <a:gd name="G2" fmla="+- 21600 0 0"/>
                <a:gd name="T0" fmla="*/ 3953 w 21600"/>
                <a:gd name="T1" fmla="*/ 19645 h 19645"/>
                <a:gd name="T2" fmla="*/ 1231 w 21600"/>
                <a:gd name="T3" fmla="*/ 0 h 19645"/>
                <a:gd name="T4" fmla="*/ 21600 w 21600"/>
                <a:gd name="T5" fmla="*/ 7189 h 19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645" fill="none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</a:path>
                <a:path w="21600" h="19645" stroke="0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  <a:lnTo>
                    <a:pt x="21600" y="7189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Freeform 259">
              <a:extLst>
                <a:ext uri="{FF2B5EF4-FFF2-40B4-BE49-F238E27FC236}">
                  <a16:creationId xmlns:a16="http://schemas.microsoft.com/office/drawing/2014/main" id="{5DB18309-9D95-F947-BC83-8A8402AD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" y="1805"/>
              <a:ext cx="336" cy="22"/>
            </a:xfrm>
            <a:custGeom>
              <a:avLst/>
              <a:gdLst>
                <a:gd name="T0" fmla="*/ 0 w 94"/>
                <a:gd name="T1" fmla="*/ 0 h 6"/>
                <a:gd name="T2" fmla="*/ 94 w 94"/>
                <a:gd name="T3" fmla="*/ 1 h 6"/>
                <a:gd name="T4" fmla="*/ 94 w 9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6">
                  <a:moveTo>
                    <a:pt x="0" y="0"/>
                  </a:moveTo>
                  <a:lnTo>
                    <a:pt x="94" y="1"/>
                  </a:lnTo>
                  <a:lnTo>
                    <a:pt x="94" y="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4" name="Freeform 260">
              <a:extLst>
                <a:ext uri="{FF2B5EF4-FFF2-40B4-BE49-F238E27FC236}">
                  <a16:creationId xmlns:a16="http://schemas.microsoft.com/office/drawing/2014/main" id="{194BE6DD-B688-424A-98F8-57A17694D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1816"/>
              <a:ext cx="93" cy="61"/>
            </a:xfrm>
            <a:custGeom>
              <a:avLst/>
              <a:gdLst>
                <a:gd name="T0" fmla="*/ 86 w 93"/>
                <a:gd name="T1" fmla="*/ 0 h 61"/>
                <a:gd name="T2" fmla="*/ 93 w 93"/>
                <a:gd name="T3" fmla="*/ 14 h 61"/>
                <a:gd name="T4" fmla="*/ 11 w 93"/>
                <a:gd name="T5" fmla="*/ 61 h 61"/>
                <a:gd name="T6" fmla="*/ 0 w 93"/>
                <a:gd name="T7" fmla="*/ 46 h 61"/>
                <a:gd name="T8" fmla="*/ 86 w 9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1">
                  <a:moveTo>
                    <a:pt x="86" y="0"/>
                  </a:moveTo>
                  <a:lnTo>
                    <a:pt x="93" y="14"/>
                  </a:lnTo>
                  <a:lnTo>
                    <a:pt x="11" y="61"/>
                  </a:lnTo>
                  <a:lnTo>
                    <a:pt x="0" y="46"/>
                  </a:lnTo>
                  <a:lnTo>
                    <a:pt x="8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Arc 261">
              <a:extLst>
                <a:ext uri="{FF2B5EF4-FFF2-40B4-BE49-F238E27FC236}">
                  <a16:creationId xmlns:a16="http://schemas.microsoft.com/office/drawing/2014/main" id="{50E8FFE3-A135-4F42-A2A2-B4ABBCE38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813"/>
              <a:ext cx="12" cy="16"/>
            </a:xfrm>
            <a:custGeom>
              <a:avLst/>
              <a:gdLst>
                <a:gd name="G0" fmla="+- 6486 0 0"/>
                <a:gd name="G1" fmla="+- 21600 0 0"/>
                <a:gd name="G2" fmla="+- 21600 0 0"/>
                <a:gd name="T0" fmla="*/ 0 w 28086"/>
                <a:gd name="T1" fmla="*/ 997 h 40201"/>
                <a:gd name="T2" fmla="*/ 17466 w 28086"/>
                <a:gd name="T3" fmla="*/ 40201 h 40201"/>
                <a:gd name="T4" fmla="*/ 6486 w 28086"/>
                <a:gd name="T5" fmla="*/ 21600 h 40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86" h="40201" fill="none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9242"/>
                    <a:pt x="24047" y="36316"/>
                    <a:pt x="17466" y="40201"/>
                  </a:cubicBezTo>
                </a:path>
                <a:path w="28086" h="40201" stroke="0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9242"/>
                    <a:pt x="24047" y="36316"/>
                    <a:pt x="17466" y="40201"/>
                  </a:cubicBezTo>
                  <a:lnTo>
                    <a:pt x="6486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6" name="Line 262">
              <a:extLst>
                <a:ext uri="{FF2B5EF4-FFF2-40B4-BE49-F238E27FC236}">
                  <a16:creationId xmlns:a16="http://schemas.microsoft.com/office/drawing/2014/main" id="{659514B0-0B0A-3546-9C54-AA4FC3817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8" y="1816"/>
              <a:ext cx="86" cy="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7" name="Arc 263">
              <a:extLst>
                <a:ext uri="{FF2B5EF4-FFF2-40B4-BE49-F238E27FC236}">
                  <a16:creationId xmlns:a16="http://schemas.microsoft.com/office/drawing/2014/main" id="{7447DC25-52A8-1D46-B745-5964A56B0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1813"/>
              <a:ext cx="12" cy="16"/>
            </a:xfrm>
            <a:custGeom>
              <a:avLst/>
              <a:gdLst>
                <a:gd name="G0" fmla="+- 6486 0 0"/>
                <a:gd name="G1" fmla="+- 21600 0 0"/>
                <a:gd name="G2" fmla="+- 21600 0 0"/>
                <a:gd name="T0" fmla="*/ 0 w 28086"/>
                <a:gd name="T1" fmla="*/ 997 h 40201"/>
                <a:gd name="T2" fmla="*/ 17466 w 28086"/>
                <a:gd name="T3" fmla="*/ 40201 h 40201"/>
                <a:gd name="T4" fmla="*/ 6486 w 28086"/>
                <a:gd name="T5" fmla="*/ 21600 h 40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86" h="40201" fill="none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9242"/>
                    <a:pt x="24047" y="36316"/>
                    <a:pt x="17466" y="40201"/>
                  </a:cubicBezTo>
                </a:path>
                <a:path w="28086" h="40201" stroke="0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9242"/>
                    <a:pt x="24047" y="36316"/>
                    <a:pt x="17466" y="40201"/>
                  </a:cubicBezTo>
                  <a:lnTo>
                    <a:pt x="6486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8" name="Freeform 264">
              <a:extLst>
                <a:ext uri="{FF2B5EF4-FFF2-40B4-BE49-F238E27FC236}">
                  <a16:creationId xmlns:a16="http://schemas.microsoft.com/office/drawing/2014/main" id="{FE326399-CD47-D649-AD9B-D1E0CFCF1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1830"/>
              <a:ext cx="93" cy="47"/>
            </a:xfrm>
            <a:custGeom>
              <a:avLst/>
              <a:gdLst>
                <a:gd name="T0" fmla="*/ 26 w 26"/>
                <a:gd name="T1" fmla="*/ 0 h 13"/>
                <a:gd name="T2" fmla="*/ 3 w 26"/>
                <a:gd name="T3" fmla="*/ 13 h 13"/>
                <a:gd name="T4" fmla="*/ 0 w 26"/>
                <a:gd name="T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3">
                  <a:moveTo>
                    <a:pt x="26" y="0"/>
                  </a:moveTo>
                  <a:lnTo>
                    <a:pt x="3" y="13"/>
                  </a:lnTo>
                  <a:lnTo>
                    <a:pt x="0" y="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9" name="Oval 265">
              <a:extLst>
                <a:ext uri="{FF2B5EF4-FFF2-40B4-BE49-F238E27FC236}">
                  <a16:creationId xmlns:a16="http://schemas.microsoft.com/office/drawing/2014/main" id="{96844493-CAA4-5440-8B04-44BB1C75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784"/>
              <a:ext cx="97" cy="96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Oval 266">
              <a:extLst>
                <a:ext uri="{FF2B5EF4-FFF2-40B4-BE49-F238E27FC236}">
                  <a16:creationId xmlns:a16="http://schemas.microsoft.com/office/drawing/2014/main" id="{493295BA-958D-1547-93B1-287F242D1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784"/>
              <a:ext cx="97" cy="96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1" name="Freeform 267">
              <a:extLst>
                <a:ext uri="{FF2B5EF4-FFF2-40B4-BE49-F238E27FC236}">
                  <a16:creationId xmlns:a16="http://schemas.microsoft.com/office/drawing/2014/main" id="{71FD4CD5-86E1-A141-A4CC-E6D93E2C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427"/>
              <a:ext cx="21" cy="360"/>
            </a:xfrm>
            <a:custGeom>
              <a:avLst/>
              <a:gdLst>
                <a:gd name="T0" fmla="*/ 21 w 21"/>
                <a:gd name="T1" fmla="*/ 360 h 360"/>
                <a:gd name="T2" fmla="*/ 3 w 21"/>
                <a:gd name="T3" fmla="*/ 360 h 360"/>
                <a:gd name="T4" fmla="*/ 0 w 21"/>
                <a:gd name="T5" fmla="*/ 0 h 360"/>
                <a:gd name="T6" fmla="*/ 21 w 21"/>
                <a:gd name="T7" fmla="*/ 0 h 360"/>
                <a:gd name="T8" fmla="*/ 21 w 21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0">
                  <a:moveTo>
                    <a:pt x="21" y="360"/>
                  </a:moveTo>
                  <a:lnTo>
                    <a:pt x="3" y="360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36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2" name="Arc 268">
              <a:extLst>
                <a:ext uri="{FF2B5EF4-FFF2-40B4-BE49-F238E27FC236}">
                  <a16:creationId xmlns:a16="http://schemas.microsoft.com/office/drawing/2014/main" id="{8E191F7D-D98D-2E4A-AB64-58D59DFD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" y="2743"/>
              <a:ext cx="14" cy="41"/>
            </a:xfrm>
            <a:custGeom>
              <a:avLst/>
              <a:gdLst>
                <a:gd name="G0" fmla="+- 2615 0 0"/>
                <a:gd name="G1" fmla="+- 0 0 0"/>
                <a:gd name="G2" fmla="+- 21600 0 0"/>
                <a:gd name="T0" fmla="*/ 7246 w 7246"/>
                <a:gd name="T1" fmla="*/ 21098 h 21600"/>
                <a:gd name="T2" fmla="*/ 0 w 7246"/>
                <a:gd name="T3" fmla="*/ 21441 h 21600"/>
                <a:gd name="T4" fmla="*/ 2615 w 72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46" h="21600" fill="none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</a:path>
                <a:path w="7246" h="21600" stroke="0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  <a:lnTo>
                    <a:pt x="261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3" name="Line 269">
              <a:extLst>
                <a:ext uri="{FF2B5EF4-FFF2-40B4-BE49-F238E27FC236}">
                  <a16:creationId xmlns:a16="http://schemas.microsoft.com/office/drawing/2014/main" id="{08F68A9B-7E9F-5442-9004-6CC66F05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6" y="2427"/>
              <a:ext cx="1" cy="3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4" name="Arc 270">
              <a:extLst>
                <a:ext uri="{FF2B5EF4-FFF2-40B4-BE49-F238E27FC236}">
                  <a16:creationId xmlns:a16="http://schemas.microsoft.com/office/drawing/2014/main" id="{B7D434F4-5401-6540-AD8A-4C2C7A40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" y="2743"/>
              <a:ext cx="14" cy="41"/>
            </a:xfrm>
            <a:custGeom>
              <a:avLst/>
              <a:gdLst>
                <a:gd name="G0" fmla="+- 2615 0 0"/>
                <a:gd name="G1" fmla="+- 0 0 0"/>
                <a:gd name="G2" fmla="+- 21600 0 0"/>
                <a:gd name="T0" fmla="*/ 7246 w 7246"/>
                <a:gd name="T1" fmla="*/ 21098 h 21600"/>
                <a:gd name="T2" fmla="*/ 0 w 7246"/>
                <a:gd name="T3" fmla="*/ 21441 h 21600"/>
                <a:gd name="T4" fmla="*/ 2615 w 72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46" h="21600" fill="none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</a:path>
                <a:path w="7246" h="21600" stroke="0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  <a:lnTo>
                    <a:pt x="261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5" name="Freeform 271">
              <a:extLst>
                <a:ext uri="{FF2B5EF4-FFF2-40B4-BE49-F238E27FC236}">
                  <a16:creationId xmlns:a16="http://schemas.microsoft.com/office/drawing/2014/main" id="{15C2FE30-15D9-1B4B-9634-89AFA7A67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427"/>
              <a:ext cx="21" cy="360"/>
            </a:xfrm>
            <a:custGeom>
              <a:avLst/>
              <a:gdLst>
                <a:gd name="T0" fmla="*/ 1 w 6"/>
                <a:gd name="T1" fmla="*/ 101 h 101"/>
                <a:gd name="T2" fmla="*/ 0 w 6"/>
                <a:gd name="T3" fmla="*/ 0 h 101"/>
                <a:gd name="T4" fmla="*/ 6 w 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1">
                  <a:moveTo>
                    <a:pt x="1" y="101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272">
              <a:extLst>
                <a:ext uri="{FF2B5EF4-FFF2-40B4-BE49-F238E27FC236}">
                  <a16:creationId xmlns:a16="http://schemas.microsoft.com/office/drawing/2014/main" id="{74FD809B-BC22-444B-9E61-8EFB079FB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" y="2830"/>
              <a:ext cx="93" cy="54"/>
            </a:xfrm>
            <a:custGeom>
              <a:avLst/>
              <a:gdLst>
                <a:gd name="T0" fmla="*/ 86 w 93"/>
                <a:gd name="T1" fmla="*/ 0 h 54"/>
                <a:gd name="T2" fmla="*/ 93 w 93"/>
                <a:gd name="T3" fmla="*/ 18 h 54"/>
                <a:gd name="T4" fmla="*/ 7 w 93"/>
                <a:gd name="T5" fmla="*/ 54 h 54"/>
                <a:gd name="T6" fmla="*/ 0 w 93"/>
                <a:gd name="T7" fmla="*/ 36 h 54"/>
                <a:gd name="T8" fmla="*/ 86 w 93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4">
                  <a:moveTo>
                    <a:pt x="86" y="0"/>
                  </a:moveTo>
                  <a:lnTo>
                    <a:pt x="93" y="18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8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Arc 273">
              <a:extLst>
                <a:ext uri="{FF2B5EF4-FFF2-40B4-BE49-F238E27FC236}">
                  <a16:creationId xmlns:a16="http://schemas.microsoft.com/office/drawing/2014/main" id="{19F69572-8749-844F-82CA-5FF4ADB05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" y="2830"/>
              <a:ext cx="9" cy="17"/>
            </a:xfrm>
            <a:custGeom>
              <a:avLst/>
              <a:gdLst>
                <a:gd name="G0" fmla="+- 0 0 0"/>
                <a:gd name="G1" fmla="+- 21181 0 0"/>
                <a:gd name="G2" fmla="+- 21600 0 0"/>
                <a:gd name="T0" fmla="*/ 4236 w 21600"/>
                <a:gd name="T1" fmla="*/ 0 h 40063"/>
                <a:gd name="T2" fmla="*/ 10490 w 21600"/>
                <a:gd name="T3" fmla="*/ 40063 h 40063"/>
                <a:gd name="T4" fmla="*/ 0 w 21600"/>
                <a:gd name="T5" fmla="*/ 21181 h 40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063" fill="none" extrusionOk="0">
                  <a:moveTo>
                    <a:pt x="4235" y="0"/>
                  </a:moveTo>
                  <a:cubicBezTo>
                    <a:pt x="14332" y="2019"/>
                    <a:pt x="21600" y="10884"/>
                    <a:pt x="21600" y="21181"/>
                  </a:cubicBezTo>
                  <a:cubicBezTo>
                    <a:pt x="21600" y="29025"/>
                    <a:pt x="17347" y="36253"/>
                    <a:pt x="10489" y="40062"/>
                  </a:cubicBezTo>
                </a:path>
                <a:path w="21600" h="40063" stroke="0" extrusionOk="0">
                  <a:moveTo>
                    <a:pt x="4235" y="0"/>
                  </a:moveTo>
                  <a:cubicBezTo>
                    <a:pt x="14332" y="2019"/>
                    <a:pt x="21600" y="10884"/>
                    <a:pt x="21600" y="21181"/>
                  </a:cubicBezTo>
                  <a:cubicBezTo>
                    <a:pt x="21600" y="29025"/>
                    <a:pt x="17347" y="36253"/>
                    <a:pt x="10489" y="40062"/>
                  </a:cubicBezTo>
                  <a:lnTo>
                    <a:pt x="0" y="2118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8" name="Line 274">
              <a:extLst>
                <a:ext uri="{FF2B5EF4-FFF2-40B4-BE49-F238E27FC236}">
                  <a16:creationId xmlns:a16="http://schemas.microsoft.com/office/drawing/2014/main" id="{FD317355-13FA-FC43-96A6-629E7B40E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9" y="2830"/>
              <a:ext cx="8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9" name="Arc 275">
              <a:extLst>
                <a:ext uri="{FF2B5EF4-FFF2-40B4-BE49-F238E27FC236}">
                  <a16:creationId xmlns:a16="http://schemas.microsoft.com/office/drawing/2014/main" id="{291E98BF-7F70-7041-88E6-68F039EA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" y="2830"/>
              <a:ext cx="9" cy="17"/>
            </a:xfrm>
            <a:custGeom>
              <a:avLst/>
              <a:gdLst>
                <a:gd name="G0" fmla="+- 0 0 0"/>
                <a:gd name="G1" fmla="+- 21181 0 0"/>
                <a:gd name="G2" fmla="+- 21600 0 0"/>
                <a:gd name="T0" fmla="*/ 4236 w 21600"/>
                <a:gd name="T1" fmla="*/ 0 h 40063"/>
                <a:gd name="T2" fmla="*/ 10490 w 21600"/>
                <a:gd name="T3" fmla="*/ 40063 h 40063"/>
                <a:gd name="T4" fmla="*/ 0 w 21600"/>
                <a:gd name="T5" fmla="*/ 21181 h 40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063" fill="none" extrusionOk="0">
                  <a:moveTo>
                    <a:pt x="4235" y="0"/>
                  </a:moveTo>
                  <a:cubicBezTo>
                    <a:pt x="14332" y="2019"/>
                    <a:pt x="21600" y="10884"/>
                    <a:pt x="21600" y="21181"/>
                  </a:cubicBezTo>
                  <a:cubicBezTo>
                    <a:pt x="21600" y="29025"/>
                    <a:pt x="17347" y="36253"/>
                    <a:pt x="10489" y="40062"/>
                  </a:cubicBezTo>
                </a:path>
                <a:path w="21600" h="40063" stroke="0" extrusionOk="0">
                  <a:moveTo>
                    <a:pt x="4235" y="0"/>
                  </a:moveTo>
                  <a:cubicBezTo>
                    <a:pt x="14332" y="2019"/>
                    <a:pt x="21600" y="10884"/>
                    <a:pt x="21600" y="21181"/>
                  </a:cubicBezTo>
                  <a:cubicBezTo>
                    <a:pt x="21600" y="29025"/>
                    <a:pt x="17347" y="36253"/>
                    <a:pt x="10489" y="40062"/>
                  </a:cubicBezTo>
                  <a:lnTo>
                    <a:pt x="0" y="21181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0" name="Freeform 276">
              <a:extLst>
                <a:ext uri="{FF2B5EF4-FFF2-40B4-BE49-F238E27FC236}">
                  <a16:creationId xmlns:a16="http://schemas.microsoft.com/office/drawing/2014/main" id="{42F927CD-C849-644B-BB10-677D836A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" y="2848"/>
              <a:ext cx="93" cy="36"/>
            </a:xfrm>
            <a:custGeom>
              <a:avLst/>
              <a:gdLst>
                <a:gd name="T0" fmla="*/ 26 w 26"/>
                <a:gd name="T1" fmla="*/ 0 h 10"/>
                <a:gd name="T2" fmla="*/ 2 w 26"/>
                <a:gd name="T3" fmla="*/ 10 h 10"/>
                <a:gd name="T4" fmla="*/ 0 w 26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2" y="10"/>
                  </a:lnTo>
                  <a:lnTo>
                    <a:pt x="0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1" name="Oval 277" descr="Trellis">
              <a:extLst>
                <a:ext uri="{FF2B5EF4-FFF2-40B4-BE49-F238E27FC236}">
                  <a16:creationId xmlns:a16="http://schemas.microsoft.com/office/drawing/2014/main" id="{A3DD6005-4586-4348-A5FF-84A7C81B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737"/>
              <a:ext cx="189" cy="189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2" name="Oval 278">
              <a:extLst>
                <a:ext uri="{FF2B5EF4-FFF2-40B4-BE49-F238E27FC236}">
                  <a16:creationId xmlns:a16="http://schemas.microsoft.com/office/drawing/2014/main" id="{C40D104A-871C-E44B-A717-57B34D238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737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3" name="Freeform 279">
              <a:extLst>
                <a:ext uri="{FF2B5EF4-FFF2-40B4-BE49-F238E27FC236}">
                  <a16:creationId xmlns:a16="http://schemas.microsoft.com/office/drawing/2014/main" id="{5B49AB0D-6C1E-9F44-854C-CDB8B2040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2387"/>
              <a:ext cx="25" cy="350"/>
            </a:xfrm>
            <a:custGeom>
              <a:avLst/>
              <a:gdLst>
                <a:gd name="T0" fmla="*/ 25 w 25"/>
                <a:gd name="T1" fmla="*/ 350 h 350"/>
                <a:gd name="T2" fmla="*/ 7 w 25"/>
                <a:gd name="T3" fmla="*/ 350 h 350"/>
                <a:gd name="T4" fmla="*/ 0 w 25"/>
                <a:gd name="T5" fmla="*/ 0 h 350"/>
                <a:gd name="T6" fmla="*/ 18 w 25"/>
                <a:gd name="T7" fmla="*/ 0 h 350"/>
                <a:gd name="T8" fmla="*/ 25 w 2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50">
                  <a:moveTo>
                    <a:pt x="25" y="350"/>
                  </a:moveTo>
                  <a:lnTo>
                    <a:pt x="7" y="35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25" y="35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4" name="Arc 280">
              <a:extLst>
                <a:ext uri="{FF2B5EF4-FFF2-40B4-BE49-F238E27FC236}">
                  <a16:creationId xmlns:a16="http://schemas.microsoft.com/office/drawing/2014/main" id="{2210C613-54A7-9C4B-9878-16D68790E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2689"/>
              <a:ext cx="14" cy="45"/>
            </a:xfrm>
            <a:custGeom>
              <a:avLst/>
              <a:gdLst>
                <a:gd name="G0" fmla="+- 2886 0 0"/>
                <a:gd name="G1" fmla="+- 0 0 0"/>
                <a:gd name="G2" fmla="+- 21600 0 0"/>
                <a:gd name="T0" fmla="*/ 6708 w 6708"/>
                <a:gd name="T1" fmla="*/ 21259 h 21600"/>
                <a:gd name="T2" fmla="*/ 0 w 6708"/>
                <a:gd name="T3" fmla="*/ 21406 h 21600"/>
                <a:gd name="T4" fmla="*/ 2886 w 67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08" h="21600" fill="none" extrusionOk="0">
                  <a:moveTo>
                    <a:pt x="6708" y="21259"/>
                  </a:moveTo>
                  <a:cubicBezTo>
                    <a:pt x="5446" y="21485"/>
                    <a:pt x="4167" y="21600"/>
                    <a:pt x="2886" y="21600"/>
                  </a:cubicBezTo>
                  <a:cubicBezTo>
                    <a:pt x="1920" y="21600"/>
                    <a:pt x="956" y="21535"/>
                    <a:pt x="-1" y="21406"/>
                  </a:cubicBezTo>
                </a:path>
                <a:path w="6708" h="21600" stroke="0" extrusionOk="0">
                  <a:moveTo>
                    <a:pt x="6708" y="21259"/>
                  </a:moveTo>
                  <a:cubicBezTo>
                    <a:pt x="5446" y="21485"/>
                    <a:pt x="4167" y="21600"/>
                    <a:pt x="2886" y="21600"/>
                  </a:cubicBezTo>
                  <a:cubicBezTo>
                    <a:pt x="1920" y="21600"/>
                    <a:pt x="956" y="21535"/>
                    <a:pt x="-1" y="21406"/>
                  </a:cubicBezTo>
                  <a:lnTo>
                    <a:pt x="288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5" name="Line 281">
              <a:extLst>
                <a:ext uri="{FF2B5EF4-FFF2-40B4-BE49-F238E27FC236}">
                  <a16:creationId xmlns:a16="http://schemas.microsoft.com/office/drawing/2014/main" id="{91A31042-DB6F-2A4A-B2ED-A63660809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2387"/>
              <a:ext cx="7" cy="3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6" name="Arc 282">
              <a:extLst>
                <a:ext uri="{FF2B5EF4-FFF2-40B4-BE49-F238E27FC236}">
                  <a16:creationId xmlns:a16="http://schemas.microsoft.com/office/drawing/2014/main" id="{22BC320A-E7C9-634B-ADB3-32EC2148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2689"/>
              <a:ext cx="14" cy="45"/>
            </a:xfrm>
            <a:custGeom>
              <a:avLst/>
              <a:gdLst>
                <a:gd name="G0" fmla="+- 2886 0 0"/>
                <a:gd name="G1" fmla="+- 0 0 0"/>
                <a:gd name="G2" fmla="+- 21600 0 0"/>
                <a:gd name="T0" fmla="*/ 6708 w 6708"/>
                <a:gd name="T1" fmla="*/ 21259 h 21600"/>
                <a:gd name="T2" fmla="*/ 0 w 6708"/>
                <a:gd name="T3" fmla="*/ 21406 h 21600"/>
                <a:gd name="T4" fmla="*/ 2886 w 67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08" h="21600" fill="none" extrusionOk="0">
                  <a:moveTo>
                    <a:pt x="6708" y="21259"/>
                  </a:moveTo>
                  <a:cubicBezTo>
                    <a:pt x="5446" y="21485"/>
                    <a:pt x="4167" y="21600"/>
                    <a:pt x="2886" y="21600"/>
                  </a:cubicBezTo>
                  <a:cubicBezTo>
                    <a:pt x="1920" y="21600"/>
                    <a:pt x="956" y="21535"/>
                    <a:pt x="-1" y="21406"/>
                  </a:cubicBezTo>
                </a:path>
                <a:path w="6708" h="21600" stroke="0" extrusionOk="0">
                  <a:moveTo>
                    <a:pt x="6708" y="21259"/>
                  </a:moveTo>
                  <a:cubicBezTo>
                    <a:pt x="5446" y="21485"/>
                    <a:pt x="4167" y="21600"/>
                    <a:pt x="2886" y="21600"/>
                  </a:cubicBezTo>
                  <a:cubicBezTo>
                    <a:pt x="1920" y="21600"/>
                    <a:pt x="956" y="21535"/>
                    <a:pt x="-1" y="21406"/>
                  </a:cubicBezTo>
                  <a:lnTo>
                    <a:pt x="2886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7" name="Freeform 283">
              <a:extLst>
                <a:ext uri="{FF2B5EF4-FFF2-40B4-BE49-F238E27FC236}">
                  <a16:creationId xmlns:a16="http://schemas.microsoft.com/office/drawing/2014/main" id="{6F71402F-172D-634F-B928-BCC2362B2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2387"/>
              <a:ext cx="18" cy="350"/>
            </a:xfrm>
            <a:custGeom>
              <a:avLst/>
              <a:gdLst>
                <a:gd name="T0" fmla="*/ 2 w 5"/>
                <a:gd name="T1" fmla="*/ 98 h 98"/>
                <a:gd name="T2" fmla="*/ 0 w 5"/>
                <a:gd name="T3" fmla="*/ 0 h 98"/>
                <a:gd name="T4" fmla="*/ 5 w 5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8">
                  <a:moveTo>
                    <a:pt x="2" y="98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8" name="Freeform 284">
              <a:extLst>
                <a:ext uri="{FF2B5EF4-FFF2-40B4-BE49-F238E27FC236}">
                  <a16:creationId xmlns:a16="http://schemas.microsoft.com/office/drawing/2014/main" id="{65615E11-592B-1448-8F1E-569A79F25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826"/>
              <a:ext cx="358" cy="29"/>
            </a:xfrm>
            <a:custGeom>
              <a:avLst/>
              <a:gdLst>
                <a:gd name="T0" fmla="*/ 0 w 358"/>
                <a:gd name="T1" fmla="*/ 18 h 29"/>
                <a:gd name="T2" fmla="*/ 0 w 358"/>
                <a:gd name="T3" fmla="*/ 0 h 29"/>
                <a:gd name="T4" fmla="*/ 358 w 358"/>
                <a:gd name="T5" fmla="*/ 11 h 29"/>
                <a:gd name="T6" fmla="*/ 358 w 358"/>
                <a:gd name="T7" fmla="*/ 29 h 29"/>
                <a:gd name="T8" fmla="*/ 0 w 358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29">
                  <a:moveTo>
                    <a:pt x="0" y="18"/>
                  </a:moveTo>
                  <a:lnTo>
                    <a:pt x="0" y="0"/>
                  </a:lnTo>
                  <a:lnTo>
                    <a:pt x="358" y="11"/>
                  </a:lnTo>
                  <a:lnTo>
                    <a:pt x="358" y="2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9" name="Arc 285">
              <a:extLst>
                <a:ext uri="{FF2B5EF4-FFF2-40B4-BE49-F238E27FC236}">
                  <a16:creationId xmlns:a16="http://schemas.microsoft.com/office/drawing/2014/main" id="{885A4886-B171-C54D-9BEE-5530C8EE0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826"/>
              <a:ext cx="20" cy="18"/>
            </a:xfrm>
            <a:custGeom>
              <a:avLst/>
              <a:gdLst>
                <a:gd name="G0" fmla="+- 21600 0 0"/>
                <a:gd name="G1" fmla="+- 7189 0 0"/>
                <a:gd name="G2" fmla="+- 21600 0 0"/>
                <a:gd name="T0" fmla="*/ 3953 w 21600"/>
                <a:gd name="T1" fmla="*/ 19645 h 19645"/>
                <a:gd name="T2" fmla="*/ 1231 w 21600"/>
                <a:gd name="T3" fmla="*/ 0 h 19645"/>
                <a:gd name="T4" fmla="*/ 21600 w 21600"/>
                <a:gd name="T5" fmla="*/ 7189 h 19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645" fill="none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</a:path>
                <a:path w="21600" h="19645" stroke="0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  <a:lnTo>
                    <a:pt x="21600" y="718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0" name="Line 286">
              <a:extLst>
                <a:ext uri="{FF2B5EF4-FFF2-40B4-BE49-F238E27FC236}">
                  <a16:creationId xmlns:a16="http://schemas.microsoft.com/office/drawing/2014/main" id="{6FDBF888-9645-0B43-9412-6F3EF46FB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4" y="2844"/>
              <a:ext cx="358" cy="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1" name="Arc 287">
              <a:extLst>
                <a:ext uri="{FF2B5EF4-FFF2-40B4-BE49-F238E27FC236}">
                  <a16:creationId xmlns:a16="http://schemas.microsoft.com/office/drawing/2014/main" id="{6CCA8761-4948-8A4C-B3DD-98251DE6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826"/>
              <a:ext cx="20" cy="18"/>
            </a:xfrm>
            <a:custGeom>
              <a:avLst/>
              <a:gdLst>
                <a:gd name="G0" fmla="+- 21600 0 0"/>
                <a:gd name="G1" fmla="+- 7189 0 0"/>
                <a:gd name="G2" fmla="+- 21600 0 0"/>
                <a:gd name="T0" fmla="*/ 3953 w 21600"/>
                <a:gd name="T1" fmla="*/ 19645 h 19645"/>
                <a:gd name="T2" fmla="*/ 1231 w 21600"/>
                <a:gd name="T3" fmla="*/ 0 h 19645"/>
                <a:gd name="T4" fmla="*/ 21600 w 21600"/>
                <a:gd name="T5" fmla="*/ 7189 h 19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645" fill="none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</a:path>
                <a:path w="21600" h="19645" stroke="0" extrusionOk="0">
                  <a:moveTo>
                    <a:pt x="3953" y="19644"/>
                  </a:moveTo>
                  <a:cubicBezTo>
                    <a:pt x="1380" y="16000"/>
                    <a:pt x="0" y="11649"/>
                    <a:pt x="0" y="7189"/>
                  </a:cubicBezTo>
                  <a:cubicBezTo>
                    <a:pt x="0" y="4740"/>
                    <a:pt x="416" y="2309"/>
                    <a:pt x="1231" y="0"/>
                  </a:cubicBezTo>
                  <a:lnTo>
                    <a:pt x="21600" y="7189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2" name="Freeform 288">
              <a:extLst>
                <a:ext uri="{FF2B5EF4-FFF2-40B4-BE49-F238E27FC236}">
                  <a16:creationId xmlns:a16="http://schemas.microsoft.com/office/drawing/2014/main" id="{D77E1AA0-04FD-6D45-A76A-B35AF065E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826"/>
              <a:ext cx="358" cy="29"/>
            </a:xfrm>
            <a:custGeom>
              <a:avLst/>
              <a:gdLst>
                <a:gd name="T0" fmla="*/ 0 w 100"/>
                <a:gd name="T1" fmla="*/ 0 h 8"/>
                <a:gd name="T2" fmla="*/ 100 w 100"/>
                <a:gd name="T3" fmla="*/ 3 h 8"/>
                <a:gd name="T4" fmla="*/ 100 w 100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8">
                  <a:moveTo>
                    <a:pt x="0" y="0"/>
                  </a:moveTo>
                  <a:lnTo>
                    <a:pt x="100" y="3"/>
                  </a:lnTo>
                  <a:lnTo>
                    <a:pt x="100" y="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3" name="Oval 289">
              <a:extLst>
                <a:ext uri="{FF2B5EF4-FFF2-40B4-BE49-F238E27FC236}">
                  <a16:creationId xmlns:a16="http://schemas.microsoft.com/office/drawing/2014/main" id="{AE128F5A-124C-A648-A1E0-F616FD75D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2234"/>
              <a:ext cx="189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4" name="Oval 290">
              <a:extLst>
                <a:ext uri="{FF2B5EF4-FFF2-40B4-BE49-F238E27FC236}">
                  <a16:creationId xmlns:a16="http://schemas.microsoft.com/office/drawing/2014/main" id="{42D20024-EEE1-544D-A2C2-D586C7229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2234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5" name="Freeform 291">
              <a:extLst>
                <a:ext uri="{FF2B5EF4-FFF2-40B4-BE49-F238E27FC236}">
                  <a16:creationId xmlns:a16="http://schemas.microsoft.com/office/drawing/2014/main" id="{FFBCCEFD-2CD2-5944-A8A7-1BFC67C0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1" y="1866"/>
              <a:ext cx="28" cy="368"/>
            </a:xfrm>
            <a:custGeom>
              <a:avLst/>
              <a:gdLst>
                <a:gd name="T0" fmla="*/ 28 w 28"/>
                <a:gd name="T1" fmla="*/ 368 h 368"/>
                <a:gd name="T2" fmla="*/ 10 w 28"/>
                <a:gd name="T3" fmla="*/ 368 h 368"/>
                <a:gd name="T4" fmla="*/ 0 w 28"/>
                <a:gd name="T5" fmla="*/ 0 h 368"/>
                <a:gd name="T6" fmla="*/ 17 w 28"/>
                <a:gd name="T7" fmla="*/ 0 h 368"/>
                <a:gd name="T8" fmla="*/ 28 w 28"/>
                <a:gd name="T9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68">
                  <a:moveTo>
                    <a:pt x="28" y="368"/>
                  </a:moveTo>
                  <a:lnTo>
                    <a:pt x="10" y="368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8" y="36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6" name="Arc 292">
              <a:extLst>
                <a:ext uri="{FF2B5EF4-FFF2-40B4-BE49-F238E27FC236}">
                  <a16:creationId xmlns:a16="http://schemas.microsoft.com/office/drawing/2014/main" id="{221AF68D-53AC-5542-B073-9EAAE266D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186"/>
              <a:ext cx="11" cy="45"/>
            </a:xfrm>
            <a:custGeom>
              <a:avLst/>
              <a:gdLst>
                <a:gd name="G0" fmla="+- 981 0 0"/>
                <a:gd name="G1" fmla="+- 0 0 0"/>
                <a:gd name="G2" fmla="+- 21600 0 0"/>
                <a:gd name="T0" fmla="*/ 5310 w 5310"/>
                <a:gd name="T1" fmla="*/ 21162 h 21600"/>
                <a:gd name="T2" fmla="*/ 0 w 5310"/>
                <a:gd name="T3" fmla="*/ 21578 h 21600"/>
                <a:gd name="T4" fmla="*/ 981 w 531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10" h="21600" fill="none" extrusionOk="0">
                  <a:moveTo>
                    <a:pt x="5309" y="21161"/>
                  </a:moveTo>
                  <a:cubicBezTo>
                    <a:pt x="3885" y="21453"/>
                    <a:pt x="2435" y="21600"/>
                    <a:pt x="981" y="21600"/>
                  </a:cubicBezTo>
                  <a:cubicBezTo>
                    <a:pt x="653" y="21600"/>
                    <a:pt x="326" y="21592"/>
                    <a:pt x="0" y="21577"/>
                  </a:cubicBezTo>
                </a:path>
                <a:path w="5310" h="21600" stroke="0" extrusionOk="0">
                  <a:moveTo>
                    <a:pt x="5309" y="21161"/>
                  </a:moveTo>
                  <a:cubicBezTo>
                    <a:pt x="3885" y="21453"/>
                    <a:pt x="2435" y="21600"/>
                    <a:pt x="981" y="21600"/>
                  </a:cubicBezTo>
                  <a:cubicBezTo>
                    <a:pt x="653" y="21600"/>
                    <a:pt x="326" y="21592"/>
                    <a:pt x="0" y="21577"/>
                  </a:cubicBezTo>
                  <a:lnTo>
                    <a:pt x="98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7" name="Line 293">
              <a:extLst>
                <a:ext uri="{FF2B5EF4-FFF2-40B4-BE49-F238E27FC236}">
                  <a16:creationId xmlns:a16="http://schemas.microsoft.com/office/drawing/2014/main" id="{81C69B1B-1850-B74E-8B19-3EA774341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" y="1866"/>
              <a:ext cx="11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8" name="Arc 294">
              <a:extLst>
                <a:ext uri="{FF2B5EF4-FFF2-40B4-BE49-F238E27FC236}">
                  <a16:creationId xmlns:a16="http://schemas.microsoft.com/office/drawing/2014/main" id="{C6A7A6E0-D157-B941-88AB-C7213DED3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186"/>
              <a:ext cx="11" cy="45"/>
            </a:xfrm>
            <a:custGeom>
              <a:avLst/>
              <a:gdLst>
                <a:gd name="G0" fmla="+- 981 0 0"/>
                <a:gd name="G1" fmla="+- 0 0 0"/>
                <a:gd name="G2" fmla="+- 21600 0 0"/>
                <a:gd name="T0" fmla="*/ 5310 w 5310"/>
                <a:gd name="T1" fmla="*/ 21162 h 21600"/>
                <a:gd name="T2" fmla="*/ 0 w 5310"/>
                <a:gd name="T3" fmla="*/ 21578 h 21600"/>
                <a:gd name="T4" fmla="*/ 981 w 531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10" h="21600" fill="none" extrusionOk="0">
                  <a:moveTo>
                    <a:pt x="5309" y="21161"/>
                  </a:moveTo>
                  <a:cubicBezTo>
                    <a:pt x="3885" y="21453"/>
                    <a:pt x="2435" y="21600"/>
                    <a:pt x="981" y="21600"/>
                  </a:cubicBezTo>
                  <a:cubicBezTo>
                    <a:pt x="653" y="21600"/>
                    <a:pt x="326" y="21592"/>
                    <a:pt x="0" y="21577"/>
                  </a:cubicBezTo>
                </a:path>
                <a:path w="5310" h="21600" stroke="0" extrusionOk="0">
                  <a:moveTo>
                    <a:pt x="5309" y="21161"/>
                  </a:moveTo>
                  <a:cubicBezTo>
                    <a:pt x="3885" y="21453"/>
                    <a:pt x="2435" y="21600"/>
                    <a:pt x="981" y="21600"/>
                  </a:cubicBezTo>
                  <a:cubicBezTo>
                    <a:pt x="653" y="21600"/>
                    <a:pt x="326" y="21592"/>
                    <a:pt x="0" y="21577"/>
                  </a:cubicBezTo>
                  <a:lnTo>
                    <a:pt x="981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9" name="Freeform 295">
              <a:extLst>
                <a:ext uri="{FF2B5EF4-FFF2-40B4-BE49-F238E27FC236}">
                  <a16:creationId xmlns:a16="http://schemas.microsoft.com/office/drawing/2014/main" id="{4EA1C2B8-A107-3545-A564-1BBBD333B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1" y="1866"/>
              <a:ext cx="17" cy="368"/>
            </a:xfrm>
            <a:custGeom>
              <a:avLst/>
              <a:gdLst>
                <a:gd name="T0" fmla="*/ 3 w 5"/>
                <a:gd name="T1" fmla="*/ 103 h 103"/>
                <a:gd name="T2" fmla="*/ 0 w 5"/>
                <a:gd name="T3" fmla="*/ 0 h 103"/>
                <a:gd name="T4" fmla="*/ 5 w 5"/>
                <a:gd name="T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3">
                  <a:moveTo>
                    <a:pt x="3" y="103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0" name="Freeform 296">
              <a:extLst>
                <a:ext uri="{FF2B5EF4-FFF2-40B4-BE49-F238E27FC236}">
                  <a16:creationId xmlns:a16="http://schemas.microsoft.com/office/drawing/2014/main" id="{E2BE463F-239C-2041-926D-C8A4BE401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" y="2334"/>
              <a:ext cx="89" cy="50"/>
            </a:xfrm>
            <a:custGeom>
              <a:avLst/>
              <a:gdLst>
                <a:gd name="T0" fmla="*/ 82 w 89"/>
                <a:gd name="T1" fmla="*/ 0 h 50"/>
                <a:gd name="T2" fmla="*/ 89 w 89"/>
                <a:gd name="T3" fmla="*/ 14 h 50"/>
                <a:gd name="T4" fmla="*/ 7 w 89"/>
                <a:gd name="T5" fmla="*/ 50 h 50"/>
                <a:gd name="T6" fmla="*/ 0 w 89"/>
                <a:gd name="T7" fmla="*/ 35 h 50"/>
                <a:gd name="T8" fmla="*/ 82 w 8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0">
                  <a:moveTo>
                    <a:pt x="82" y="0"/>
                  </a:moveTo>
                  <a:lnTo>
                    <a:pt x="89" y="14"/>
                  </a:lnTo>
                  <a:lnTo>
                    <a:pt x="7" y="50"/>
                  </a:lnTo>
                  <a:lnTo>
                    <a:pt x="0" y="35"/>
                  </a:lnTo>
                  <a:lnTo>
                    <a:pt x="8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1" name="Arc 297">
              <a:extLst>
                <a:ext uri="{FF2B5EF4-FFF2-40B4-BE49-F238E27FC236}">
                  <a16:creationId xmlns:a16="http://schemas.microsoft.com/office/drawing/2014/main" id="{9A8F1412-ADDF-D049-A00F-F570F9EFB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" y="2330"/>
              <a:ext cx="12" cy="17"/>
            </a:xfrm>
            <a:custGeom>
              <a:avLst/>
              <a:gdLst>
                <a:gd name="G0" fmla="+- 8022 0 0"/>
                <a:gd name="G1" fmla="+- 21600 0 0"/>
                <a:gd name="G2" fmla="+- 21600 0 0"/>
                <a:gd name="T0" fmla="*/ 0 w 29622"/>
                <a:gd name="T1" fmla="*/ 1545 h 40482"/>
                <a:gd name="T2" fmla="*/ 18512 w 29622"/>
                <a:gd name="T3" fmla="*/ 40482 h 40482"/>
                <a:gd name="T4" fmla="*/ 8022 w 29622"/>
                <a:gd name="T5" fmla="*/ 21600 h 40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22" h="40482" fill="none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</a:path>
                <a:path w="29622" h="40482" stroke="0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  <a:lnTo>
                    <a:pt x="8022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2" name="Line 298">
              <a:extLst>
                <a:ext uri="{FF2B5EF4-FFF2-40B4-BE49-F238E27FC236}">
                  <a16:creationId xmlns:a16="http://schemas.microsoft.com/office/drawing/2014/main" id="{931AE168-1158-0A47-AA1A-7A98A78C0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334"/>
              <a:ext cx="82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3" name="Arc 299">
              <a:extLst>
                <a:ext uri="{FF2B5EF4-FFF2-40B4-BE49-F238E27FC236}">
                  <a16:creationId xmlns:a16="http://schemas.microsoft.com/office/drawing/2014/main" id="{BB4D737A-3CB9-164B-86A0-B0D1548B5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" y="2330"/>
              <a:ext cx="12" cy="17"/>
            </a:xfrm>
            <a:custGeom>
              <a:avLst/>
              <a:gdLst>
                <a:gd name="G0" fmla="+- 8022 0 0"/>
                <a:gd name="G1" fmla="+- 21600 0 0"/>
                <a:gd name="G2" fmla="+- 21600 0 0"/>
                <a:gd name="T0" fmla="*/ 0 w 29622"/>
                <a:gd name="T1" fmla="*/ 1545 h 40482"/>
                <a:gd name="T2" fmla="*/ 18512 w 29622"/>
                <a:gd name="T3" fmla="*/ 40482 h 40482"/>
                <a:gd name="T4" fmla="*/ 8022 w 29622"/>
                <a:gd name="T5" fmla="*/ 21600 h 40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22" h="40482" fill="none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</a:path>
                <a:path w="29622" h="40482" stroke="0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444"/>
                    <a:pt x="25369" y="36672"/>
                    <a:pt x="18511" y="40481"/>
                  </a:cubicBezTo>
                  <a:lnTo>
                    <a:pt x="8022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4" name="Freeform 300">
              <a:extLst>
                <a:ext uri="{FF2B5EF4-FFF2-40B4-BE49-F238E27FC236}">
                  <a16:creationId xmlns:a16="http://schemas.microsoft.com/office/drawing/2014/main" id="{EA3AFD91-E25A-E849-90D1-8DB3AE0E0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" y="2348"/>
              <a:ext cx="89" cy="36"/>
            </a:xfrm>
            <a:custGeom>
              <a:avLst/>
              <a:gdLst>
                <a:gd name="T0" fmla="*/ 25 w 25"/>
                <a:gd name="T1" fmla="*/ 0 h 10"/>
                <a:gd name="T2" fmla="*/ 2 w 25"/>
                <a:gd name="T3" fmla="*/ 10 h 10"/>
                <a:gd name="T4" fmla="*/ 0 w 25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lnTo>
                    <a:pt x="2" y="10"/>
                  </a:lnTo>
                  <a:lnTo>
                    <a:pt x="0" y="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5" name="Oval 301">
              <a:extLst>
                <a:ext uri="{FF2B5EF4-FFF2-40B4-BE49-F238E27FC236}">
                  <a16:creationId xmlns:a16="http://schemas.microsoft.com/office/drawing/2014/main" id="{CE363668-EF0B-6F4B-96E4-99F9C4233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291"/>
              <a:ext cx="97" cy="96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6" name="Oval 302">
              <a:extLst>
                <a:ext uri="{FF2B5EF4-FFF2-40B4-BE49-F238E27FC236}">
                  <a16:creationId xmlns:a16="http://schemas.microsoft.com/office/drawing/2014/main" id="{A62CEFBD-6B14-5644-89EC-6CC07FF8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291"/>
              <a:ext cx="97" cy="96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7" name="Freeform 303">
              <a:extLst>
                <a:ext uri="{FF2B5EF4-FFF2-40B4-BE49-F238E27FC236}">
                  <a16:creationId xmlns:a16="http://schemas.microsoft.com/office/drawing/2014/main" id="{58F5CFF9-1020-F448-92F7-AF8A5CBAD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1920"/>
              <a:ext cx="22" cy="371"/>
            </a:xfrm>
            <a:custGeom>
              <a:avLst/>
              <a:gdLst>
                <a:gd name="T0" fmla="*/ 18 w 22"/>
                <a:gd name="T1" fmla="*/ 371 h 371"/>
                <a:gd name="T2" fmla="*/ 0 w 22"/>
                <a:gd name="T3" fmla="*/ 371 h 371"/>
                <a:gd name="T4" fmla="*/ 4 w 22"/>
                <a:gd name="T5" fmla="*/ 0 h 371"/>
                <a:gd name="T6" fmla="*/ 22 w 22"/>
                <a:gd name="T7" fmla="*/ 0 h 371"/>
                <a:gd name="T8" fmla="*/ 18 w 22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71">
                  <a:moveTo>
                    <a:pt x="18" y="371"/>
                  </a:moveTo>
                  <a:lnTo>
                    <a:pt x="0" y="37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18" y="37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8" name="Arc 304">
              <a:extLst>
                <a:ext uri="{FF2B5EF4-FFF2-40B4-BE49-F238E27FC236}">
                  <a16:creationId xmlns:a16="http://schemas.microsoft.com/office/drawing/2014/main" id="{D88C1671-5551-7440-B3DB-090754EF7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2250"/>
              <a:ext cx="17" cy="41"/>
            </a:xfrm>
            <a:custGeom>
              <a:avLst/>
              <a:gdLst>
                <a:gd name="G0" fmla="+- 3091 0 0"/>
                <a:gd name="G1" fmla="+- 0 0 0"/>
                <a:gd name="G2" fmla="+- 21600 0 0"/>
                <a:gd name="T0" fmla="*/ 9091 w 9091"/>
                <a:gd name="T1" fmla="*/ 20750 h 21600"/>
                <a:gd name="T2" fmla="*/ 0 w 9091"/>
                <a:gd name="T3" fmla="*/ 21378 h 21600"/>
                <a:gd name="T4" fmla="*/ 3091 w 909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91" h="21600" fill="none" extrusionOk="0">
                  <a:moveTo>
                    <a:pt x="9090" y="20749"/>
                  </a:moveTo>
                  <a:cubicBezTo>
                    <a:pt x="7140" y="21313"/>
                    <a:pt x="5121" y="21600"/>
                    <a:pt x="3091" y="21600"/>
                  </a:cubicBezTo>
                  <a:cubicBezTo>
                    <a:pt x="2056" y="21600"/>
                    <a:pt x="1023" y="21525"/>
                    <a:pt x="0" y="21377"/>
                  </a:cubicBezTo>
                </a:path>
                <a:path w="9091" h="21600" stroke="0" extrusionOk="0">
                  <a:moveTo>
                    <a:pt x="9090" y="20749"/>
                  </a:moveTo>
                  <a:cubicBezTo>
                    <a:pt x="7140" y="21313"/>
                    <a:pt x="5121" y="21600"/>
                    <a:pt x="3091" y="21600"/>
                  </a:cubicBezTo>
                  <a:cubicBezTo>
                    <a:pt x="2056" y="21600"/>
                    <a:pt x="1023" y="21525"/>
                    <a:pt x="0" y="21377"/>
                  </a:cubicBezTo>
                  <a:lnTo>
                    <a:pt x="309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9" name="Line 305">
              <a:extLst>
                <a:ext uri="{FF2B5EF4-FFF2-40B4-BE49-F238E27FC236}">
                  <a16:creationId xmlns:a16="http://schemas.microsoft.com/office/drawing/2014/main" id="{D6331546-1F4D-754A-9154-EE9294C1E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8" y="1920"/>
              <a:ext cx="4" cy="3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0" name="Arc 306">
              <a:extLst>
                <a:ext uri="{FF2B5EF4-FFF2-40B4-BE49-F238E27FC236}">
                  <a16:creationId xmlns:a16="http://schemas.microsoft.com/office/drawing/2014/main" id="{55BE365C-DB80-424C-89A4-4871E8272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2250"/>
              <a:ext cx="17" cy="41"/>
            </a:xfrm>
            <a:custGeom>
              <a:avLst/>
              <a:gdLst>
                <a:gd name="G0" fmla="+- 3091 0 0"/>
                <a:gd name="G1" fmla="+- 0 0 0"/>
                <a:gd name="G2" fmla="+- 21600 0 0"/>
                <a:gd name="T0" fmla="*/ 9091 w 9091"/>
                <a:gd name="T1" fmla="*/ 20750 h 21600"/>
                <a:gd name="T2" fmla="*/ 0 w 9091"/>
                <a:gd name="T3" fmla="*/ 21378 h 21600"/>
                <a:gd name="T4" fmla="*/ 3091 w 909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91" h="21600" fill="none" extrusionOk="0">
                  <a:moveTo>
                    <a:pt x="9090" y="20749"/>
                  </a:moveTo>
                  <a:cubicBezTo>
                    <a:pt x="7140" y="21313"/>
                    <a:pt x="5121" y="21600"/>
                    <a:pt x="3091" y="21600"/>
                  </a:cubicBezTo>
                  <a:cubicBezTo>
                    <a:pt x="2056" y="21600"/>
                    <a:pt x="1023" y="21525"/>
                    <a:pt x="0" y="21377"/>
                  </a:cubicBezTo>
                </a:path>
                <a:path w="9091" h="21600" stroke="0" extrusionOk="0">
                  <a:moveTo>
                    <a:pt x="9090" y="20749"/>
                  </a:moveTo>
                  <a:cubicBezTo>
                    <a:pt x="7140" y="21313"/>
                    <a:pt x="5121" y="21600"/>
                    <a:pt x="3091" y="21600"/>
                  </a:cubicBezTo>
                  <a:cubicBezTo>
                    <a:pt x="2056" y="21600"/>
                    <a:pt x="1023" y="21525"/>
                    <a:pt x="0" y="21377"/>
                  </a:cubicBezTo>
                  <a:lnTo>
                    <a:pt x="3091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1" name="Freeform 307">
              <a:extLst>
                <a:ext uri="{FF2B5EF4-FFF2-40B4-BE49-F238E27FC236}">
                  <a16:creationId xmlns:a16="http://schemas.microsoft.com/office/drawing/2014/main" id="{00AA4482-D39B-574D-936B-13C36254E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1920"/>
              <a:ext cx="22" cy="371"/>
            </a:xfrm>
            <a:custGeom>
              <a:avLst/>
              <a:gdLst>
                <a:gd name="T0" fmla="*/ 0 w 6"/>
                <a:gd name="T1" fmla="*/ 104 h 104"/>
                <a:gd name="T2" fmla="*/ 1 w 6"/>
                <a:gd name="T3" fmla="*/ 0 h 104"/>
                <a:gd name="T4" fmla="*/ 6 w 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4">
                  <a:moveTo>
                    <a:pt x="0" y="104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2" name="Freeform 308">
              <a:extLst>
                <a:ext uri="{FF2B5EF4-FFF2-40B4-BE49-F238E27FC236}">
                  <a16:creationId xmlns:a16="http://schemas.microsoft.com/office/drawing/2014/main" id="{0B9EA3B0-FDBB-D64F-A9D5-C1B059512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" y="2327"/>
              <a:ext cx="368" cy="21"/>
            </a:xfrm>
            <a:custGeom>
              <a:avLst/>
              <a:gdLst>
                <a:gd name="T0" fmla="*/ 0 w 368"/>
                <a:gd name="T1" fmla="*/ 21 h 21"/>
                <a:gd name="T2" fmla="*/ 0 w 368"/>
                <a:gd name="T3" fmla="*/ 3 h 21"/>
                <a:gd name="T4" fmla="*/ 368 w 368"/>
                <a:gd name="T5" fmla="*/ 0 h 21"/>
                <a:gd name="T6" fmla="*/ 368 w 368"/>
                <a:gd name="T7" fmla="*/ 17 h 21"/>
                <a:gd name="T8" fmla="*/ 0 w 368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">
                  <a:moveTo>
                    <a:pt x="0" y="21"/>
                  </a:moveTo>
                  <a:lnTo>
                    <a:pt x="0" y="3"/>
                  </a:lnTo>
                  <a:lnTo>
                    <a:pt x="368" y="0"/>
                  </a:lnTo>
                  <a:lnTo>
                    <a:pt x="368" y="17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" name="Arc 309">
              <a:extLst>
                <a:ext uri="{FF2B5EF4-FFF2-40B4-BE49-F238E27FC236}">
                  <a16:creationId xmlns:a16="http://schemas.microsoft.com/office/drawing/2014/main" id="{052C1C40-545A-E34F-BFF8-01FA0611D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329"/>
              <a:ext cx="20" cy="19"/>
            </a:xfrm>
            <a:custGeom>
              <a:avLst/>
              <a:gdLst>
                <a:gd name="G0" fmla="+- 21600 0 0"/>
                <a:gd name="G1" fmla="+- 7584 0 0"/>
                <a:gd name="G2" fmla="+- 21600 0 0"/>
                <a:gd name="T0" fmla="*/ 4320 w 21600"/>
                <a:gd name="T1" fmla="*/ 20544 h 20544"/>
                <a:gd name="T2" fmla="*/ 1375 w 21600"/>
                <a:gd name="T3" fmla="*/ 0 h 20544"/>
                <a:gd name="T4" fmla="*/ 21600 w 21600"/>
                <a:gd name="T5" fmla="*/ 7584 h 20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44" fill="none" extrusionOk="0">
                  <a:moveTo>
                    <a:pt x="4320" y="20544"/>
                  </a:moveTo>
                  <a:cubicBezTo>
                    <a:pt x="1515" y="16805"/>
                    <a:pt x="0" y="12257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</a:path>
                <a:path w="21600" h="20544" stroke="0" extrusionOk="0">
                  <a:moveTo>
                    <a:pt x="4320" y="20544"/>
                  </a:moveTo>
                  <a:cubicBezTo>
                    <a:pt x="1515" y="16805"/>
                    <a:pt x="0" y="12257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  <a:lnTo>
                    <a:pt x="21600" y="758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4" name="Line 310">
              <a:extLst>
                <a:ext uri="{FF2B5EF4-FFF2-40B4-BE49-F238E27FC236}">
                  <a16:creationId xmlns:a16="http://schemas.microsoft.com/office/drawing/2014/main" id="{44E1F083-BD32-F243-944B-EB9A41B2C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4" y="2344"/>
              <a:ext cx="368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" name="Arc 311">
              <a:extLst>
                <a:ext uri="{FF2B5EF4-FFF2-40B4-BE49-F238E27FC236}">
                  <a16:creationId xmlns:a16="http://schemas.microsoft.com/office/drawing/2014/main" id="{C3D2F0FF-FF63-E247-B39B-A570C8A71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329"/>
              <a:ext cx="20" cy="19"/>
            </a:xfrm>
            <a:custGeom>
              <a:avLst/>
              <a:gdLst>
                <a:gd name="G0" fmla="+- 21600 0 0"/>
                <a:gd name="G1" fmla="+- 7584 0 0"/>
                <a:gd name="G2" fmla="+- 21600 0 0"/>
                <a:gd name="T0" fmla="*/ 4320 w 21600"/>
                <a:gd name="T1" fmla="*/ 20544 h 20544"/>
                <a:gd name="T2" fmla="*/ 1375 w 21600"/>
                <a:gd name="T3" fmla="*/ 0 h 20544"/>
                <a:gd name="T4" fmla="*/ 21600 w 21600"/>
                <a:gd name="T5" fmla="*/ 7584 h 20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44" fill="none" extrusionOk="0">
                  <a:moveTo>
                    <a:pt x="4320" y="20544"/>
                  </a:moveTo>
                  <a:cubicBezTo>
                    <a:pt x="1515" y="16805"/>
                    <a:pt x="0" y="12257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</a:path>
                <a:path w="21600" h="20544" stroke="0" extrusionOk="0">
                  <a:moveTo>
                    <a:pt x="4320" y="20544"/>
                  </a:moveTo>
                  <a:cubicBezTo>
                    <a:pt x="1515" y="16805"/>
                    <a:pt x="0" y="12257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  <a:lnTo>
                    <a:pt x="21600" y="758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" name="Freeform 312">
              <a:extLst>
                <a:ext uri="{FF2B5EF4-FFF2-40B4-BE49-F238E27FC236}">
                  <a16:creationId xmlns:a16="http://schemas.microsoft.com/office/drawing/2014/main" id="{21FE04A3-4ADA-7A4B-B2D4-350C108C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" y="2327"/>
              <a:ext cx="368" cy="17"/>
            </a:xfrm>
            <a:custGeom>
              <a:avLst/>
              <a:gdLst>
                <a:gd name="T0" fmla="*/ 0 w 103"/>
                <a:gd name="T1" fmla="*/ 1 h 5"/>
                <a:gd name="T2" fmla="*/ 103 w 103"/>
                <a:gd name="T3" fmla="*/ 0 h 5"/>
                <a:gd name="T4" fmla="*/ 103 w 10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5">
                  <a:moveTo>
                    <a:pt x="0" y="1"/>
                  </a:moveTo>
                  <a:lnTo>
                    <a:pt x="103" y="0"/>
                  </a:lnTo>
                  <a:lnTo>
                    <a:pt x="103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7" name="Oval 313">
              <a:extLst>
                <a:ext uri="{FF2B5EF4-FFF2-40B4-BE49-F238E27FC236}">
                  <a16:creationId xmlns:a16="http://schemas.microsoft.com/office/drawing/2014/main" id="{5CABDC2C-1BD8-074F-A1FE-BE4B76EB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" y="1770"/>
              <a:ext cx="96" cy="96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8" name="Oval 314">
              <a:extLst>
                <a:ext uri="{FF2B5EF4-FFF2-40B4-BE49-F238E27FC236}">
                  <a16:creationId xmlns:a16="http://schemas.microsoft.com/office/drawing/2014/main" id="{03D3F1F8-C002-EF41-9090-1744BBFFC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" y="1770"/>
              <a:ext cx="96" cy="96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9" name="Freeform 315">
              <a:extLst>
                <a:ext uri="{FF2B5EF4-FFF2-40B4-BE49-F238E27FC236}">
                  <a16:creationId xmlns:a16="http://schemas.microsoft.com/office/drawing/2014/main" id="{FA3E495A-C1FB-2F40-8821-433FE3C02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1816"/>
              <a:ext cx="93" cy="46"/>
            </a:xfrm>
            <a:custGeom>
              <a:avLst/>
              <a:gdLst>
                <a:gd name="T0" fmla="*/ 85 w 93"/>
                <a:gd name="T1" fmla="*/ 0 h 46"/>
                <a:gd name="T2" fmla="*/ 93 w 93"/>
                <a:gd name="T3" fmla="*/ 14 h 46"/>
                <a:gd name="T4" fmla="*/ 3 w 93"/>
                <a:gd name="T5" fmla="*/ 46 h 46"/>
                <a:gd name="T6" fmla="*/ 0 w 93"/>
                <a:gd name="T7" fmla="*/ 32 h 46"/>
                <a:gd name="T8" fmla="*/ 85 w 93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46">
                  <a:moveTo>
                    <a:pt x="85" y="0"/>
                  </a:moveTo>
                  <a:lnTo>
                    <a:pt x="93" y="14"/>
                  </a:lnTo>
                  <a:lnTo>
                    <a:pt x="3" y="46"/>
                  </a:lnTo>
                  <a:lnTo>
                    <a:pt x="0" y="32"/>
                  </a:lnTo>
                  <a:lnTo>
                    <a:pt x="8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0" name="Arc 316">
              <a:extLst>
                <a:ext uri="{FF2B5EF4-FFF2-40B4-BE49-F238E27FC236}">
                  <a16:creationId xmlns:a16="http://schemas.microsoft.com/office/drawing/2014/main" id="{D74E6BBB-5F04-0746-86E7-9D4740CE8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1813"/>
              <a:ext cx="12" cy="15"/>
            </a:xfrm>
            <a:custGeom>
              <a:avLst/>
              <a:gdLst>
                <a:gd name="G0" fmla="+- 6486 0 0"/>
                <a:gd name="G1" fmla="+- 21600 0 0"/>
                <a:gd name="G2" fmla="+- 21600 0 0"/>
                <a:gd name="T0" fmla="*/ 0 w 28086"/>
                <a:gd name="T1" fmla="*/ 997 h 39226"/>
                <a:gd name="T2" fmla="*/ 18971 w 28086"/>
                <a:gd name="T3" fmla="*/ 39226 h 39226"/>
                <a:gd name="T4" fmla="*/ 6486 w 28086"/>
                <a:gd name="T5" fmla="*/ 21600 h 39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86" h="39226" fill="none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8605"/>
                    <a:pt x="24688" y="35176"/>
                    <a:pt x="18971" y="39226"/>
                  </a:cubicBezTo>
                </a:path>
                <a:path w="28086" h="39226" stroke="0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8605"/>
                    <a:pt x="24688" y="35176"/>
                    <a:pt x="18971" y="39226"/>
                  </a:cubicBezTo>
                  <a:lnTo>
                    <a:pt x="6486" y="2160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1" name="Line 317">
              <a:extLst>
                <a:ext uri="{FF2B5EF4-FFF2-40B4-BE49-F238E27FC236}">
                  <a16:creationId xmlns:a16="http://schemas.microsoft.com/office/drawing/2014/main" id="{9EA940FD-FFBF-7A4D-B6F6-9F02D0345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816"/>
              <a:ext cx="85" cy="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2" name="Arc 318">
              <a:extLst>
                <a:ext uri="{FF2B5EF4-FFF2-40B4-BE49-F238E27FC236}">
                  <a16:creationId xmlns:a16="http://schemas.microsoft.com/office/drawing/2014/main" id="{0A32E612-5D5A-B64C-BE0C-B95A9F2EB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1813"/>
              <a:ext cx="12" cy="15"/>
            </a:xfrm>
            <a:custGeom>
              <a:avLst/>
              <a:gdLst>
                <a:gd name="G0" fmla="+- 6486 0 0"/>
                <a:gd name="G1" fmla="+- 21600 0 0"/>
                <a:gd name="G2" fmla="+- 21600 0 0"/>
                <a:gd name="T0" fmla="*/ 0 w 28086"/>
                <a:gd name="T1" fmla="*/ 997 h 39226"/>
                <a:gd name="T2" fmla="*/ 18971 w 28086"/>
                <a:gd name="T3" fmla="*/ 39226 h 39226"/>
                <a:gd name="T4" fmla="*/ 6486 w 28086"/>
                <a:gd name="T5" fmla="*/ 21600 h 39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86" h="39226" fill="none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8605"/>
                    <a:pt x="24688" y="35176"/>
                    <a:pt x="18971" y="39226"/>
                  </a:cubicBezTo>
                </a:path>
                <a:path w="28086" h="39226" stroke="0" extrusionOk="0">
                  <a:moveTo>
                    <a:pt x="-1" y="996"/>
                  </a:moveTo>
                  <a:cubicBezTo>
                    <a:pt x="2098" y="336"/>
                    <a:pt x="4285" y="0"/>
                    <a:pt x="6486" y="0"/>
                  </a:cubicBezTo>
                  <a:cubicBezTo>
                    <a:pt x="18415" y="0"/>
                    <a:pt x="28086" y="9670"/>
                    <a:pt x="28086" y="21600"/>
                  </a:cubicBezTo>
                  <a:cubicBezTo>
                    <a:pt x="28086" y="28605"/>
                    <a:pt x="24688" y="35176"/>
                    <a:pt x="18971" y="39226"/>
                  </a:cubicBezTo>
                  <a:lnTo>
                    <a:pt x="6486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3" name="Freeform 319">
              <a:extLst>
                <a:ext uri="{FF2B5EF4-FFF2-40B4-BE49-F238E27FC236}">
                  <a16:creationId xmlns:a16="http://schemas.microsoft.com/office/drawing/2014/main" id="{9C240D00-5A4B-2441-B3E4-43BFDAA3C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1830"/>
              <a:ext cx="93" cy="32"/>
            </a:xfrm>
            <a:custGeom>
              <a:avLst/>
              <a:gdLst>
                <a:gd name="T0" fmla="*/ 26 w 26"/>
                <a:gd name="T1" fmla="*/ 0 h 9"/>
                <a:gd name="T2" fmla="*/ 1 w 26"/>
                <a:gd name="T3" fmla="*/ 9 h 9"/>
                <a:gd name="T4" fmla="*/ 0 w 26"/>
                <a:gd name="T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9">
                  <a:moveTo>
                    <a:pt x="26" y="0"/>
                  </a:moveTo>
                  <a:lnTo>
                    <a:pt x="1" y="9"/>
                  </a:lnTo>
                  <a:lnTo>
                    <a:pt x="0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4" name="Oval 320">
              <a:extLst>
                <a:ext uri="{FF2B5EF4-FFF2-40B4-BE49-F238E27FC236}">
                  <a16:creationId xmlns:a16="http://schemas.microsoft.com/office/drawing/2014/main" id="{6351DC0F-5A83-9E43-B126-478E0F92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30"/>
              <a:ext cx="189" cy="190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5" name="Oval 321">
              <a:extLst>
                <a:ext uri="{FF2B5EF4-FFF2-40B4-BE49-F238E27FC236}">
                  <a16:creationId xmlns:a16="http://schemas.microsoft.com/office/drawing/2014/main" id="{C4C9AED4-6DE3-DE4F-8CB1-E674D9F7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30"/>
              <a:ext cx="189" cy="19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6" name="Freeform 322">
              <a:extLst>
                <a:ext uri="{FF2B5EF4-FFF2-40B4-BE49-F238E27FC236}">
                  <a16:creationId xmlns:a16="http://schemas.microsoft.com/office/drawing/2014/main" id="{C019D752-2FE0-7E4C-9712-924359FB4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1373"/>
              <a:ext cx="22" cy="357"/>
            </a:xfrm>
            <a:custGeom>
              <a:avLst/>
              <a:gdLst>
                <a:gd name="T0" fmla="*/ 18 w 22"/>
                <a:gd name="T1" fmla="*/ 357 h 357"/>
                <a:gd name="T2" fmla="*/ 0 w 22"/>
                <a:gd name="T3" fmla="*/ 357 h 357"/>
                <a:gd name="T4" fmla="*/ 4 w 22"/>
                <a:gd name="T5" fmla="*/ 0 h 357"/>
                <a:gd name="T6" fmla="*/ 22 w 22"/>
                <a:gd name="T7" fmla="*/ 0 h 357"/>
                <a:gd name="T8" fmla="*/ 18 w 22"/>
                <a:gd name="T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7">
                  <a:moveTo>
                    <a:pt x="18" y="357"/>
                  </a:moveTo>
                  <a:lnTo>
                    <a:pt x="0" y="357"/>
                  </a:lnTo>
                  <a:lnTo>
                    <a:pt x="4" y="0"/>
                  </a:lnTo>
                  <a:lnTo>
                    <a:pt x="22" y="0"/>
                  </a:lnTo>
                  <a:lnTo>
                    <a:pt x="18" y="35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7" name="Arc 323">
              <a:extLst>
                <a:ext uri="{FF2B5EF4-FFF2-40B4-BE49-F238E27FC236}">
                  <a16:creationId xmlns:a16="http://schemas.microsoft.com/office/drawing/2014/main" id="{15BA100B-A961-7849-ACF0-74709F54C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1686"/>
              <a:ext cx="14" cy="41"/>
            </a:xfrm>
            <a:custGeom>
              <a:avLst/>
              <a:gdLst>
                <a:gd name="G0" fmla="+- 2615 0 0"/>
                <a:gd name="G1" fmla="+- 0 0 0"/>
                <a:gd name="G2" fmla="+- 21600 0 0"/>
                <a:gd name="T0" fmla="*/ 7246 w 7246"/>
                <a:gd name="T1" fmla="*/ 21098 h 21600"/>
                <a:gd name="T2" fmla="*/ 0 w 7246"/>
                <a:gd name="T3" fmla="*/ 21441 h 21600"/>
                <a:gd name="T4" fmla="*/ 2615 w 72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46" h="21600" fill="none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</a:path>
                <a:path w="7246" h="21600" stroke="0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  <a:lnTo>
                    <a:pt x="261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8" name="Line 324">
              <a:extLst>
                <a:ext uri="{FF2B5EF4-FFF2-40B4-BE49-F238E27FC236}">
                  <a16:creationId xmlns:a16="http://schemas.microsoft.com/office/drawing/2014/main" id="{AB819089-C9D3-BB4D-A759-6E7EE1C7D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5" y="1373"/>
              <a:ext cx="4" cy="3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9" name="Arc 325">
              <a:extLst>
                <a:ext uri="{FF2B5EF4-FFF2-40B4-BE49-F238E27FC236}">
                  <a16:creationId xmlns:a16="http://schemas.microsoft.com/office/drawing/2014/main" id="{A8C78F32-C667-F64E-A926-D8A7070C6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1686"/>
              <a:ext cx="14" cy="41"/>
            </a:xfrm>
            <a:custGeom>
              <a:avLst/>
              <a:gdLst>
                <a:gd name="G0" fmla="+- 2615 0 0"/>
                <a:gd name="G1" fmla="+- 0 0 0"/>
                <a:gd name="G2" fmla="+- 21600 0 0"/>
                <a:gd name="T0" fmla="*/ 7246 w 7246"/>
                <a:gd name="T1" fmla="*/ 21098 h 21600"/>
                <a:gd name="T2" fmla="*/ 0 w 7246"/>
                <a:gd name="T3" fmla="*/ 21441 h 21600"/>
                <a:gd name="T4" fmla="*/ 2615 w 72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46" h="21600" fill="none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</a:path>
                <a:path w="7246" h="21600" stroke="0" extrusionOk="0">
                  <a:moveTo>
                    <a:pt x="7245" y="21097"/>
                  </a:moveTo>
                  <a:cubicBezTo>
                    <a:pt x="5724" y="21431"/>
                    <a:pt x="4172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  <a:lnTo>
                    <a:pt x="261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0" name="Freeform 326">
              <a:extLst>
                <a:ext uri="{FF2B5EF4-FFF2-40B4-BE49-F238E27FC236}">
                  <a16:creationId xmlns:a16="http://schemas.microsoft.com/office/drawing/2014/main" id="{0C6DB35E-7ABB-884A-86EB-3C2E7143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1373"/>
              <a:ext cx="22" cy="357"/>
            </a:xfrm>
            <a:custGeom>
              <a:avLst/>
              <a:gdLst>
                <a:gd name="T0" fmla="*/ 0 w 6"/>
                <a:gd name="T1" fmla="*/ 100 h 100"/>
                <a:gd name="T2" fmla="*/ 1 w 6"/>
                <a:gd name="T3" fmla="*/ 0 h 100"/>
                <a:gd name="T4" fmla="*/ 6 w 6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0">
                  <a:moveTo>
                    <a:pt x="0" y="100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1" name="Freeform 327">
              <a:extLst>
                <a:ext uri="{FF2B5EF4-FFF2-40B4-BE49-F238E27FC236}">
                  <a16:creationId xmlns:a16="http://schemas.microsoft.com/office/drawing/2014/main" id="{88535DD3-553E-0E47-B9EF-285E2B6F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816"/>
              <a:ext cx="357" cy="25"/>
            </a:xfrm>
            <a:custGeom>
              <a:avLst/>
              <a:gdLst>
                <a:gd name="T0" fmla="*/ 0 w 357"/>
                <a:gd name="T1" fmla="*/ 18 h 25"/>
                <a:gd name="T2" fmla="*/ 0 w 357"/>
                <a:gd name="T3" fmla="*/ 0 h 25"/>
                <a:gd name="T4" fmla="*/ 357 w 357"/>
                <a:gd name="T5" fmla="*/ 7 h 25"/>
                <a:gd name="T6" fmla="*/ 357 w 357"/>
                <a:gd name="T7" fmla="*/ 25 h 25"/>
                <a:gd name="T8" fmla="*/ 0 w 357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25">
                  <a:moveTo>
                    <a:pt x="0" y="18"/>
                  </a:moveTo>
                  <a:lnTo>
                    <a:pt x="0" y="0"/>
                  </a:lnTo>
                  <a:lnTo>
                    <a:pt x="357" y="7"/>
                  </a:lnTo>
                  <a:lnTo>
                    <a:pt x="357" y="25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2" name="Arc 328">
              <a:extLst>
                <a:ext uri="{FF2B5EF4-FFF2-40B4-BE49-F238E27FC236}">
                  <a16:creationId xmlns:a16="http://schemas.microsoft.com/office/drawing/2014/main" id="{64700A79-62D9-4C4A-A14E-9ECF9385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815"/>
              <a:ext cx="20" cy="20"/>
            </a:xfrm>
            <a:custGeom>
              <a:avLst/>
              <a:gdLst>
                <a:gd name="G0" fmla="+- 21600 0 0"/>
                <a:gd name="G1" fmla="+- 10590 0 0"/>
                <a:gd name="G2" fmla="+- 21600 0 0"/>
                <a:gd name="T0" fmla="*/ 2774 w 21600"/>
                <a:gd name="T1" fmla="*/ 21180 h 21180"/>
                <a:gd name="T2" fmla="*/ 2774 w 21600"/>
                <a:gd name="T3" fmla="*/ 0 h 21180"/>
                <a:gd name="T4" fmla="*/ 21600 w 21600"/>
                <a:gd name="T5" fmla="*/ 10590 h 2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80" fill="none" extrusionOk="0">
                  <a:moveTo>
                    <a:pt x="2774" y="21179"/>
                  </a:moveTo>
                  <a:cubicBezTo>
                    <a:pt x="955" y="17946"/>
                    <a:pt x="0" y="14299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</a:path>
                <a:path w="21600" h="21180" stroke="0" extrusionOk="0">
                  <a:moveTo>
                    <a:pt x="2774" y="21179"/>
                  </a:moveTo>
                  <a:cubicBezTo>
                    <a:pt x="955" y="17946"/>
                    <a:pt x="0" y="14299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  <a:lnTo>
                    <a:pt x="21600" y="1059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3" name="Line 329">
              <a:extLst>
                <a:ext uri="{FF2B5EF4-FFF2-40B4-BE49-F238E27FC236}">
                  <a16:creationId xmlns:a16="http://schemas.microsoft.com/office/drawing/2014/main" id="{4798872D-23A6-5C45-A04A-8B3D627BC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1" y="1834"/>
              <a:ext cx="357" cy="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4" name="Arc 330">
              <a:extLst>
                <a:ext uri="{FF2B5EF4-FFF2-40B4-BE49-F238E27FC236}">
                  <a16:creationId xmlns:a16="http://schemas.microsoft.com/office/drawing/2014/main" id="{8DB7B9CF-EF06-4148-81DC-4AFBC9D1B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815"/>
              <a:ext cx="20" cy="20"/>
            </a:xfrm>
            <a:custGeom>
              <a:avLst/>
              <a:gdLst>
                <a:gd name="G0" fmla="+- 21600 0 0"/>
                <a:gd name="G1" fmla="+- 10590 0 0"/>
                <a:gd name="G2" fmla="+- 21600 0 0"/>
                <a:gd name="T0" fmla="*/ 2774 w 21600"/>
                <a:gd name="T1" fmla="*/ 21180 h 21180"/>
                <a:gd name="T2" fmla="*/ 2774 w 21600"/>
                <a:gd name="T3" fmla="*/ 0 h 21180"/>
                <a:gd name="T4" fmla="*/ 21600 w 21600"/>
                <a:gd name="T5" fmla="*/ 10590 h 2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80" fill="none" extrusionOk="0">
                  <a:moveTo>
                    <a:pt x="2774" y="21179"/>
                  </a:moveTo>
                  <a:cubicBezTo>
                    <a:pt x="955" y="17946"/>
                    <a:pt x="0" y="14299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</a:path>
                <a:path w="21600" h="21180" stroke="0" extrusionOk="0">
                  <a:moveTo>
                    <a:pt x="2774" y="21179"/>
                  </a:moveTo>
                  <a:cubicBezTo>
                    <a:pt x="955" y="17946"/>
                    <a:pt x="0" y="14299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  <a:lnTo>
                    <a:pt x="21600" y="1059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5" name="Freeform 331">
              <a:extLst>
                <a:ext uri="{FF2B5EF4-FFF2-40B4-BE49-F238E27FC236}">
                  <a16:creationId xmlns:a16="http://schemas.microsoft.com/office/drawing/2014/main" id="{B88E88E1-600C-2C4A-B107-5FBE23132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816"/>
              <a:ext cx="357" cy="25"/>
            </a:xfrm>
            <a:custGeom>
              <a:avLst/>
              <a:gdLst>
                <a:gd name="T0" fmla="*/ 0 w 100"/>
                <a:gd name="T1" fmla="*/ 0 h 7"/>
                <a:gd name="T2" fmla="*/ 100 w 100"/>
                <a:gd name="T3" fmla="*/ 2 h 7"/>
                <a:gd name="T4" fmla="*/ 100 w 100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7">
                  <a:moveTo>
                    <a:pt x="0" y="0"/>
                  </a:moveTo>
                  <a:lnTo>
                    <a:pt x="100" y="2"/>
                  </a:lnTo>
                  <a:lnTo>
                    <a:pt x="100" y="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6" name="Oval 332" descr="Trellis">
              <a:extLst>
                <a:ext uri="{FF2B5EF4-FFF2-40B4-BE49-F238E27FC236}">
                  <a16:creationId xmlns:a16="http://schemas.microsoft.com/office/drawing/2014/main" id="{216AC2CF-31D2-194D-B98D-F06BCF0B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2794"/>
              <a:ext cx="97" cy="97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7" name="Oval 333">
              <a:extLst>
                <a:ext uri="{FF2B5EF4-FFF2-40B4-BE49-F238E27FC236}">
                  <a16:creationId xmlns:a16="http://schemas.microsoft.com/office/drawing/2014/main" id="{34A61282-B4F8-E341-98F2-6ECE7CED9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2794"/>
              <a:ext cx="97" cy="97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8" name="Freeform 334">
              <a:extLst>
                <a:ext uri="{FF2B5EF4-FFF2-40B4-BE49-F238E27FC236}">
                  <a16:creationId xmlns:a16="http://schemas.microsoft.com/office/drawing/2014/main" id="{810823D1-7D57-0A41-A7DA-A1C831EE4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2430"/>
              <a:ext cx="22" cy="368"/>
            </a:xfrm>
            <a:custGeom>
              <a:avLst/>
              <a:gdLst>
                <a:gd name="T0" fmla="*/ 22 w 22"/>
                <a:gd name="T1" fmla="*/ 368 h 368"/>
                <a:gd name="T2" fmla="*/ 0 w 22"/>
                <a:gd name="T3" fmla="*/ 368 h 368"/>
                <a:gd name="T4" fmla="*/ 0 w 22"/>
                <a:gd name="T5" fmla="*/ 0 h 368"/>
                <a:gd name="T6" fmla="*/ 18 w 22"/>
                <a:gd name="T7" fmla="*/ 0 h 368"/>
                <a:gd name="T8" fmla="*/ 22 w 22"/>
                <a:gd name="T9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8">
                  <a:moveTo>
                    <a:pt x="22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18" y="0"/>
                  </a:lnTo>
                  <a:lnTo>
                    <a:pt x="22" y="36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9" name="Arc 335">
              <a:extLst>
                <a:ext uri="{FF2B5EF4-FFF2-40B4-BE49-F238E27FC236}">
                  <a16:creationId xmlns:a16="http://schemas.microsoft.com/office/drawing/2014/main" id="{F6BEFFFF-248F-4549-8667-734DCC6CE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" y="2753"/>
              <a:ext cx="17" cy="41"/>
            </a:xfrm>
            <a:custGeom>
              <a:avLst/>
              <a:gdLst>
                <a:gd name="G0" fmla="+- 2615 0 0"/>
                <a:gd name="G1" fmla="+- 0 0 0"/>
                <a:gd name="G2" fmla="+- 21600 0 0"/>
                <a:gd name="T0" fmla="*/ 9143 w 9143"/>
                <a:gd name="T1" fmla="*/ 20590 h 21600"/>
                <a:gd name="T2" fmla="*/ 0 w 9143"/>
                <a:gd name="T3" fmla="*/ 21441 h 21600"/>
                <a:gd name="T4" fmla="*/ 2615 w 91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43" h="21600" fill="none" extrusionOk="0">
                  <a:moveTo>
                    <a:pt x="9142" y="20589"/>
                  </a:moveTo>
                  <a:cubicBezTo>
                    <a:pt x="7031" y="21259"/>
                    <a:pt x="4829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</a:path>
                <a:path w="9143" h="21600" stroke="0" extrusionOk="0">
                  <a:moveTo>
                    <a:pt x="9142" y="20589"/>
                  </a:moveTo>
                  <a:cubicBezTo>
                    <a:pt x="7031" y="21259"/>
                    <a:pt x="4829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  <a:lnTo>
                    <a:pt x="261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0" name="Line 336">
              <a:extLst>
                <a:ext uri="{FF2B5EF4-FFF2-40B4-BE49-F238E27FC236}">
                  <a16:creationId xmlns:a16="http://schemas.microsoft.com/office/drawing/2014/main" id="{77D3CA91-43F4-3847-9CBC-53BDB2433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" y="2430"/>
              <a:ext cx="4" cy="3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1" name="Arc 337">
              <a:extLst>
                <a:ext uri="{FF2B5EF4-FFF2-40B4-BE49-F238E27FC236}">
                  <a16:creationId xmlns:a16="http://schemas.microsoft.com/office/drawing/2014/main" id="{8C9872DB-7B40-0047-9678-B646FBED7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" y="2753"/>
              <a:ext cx="17" cy="41"/>
            </a:xfrm>
            <a:custGeom>
              <a:avLst/>
              <a:gdLst>
                <a:gd name="G0" fmla="+- 2615 0 0"/>
                <a:gd name="G1" fmla="+- 0 0 0"/>
                <a:gd name="G2" fmla="+- 21600 0 0"/>
                <a:gd name="T0" fmla="*/ 9143 w 9143"/>
                <a:gd name="T1" fmla="*/ 20590 h 21600"/>
                <a:gd name="T2" fmla="*/ 0 w 9143"/>
                <a:gd name="T3" fmla="*/ 21441 h 21600"/>
                <a:gd name="T4" fmla="*/ 2615 w 91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43" h="21600" fill="none" extrusionOk="0">
                  <a:moveTo>
                    <a:pt x="9142" y="20589"/>
                  </a:moveTo>
                  <a:cubicBezTo>
                    <a:pt x="7031" y="21259"/>
                    <a:pt x="4829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</a:path>
                <a:path w="9143" h="21600" stroke="0" extrusionOk="0">
                  <a:moveTo>
                    <a:pt x="9142" y="20589"/>
                  </a:moveTo>
                  <a:cubicBezTo>
                    <a:pt x="7031" y="21259"/>
                    <a:pt x="4829" y="21600"/>
                    <a:pt x="2615" y="21600"/>
                  </a:cubicBezTo>
                  <a:cubicBezTo>
                    <a:pt x="1740" y="21600"/>
                    <a:pt x="867" y="21546"/>
                    <a:pt x="-1" y="21441"/>
                  </a:cubicBezTo>
                  <a:lnTo>
                    <a:pt x="261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2" name="Freeform 338">
              <a:extLst>
                <a:ext uri="{FF2B5EF4-FFF2-40B4-BE49-F238E27FC236}">
                  <a16:creationId xmlns:a16="http://schemas.microsoft.com/office/drawing/2014/main" id="{F2EBE96E-3A4E-CB47-A959-2095AA96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2430"/>
              <a:ext cx="18" cy="368"/>
            </a:xfrm>
            <a:custGeom>
              <a:avLst/>
              <a:gdLst>
                <a:gd name="T0" fmla="*/ 0 w 5"/>
                <a:gd name="T1" fmla="*/ 103 h 103"/>
                <a:gd name="T2" fmla="*/ 0 w 5"/>
                <a:gd name="T3" fmla="*/ 0 h 103"/>
                <a:gd name="T4" fmla="*/ 5 w 5"/>
                <a:gd name="T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3">
                  <a:moveTo>
                    <a:pt x="0" y="103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3" name="Freeform 339">
              <a:extLst>
                <a:ext uri="{FF2B5EF4-FFF2-40B4-BE49-F238E27FC236}">
                  <a16:creationId xmlns:a16="http://schemas.microsoft.com/office/drawing/2014/main" id="{2FA2FD1E-7377-CC4B-9804-5A73E99AC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" y="2837"/>
              <a:ext cx="357" cy="29"/>
            </a:xfrm>
            <a:custGeom>
              <a:avLst/>
              <a:gdLst>
                <a:gd name="T0" fmla="*/ 0 w 357"/>
                <a:gd name="T1" fmla="*/ 18 h 29"/>
                <a:gd name="T2" fmla="*/ 0 w 357"/>
                <a:gd name="T3" fmla="*/ 0 h 29"/>
                <a:gd name="T4" fmla="*/ 357 w 357"/>
                <a:gd name="T5" fmla="*/ 11 h 29"/>
                <a:gd name="T6" fmla="*/ 357 w 357"/>
                <a:gd name="T7" fmla="*/ 29 h 29"/>
                <a:gd name="T8" fmla="*/ 0 w 357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29">
                  <a:moveTo>
                    <a:pt x="0" y="18"/>
                  </a:moveTo>
                  <a:lnTo>
                    <a:pt x="0" y="0"/>
                  </a:lnTo>
                  <a:lnTo>
                    <a:pt x="357" y="11"/>
                  </a:lnTo>
                  <a:lnTo>
                    <a:pt x="357" y="2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4" name="Arc 340">
              <a:extLst>
                <a:ext uri="{FF2B5EF4-FFF2-40B4-BE49-F238E27FC236}">
                  <a16:creationId xmlns:a16="http://schemas.microsoft.com/office/drawing/2014/main" id="{FF9EC4EB-6B34-844D-BE70-CFF84490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2836"/>
              <a:ext cx="20" cy="19"/>
            </a:xfrm>
            <a:custGeom>
              <a:avLst/>
              <a:gdLst>
                <a:gd name="G0" fmla="+- 21600 0 0"/>
                <a:gd name="G1" fmla="+- 10387 0 0"/>
                <a:gd name="G2" fmla="+- 21600 0 0"/>
                <a:gd name="T0" fmla="*/ 2661 w 21600"/>
                <a:gd name="T1" fmla="*/ 20774 h 20774"/>
                <a:gd name="T2" fmla="*/ 2661 w 21600"/>
                <a:gd name="T3" fmla="*/ 0 h 20774"/>
                <a:gd name="T4" fmla="*/ 21600 w 21600"/>
                <a:gd name="T5" fmla="*/ 10387 h 20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74" fill="none" extrusionOk="0">
                  <a:moveTo>
                    <a:pt x="2661" y="20773"/>
                  </a:moveTo>
                  <a:cubicBezTo>
                    <a:pt x="915" y="17590"/>
                    <a:pt x="0" y="14017"/>
                    <a:pt x="0" y="10387"/>
                  </a:cubicBezTo>
                  <a:cubicBezTo>
                    <a:pt x="0" y="6756"/>
                    <a:pt x="915" y="3183"/>
                    <a:pt x="2661" y="0"/>
                  </a:cubicBezTo>
                </a:path>
                <a:path w="21600" h="20774" stroke="0" extrusionOk="0">
                  <a:moveTo>
                    <a:pt x="2661" y="20773"/>
                  </a:moveTo>
                  <a:cubicBezTo>
                    <a:pt x="915" y="17590"/>
                    <a:pt x="0" y="14017"/>
                    <a:pt x="0" y="10387"/>
                  </a:cubicBezTo>
                  <a:cubicBezTo>
                    <a:pt x="0" y="6756"/>
                    <a:pt x="915" y="3183"/>
                    <a:pt x="2661" y="0"/>
                  </a:cubicBezTo>
                  <a:lnTo>
                    <a:pt x="21600" y="1038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5" name="Line 341">
              <a:extLst>
                <a:ext uri="{FF2B5EF4-FFF2-40B4-BE49-F238E27FC236}">
                  <a16:creationId xmlns:a16="http://schemas.microsoft.com/office/drawing/2014/main" id="{A8812D4F-A7B6-074C-92D2-300FBDD82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2855"/>
              <a:ext cx="357" cy="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6" name="Arc 342">
              <a:extLst>
                <a:ext uri="{FF2B5EF4-FFF2-40B4-BE49-F238E27FC236}">
                  <a16:creationId xmlns:a16="http://schemas.microsoft.com/office/drawing/2014/main" id="{EDA02F6D-208F-3949-98B6-9E35A518B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2836"/>
              <a:ext cx="20" cy="19"/>
            </a:xfrm>
            <a:custGeom>
              <a:avLst/>
              <a:gdLst>
                <a:gd name="G0" fmla="+- 21600 0 0"/>
                <a:gd name="G1" fmla="+- 10387 0 0"/>
                <a:gd name="G2" fmla="+- 21600 0 0"/>
                <a:gd name="T0" fmla="*/ 2661 w 21600"/>
                <a:gd name="T1" fmla="*/ 20774 h 20774"/>
                <a:gd name="T2" fmla="*/ 2661 w 21600"/>
                <a:gd name="T3" fmla="*/ 0 h 20774"/>
                <a:gd name="T4" fmla="*/ 21600 w 21600"/>
                <a:gd name="T5" fmla="*/ 10387 h 20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74" fill="none" extrusionOk="0">
                  <a:moveTo>
                    <a:pt x="2661" y="20773"/>
                  </a:moveTo>
                  <a:cubicBezTo>
                    <a:pt x="915" y="17590"/>
                    <a:pt x="0" y="14017"/>
                    <a:pt x="0" y="10387"/>
                  </a:cubicBezTo>
                  <a:cubicBezTo>
                    <a:pt x="0" y="6756"/>
                    <a:pt x="915" y="3183"/>
                    <a:pt x="2661" y="0"/>
                  </a:cubicBezTo>
                </a:path>
                <a:path w="21600" h="20774" stroke="0" extrusionOk="0">
                  <a:moveTo>
                    <a:pt x="2661" y="20773"/>
                  </a:moveTo>
                  <a:cubicBezTo>
                    <a:pt x="915" y="17590"/>
                    <a:pt x="0" y="14017"/>
                    <a:pt x="0" y="10387"/>
                  </a:cubicBezTo>
                  <a:cubicBezTo>
                    <a:pt x="0" y="6756"/>
                    <a:pt x="915" y="3183"/>
                    <a:pt x="2661" y="0"/>
                  </a:cubicBezTo>
                  <a:lnTo>
                    <a:pt x="21600" y="10387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7" name="Freeform 343">
              <a:extLst>
                <a:ext uri="{FF2B5EF4-FFF2-40B4-BE49-F238E27FC236}">
                  <a16:creationId xmlns:a16="http://schemas.microsoft.com/office/drawing/2014/main" id="{F995631E-C5CE-A243-8F6B-F9CFB22C1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" y="2837"/>
              <a:ext cx="357" cy="29"/>
            </a:xfrm>
            <a:custGeom>
              <a:avLst/>
              <a:gdLst>
                <a:gd name="T0" fmla="*/ 0 w 100"/>
                <a:gd name="T1" fmla="*/ 0 h 8"/>
                <a:gd name="T2" fmla="*/ 100 w 100"/>
                <a:gd name="T3" fmla="*/ 3 h 8"/>
                <a:gd name="T4" fmla="*/ 100 w 100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8">
                  <a:moveTo>
                    <a:pt x="0" y="0"/>
                  </a:moveTo>
                  <a:lnTo>
                    <a:pt x="100" y="3"/>
                  </a:lnTo>
                  <a:lnTo>
                    <a:pt x="100" y="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8" name="Oval 344">
              <a:extLst>
                <a:ext uri="{FF2B5EF4-FFF2-40B4-BE49-F238E27FC236}">
                  <a16:creationId xmlns:a16="http://schemas.microsoft.com/office/drawing/2014/main" id="{367D1936-E1A7-F24E-8D48-CB72FB2F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273"/>
              <a:ext cx="96" cy="97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9" name="Oval 345">
              <a:extLst>
                <a:ext uri="{FF2B5EF4-FFF2-40B4-BE49-F238E27FC236}">
                  <a16:creationId xmlns:a16="http://schemas.microsoft.com/office/drawing/2014/main" id="{722B010D-93C3-FA46-B40D-6232BE613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273"/>
              <a:ext cx="96" cy="97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0" name="Freeform 346">
              <a:extLst>
                <a:ext uri="{FF2B5EF4-FFF2-40B4-BE49-F238E27FC236}">
                  <a16:creationId xmlns:a16="http://schemas.microsoft.com/office/drawing/2014/main" id="{30C9A985-5A33-804C-8E96-CCD9F3ABB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1309"/>
              <a:ext cx="336" cy="25"/>
            </a:xfrm>
            <a:custGeom>
              <a:avLst/>
              <a:gdLst>
                <a:gd name="T0" fmla="*/ 4 w 336"/>
                <a:gd name="T1" fmla="*/ 25 h 25"/>
                <a:gd name="T2" fmla="*/ 0 w 336"/>
                <a:gd name="T3" fmla="*/ 7 h 25"/>
                <a:gd name="T4" fmla="*/ 336 w 336"/>
                <a:gd name="T5" fmla="*/ 0 h 25"/>
                <a:gd name="T6" fmla="*/ 336 w 336"/>
                <a:gd name="T7" fmla="*/ 18 h 25"/>
                <a:gd name="T8" fmla="*/ 4 w 33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5">
                  <a:moveTo>
                    <a:pt x="4" y="25"/>
                  </a:moveTo>
                  <a:lnTo>
                    <a:pt x="0" y="7"/>
                  </a:lnTo>
                  <a:lnTo>
                    <a:pt x="336" y="0"/>
                  </a:lnTo>
                  <a:lnTo>
                    <a:pt x="336" y="18"/>
                  </a:lnTo>
                  <a:lnTo>
                    <a:pt x="4" y="2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1" name="Arc 347">
              <a:extLst>
                <a:ext uri="{FF2B5EF4-FFF2-40B4-BE49-F238E27FC236}">
                  <a16:creationId xmlns:a16="http://schemas.microsoft.com/office/drawing/2014/main" id="{C575A189-261C-B24C-9D8A-4487983D0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1320"/>
              <a:ext cx="20" cy="14"/>
            </a:xfrm>
            <a:custGeom>
              <a:avLst/>
              <a:gdLst>
                <a:gd name="G0" fmla="+- 21600 0 0"/>
                <a:gd name="G1" fmla="+- 2747 0 0"/>
                <a:gd name="G2" fmla="+- 21600 0 0"/>
                <a:gd name="T0" fmla="*/ 4479 w 21600"/>
                <a:gd name="T1" fmla="*/ 15917 h 15917"/>
                <a:gd name="T2" fmla="*/ 175 w 21600"/>
                <a:gd name="T3" fmla="*/ 0 h 15917"/>
                <a:gd name="T4" fmla="*/ 21600 w 21600"/>
                <a:gd name="T5" fmla="*/ 2747 h 15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917" fill="none" extrusionOk="0">
                  <a:moveTo>
                    <a:pt x="4479" y="15916"/>
                  </a:moveTo>
                  <a:cubicBezTo>
                    <a:pt x="1574" y="12140"/>
                    <a:pt x="0" y="7510"/>
                    <a:pt x="0" y="2747"/>
                  </a:cubicBezTo>
                  <a:cubicBezTo>
                    <a:pt x="0" y="1828"/>
                    <a:pt x="58" y="911"/>
                    <a:pt x="175" y="0"/>
                  </a:cubicBezTo>
                </a:path>
                <a:path w="21600" h="15917" stroke="0" extrusionOk="0">
                  <a:moveTo>
                    <a:pt x="4479" y="15916"/>
                  </a:moveTo>
                  <a:cubicBezTo>
                    <a:pt x="1574" y="12140"/>
                    <a:pt x="0" y="7510"/>
                    <a:pt x="0" y="2747"/>
                  </a:cubicBezTo>
                  <a:cubicBezTo>
                    <a:pt x="0" y="1828"/>
                    <a:pt x="58" y="911"/>
                    <a:pt x="175" y="0"/>
                  </a:cubicBezTo>
                  <a:lnTo>
                    <a:pt x="21600" y="274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2" name="Line 348">
              <a:extLst>
                <a:ext uri="{FF2B5EF4-FFF2-40B4-BE49-F238E27FC236}">
                  <a16:creationId xmlns:a16="http://schemas.microsoft.com/office/drawing/2014/main" id="{5D8E7037-4FA9-284B-A54A-7AA7475C5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8" y="1327"/>
              <a:ext cx="332" cy="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3" name="Arc 349">
              <a:extLst>
                <a:ext uri="{FF2B5EF4-FFF2-40B4-BE49-F238E27FC236}">
                  <a16:creationId xmlns:a16="http://schemas.microsoft.com/office/drawing/2014/main" id="{A9F3EB5D-B44C-4542-A31A-C9C63A29E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1320"/>
              <a:ext cx="20" cy="14"/>
            </a:xfrm>
            <a:custGeom>
              <a:avLst/>
              <a:gdLst>
                <a:gd name="G0" fmla="+- 21600 0 0"/>
                <a:gd name="G1" fmla="+- 2747 0 0"/>
                <a:gd name="G2" fmla="+- 21600 0 0"/>
                <a:gd name="T0" fmla="*/ 4479 w 21600"/>
                <a:gd name="T1" fmla="*/ 15917 h 15917"/>
                <a:gd name="T2" fmla="*/ 175 w 21600"/>
                <a:gd name="T3" fmla="*/ 0 h 15917"/>
                <a:gd name="T4" fmla="*/ 21600 w 21600"/>
                <a:gd name="T5" fmla="*/ 2747 h 15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917" fill="none" extrusionOk="0">
                  <a:moveTo>
                    <a:pt x="4479" y="15916"/>
                  </a:moveTo>
                  <a:cubicBezTo>
                    <a:pt x="1574" y="12140"/>
                    <a:pt x="0" y="7510"/>
                    <a:pt x="0" y="2747"/>
                  </a:cubicBezTo>
                  <a:cubicBezTo>
                    <a:pt x="0" y="1828"/>
                    <a:pt x="58" y="911"/>
                    <a:pt x="175" y="0"/>
                  </a:cubicBezTo>
                </a:path>
                <a:path w="21600" h="15917" stroke="0" extrusionOk="0">
                  <a:moveTo>
                    <a:pt x="4479" y="15916"/>
                  </a:moveTo>
                  <a:cubicBezTo>
                    <a:pt x="1574" y="12140"/>
                    <a:pt x="0" y="7510"/>
                    <a:pt x="0" y="2747"/>
                  </a:cubicBezTo>
                  <a:cubicBezTo>
                    <a:pt x="0" y="1828"/>
                    <a:pt x="58" y="911"/>
                    <a:pt x="175" y="0"/>
                  </a:cubicBezTo>
                  <a:lnTo>
                    <a:pt x="21600" y="2747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4" name="Freeform 350">
              <a:extLst>
                <a:ext uri="{FF2B5EF4-FFF2-40B4-BE49-F238E27FC236}">
                  <a16:creationId xmlns:a16="http://schemas.microsoft.com/office/drawing/2014/main" id="{EABE35E5-CCA7-9B41-838E-FE4782B15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1309"/>
              <a:ext cx="336" cy="18"/>
            </a:xfrm>
            <a:custGeom>
              <a:avLst/>
              <a:gdLst>
                <a:gd name="T0" fmla="*/ 0 w 94"/>
                <a:gd name="T1" fmla="*/ 2 h 5"/>
                <a:gd name="T2" fmla="*/ 94 w 94"/>
                <a:gd name="T3" fmla="*/ 0 h 5"/>
                <a:gd name="T4" fmla="*/ 94 w 9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5">
                  <a:moveTo>
                    <a:pt x="0" y="2"/>
                  </a:moveTo>
                  <a:lnTo>
                    <a:pt x="94" y="0"/>
                  </a:lnTo>
                  <a:lnTo>
                    <a:pt x="94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5" name="Oval 351">
              <a:extLst>
                <a:ext uri="{FF2B5EF4-FFF2-40B4-BE49-F238E27FC236}">
                  <a16:creationId xmlns:a16="http://schemas.microsoft.com/office/drawing/2014/main" id="{0F0A1542-8708-CC4E-8CA3-7F1210EE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237"/>
              <a:ext cx="189" cy="190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6" name="Oval 352">
              <a:extLst>
                <a:ext uri="{FF2B5EF4-FFF2-40B4-BE49-F238E27FC236}">
                  <a16:creationId xmlns:a16="http://schemas.microsoft.com/office/drawing/2014/main" id="{78FF2E8C-0DA8-464D-93E0-B81202E0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237"/>
              <a:ext cx="189" cy="19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7" name="Freeform 353">
              <a:extLst>
                <a:ext uri="{FF2B5EF4-FFF2-40B4-BE49-F238E27FC236}">
                  <a16:creationId xmlns:a16="http://schemas.microsoft.com/office/drawing/2014/main" id="{28216777-68B3-B943-816C-B6330E46C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1880"/>
              <a:ext cx="21" cy="357"/>
            </a:xfrm>
            <a:custGeom>
              <a:avLst/>
              <a:gdLst>
                <a:gd name="T0" fmla="*/ 21 w 21"/>
                <a:gd name="T1" fmla="*/ 357 h 357"/>
                <a:gd name="T2" fmla="*/ 3 w 21"/>
                <a:gd name="T3" fmla="*/ 357 h 357"/>
                <a:gd name="T4" fmla="*/ 0 w 21"/>
                <a:gd name="T5" fmla="*/ 0 h 357"/>
                <a:gd name="T6" fmla="*/ 18 w 21"/>
                <a:gd name="T7" fmla="*/ 0 h 357"/>
                <a:gd name="T8" fmla="*/ 21 w 21"/>
                <a:gd name="T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7">
                  <a:moveTo>
                    <a:pt x="21" y="357"/>
                  </a:moveTo>
                  <a:lnTo>
                    <a:pt x="3" y="357"/>
                  </a:lnTo>
                  <a:lnTo>
                    <a:pt x="0" y="0"/>
                  </a:lnTo>
                  <a:lnTo>
                    <a:pt x="18" y="0"/>
                  </a:lnTo>
                  <a:lnTo>
                    <a:pt x="21" y="35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8" name="Arc 354">
              <a:extLst>
                <a:ext uri="{FF2B5EF4-FFF2-40B4-BE49-F238E27FC236}">
                  <a16:creationId xmlns:a16="http://schemas.microsoft.com/office/drawing/2014/main" id="{8FCB6721-DF8B-6E48-B021-B26450FC6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" y="2193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119 w 7119"/>
                <a:gd name="T1" fmla="*/ 20730 h 21600"/>
                <a:gd name="T2" fmla="*/ 0 w 7119"/>
                <a:gd name="T3" fmla="*/ 21574 h 21600"/>
                <a:gd name="T4" fmla="*/ 1052 w 71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19" h="21600" fill="none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119" h="21600" stroke="0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9" name="Line 355">
              <a:extLst>
                <a:ext uri="{FF2B5EF4-FFF2-40B4-BE49-F238E27FC236}">
                  <a16:creationId xmlns:a16="http://schemas.microsoft.com/office/drawing/2014/main" id="{8AB150A9-9C26-074D-B662-DD260D3F6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880"/>
              <a:ext cx="3" cy="3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0" name="Arc 356">
              <a:extLst>
                <a:ext uri="{FF2B5EF4-FFF2-40B4-BE49-F238E27FC236}">
                  <a16:creationId xmlns:a16="http://schemas.microsoft.com/office/drawing/2014/main" id="{9E5355C2-4D7E-A648-AD46-0F6EE1DF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" y="2193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119 w 7119"/>
                <a:gd name="T1" fmla="*/ 20730 h 21600"/>
                <a:gd name="T2" fmla="*/ 0 w 7119"/>
                <a:gd name="T3" fmla="*/ 21574 h 21600"/>
                <a:gd name="T4" fmla="*/ 1052 w 71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19" h="21600" fill="none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119" h="21600" stroke="0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1" name="Freeform 357">
              <a:extLst>
                <a:ext uri="{FF2B5EF4-FFF2-40B4-BE49-F238E27FC236}">
                  <a16:creationId xmlns:a16="http://schemas.microsoft.com/office/drawing/2014/main" id="{FCB6E48B-A8BF-1942-B015-BD6448FDE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1880"/>
              <a:ext cx="18" cy="357"/>
            </a:xfrm>
            <a:custGeom>
              <a:avLst/>
              <a:gdLst>
                <a:gd name="T0" fmla="*/ 1 w 5"/>
                <a:gd name="T1" fmla="*/ 100 h 100"/>
                <a:gd name="T2" fmla="*/ 0 w 5"/>
                <a:gd name="T3" fmla="*/ 0 h 100"/>
                <a:gd name="T4" fmla="*/ 5 w 5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0">
                  <a:moveTo>
                    <a:pt x="1" y="10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2" name="Freeform 358">
              <a:extLst>
                <a:ext uri="{FF2B5EF4-FFF2-40B4-BE49-F238E27FC236}">
                  <a16:creationId xmlns:a16="http://schemas.microsoft.com/office/drawing/2014/main" id="{E6E538FC-C33C-AF4E-A79B-BA875DFDA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327"/>
              <a:ext cx="354" cy="32"/>
            </a:xfrm>
            <a:custGeom>
              <a:avLst/>
              <a:gdLst>
                <a:gd name="T0" fmla="*/ 0 w 354"/>
                <a:gd name="T1" fmla="*/ 17 h 32"/>
                <a:gd name="T2" fmla="*/ 0 w 354"/>
                <a:gd name="T3" fmla="*/ 0 h 32"/>
                <a:gd name="T4" fmla="*/ 354 w 354"/>
                <a:gd name="T5" fmla="*/ 14 h 32"/>
                <a:gd name="T6" fmla="*/ 354 w 354"/>
                <a:gd name="T7" fmla="*/ 32 h 32"/>
                <a:gd name="T8" fmla="*/ 0 w 354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32">
                  <a:moveTo>
                    <a:pt x="0" y="17"/>
                  </a:moveTo>
                  <a:lnTo>
                    <a:pt x="0" y="0"/>
                  </a:lnTo>
                  <a:lnTo>
                    <a:pt x="354" y="14"/>
                  </a:lnTo>
                  <a:lnTo>
                    <a:pt x="354" y="32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3" name="Arc 359">
              <a:extLst>
                <a:ext uri="{FF2B5EF4-FFF2-40B4-BE49-F238E27FC236}">
                  <a16:creationId xmlns:a16="http://schemas.microsoft.com/office/drawing/2014/main" id="{C79A75DE-CA3D-754E-91E7-AE22B7B12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2326"/>
              <a:ext cx="20" cy="19"/>
            </a:xfrm>
            <a:custGeom>
              <a:avLst/>
              <a:gdLst>
                <a:gd name="G0" fmla="+- 21600 0 0"/>
                <a:gd name="G1" fmla="+- 10794 0 0"/>
                <a:gd name="G2" fmla="+- 21600 0 0"/>
                <a:gd name="T0" fmla="*/ 2380 w 21600"/>
                <a:gd name="T1" fmla="*/ 20650 h 20650"/>
                <a:gd name="T2" fmla="*/ 2890 w 21600"/>
                <a:gd name="T3" fmla="*/ 0 h 20650"/>
                <a:gd name="T4" fmla="*/ 21600 w 21600"/>
                <a:gd name="T5" fmla="*/ 10794 h 20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650" fill="none" extrusionOk="0">
                  <a:moveTo>
                    <a:pt x="2379" y="20650"/>
                  </a:moveTo>
                  <a:cubicBezTo>
                    <a:pt x="815" y="17600"/>
                    <a:pt x="0" y="14221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</a:path>
                <a:path w="21600" h="20650" stroke="0" extrusionOk="0">
                  <a:moveTo>
                    <a:pt x="2379" y="20650"/>
                  </a:moveTo>
                  <a:cubicBezTo>
                    <a:pt x="815" y="17600"/>
                    <a:pt x="0" y="14221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  <a:lnTo>
                    <a:pt x="21600" y="1079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4" name="Line 360">
              <a:extLst>
                <a:ext uri="{FF2B5EF4-FFF2-40B4-BE49-F238E27FC236}">
                  <a16:creationId xmlns:a16="http://schemas.microsoft.com/office/drawing/2014/main" id="{C0DD3CD5-5708-E640-AA38-D7CFC7CE2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1" y="2344"/>
              <a:ext cx="354" cy="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5" name="Arc 361">
              <a:extLst>
                <a:ext uri="{FF2B5EF4-FFF2-40B4-BE49-F238E27FC236}">
                  <a16:creationId xmlns:a16="http://schemas.microsoft.com/office/drawing/2014/main" id="{BC16744C-3B5F-3E4F-B442-C67FEA933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2326"/>
              <a:ext cx="20" cy="19"/>
            </a:xfrm>
            <a:custGeom>
              <a:avLst/>
              <a:gdLst>
                <a:gd name="G0" fmla="+- 21600 0 0"/>
                <a:gd name="G1" fmla="+- 10794 0 0"/>
                <a:gd name="G2" fmla="+- 21600 0 0"/>
                <a:gd name="T0" fmla="*/ 2380 w 21600"/>
                <a:gd name="T1" fmla="*/ 20650 h 20650"/>
                <a:gd name="T2" fmla="*/ 2890 w 21600"/>
                <a:gd name="T3" fmla="*/ 0 h 20650"/>
                <a:gd name="T4" fmla="*/ 21600 w 21600"/>
                <a:gd name="T5" fmla="*/ 10794 h 20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650" fill="none" extrusionOk="0">
                  <a:moveTo>
                    <a:pt x="2379" y="20650"/>
                  </a:moveTo>
                  <a:cubicBezTo>
                    <a:pt x="815" y="17600"/>
                    <a:pt x="0" y="14221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</a:path>
                <a:path w="21600" h="20650" stroke="0" extrusionOk="0">
                  <a:moveTo>
                    <a:pt x="2379" y="20650"/>
                  </a:moveTo>
                  <a:cubicBezTo>
                    <a:pt x="815" y="17600"/>
                    <a:pt x="0" y="14221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  <a:lnTo>
                    <a:pt x="21600" y="1079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6" name="Freeform 362">
              <a:extLst>
                <a:ext uri="{FF2B5EF4-FFF2-40B4-BE49-F238E27FC236}">
                  <a16:creationId xmlns:a16="http://schemas.microsoft.com/office/drawing/2014/main" id="{D804EEF7-9484-E84F-AD30-5BB662E3C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327"/>
              <a:ext cx="354" cy="32"/>
            </a:xfrm>
            <a:custGeom>
              <a:avLst/>
              <a:gdLst>
                <a:gd name="T0" fmla="*/ 0 w 99"/>
                <a:gd name="T1" fmla="*/ 0 h 9"/>
                <a:gd name="T2" fmla="*/ 99 w 99"/>
                <a:gd name="T3" fmla="*/ 4 h 9"/>
                <a:gd name="T4" fmla="*/ 99 w 9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">
                  <a:moveTo>
                    <a:pt x="0" y="0"/>
                  </a:moveTo>
                  <a:lnTo>
                    <a:pt x="99" y="4"/>
                  </a:lnTo>
                  <a:lnTo>
                    <a:pt x="99" y="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7" name="Oval 363">
              <a:extLst>
                <a:ext uri="{FF2B5EF4-FFF2-40B4-BE49-F238E27FC236}">
                  <a16:creationId xmlns:a16="http://schemas.microsoft.com/office/drawing/2014/main" id="{017537FE-7D54-E54A-BA23-615C94076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80"/>
              <a:ext cx="96" cy="97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8" name="Oval 364">
              <a:extLst>
                <a:ext uri="{FF2B5EF4-FFF2-40B4-BE49-F238E27FC236}">
                  <a16:creationId xmlns:a16="http://schemas.microsoft.com/office/drawing/2014/main" id="{679D5204-8F2B-334E-A541-315A3FD3B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80"/>
              <a:ext cx="96" cy="97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9" name="Freeform 365">
              <a:extLst>
                <a:ext uri="{FF2B5EF4-FFF2-40B4-BE49-F238E27FC236}">
                  <a16:creationId xmlns:a16="http://schemas.microsoft.com/office/drawing/2014/main" id="{91940A65-7698-0E4C-8597-8EEECC21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1409"/>
              <a:ext cx="32" cy="375"/>
            </a:xfrm>
            <a:custGeom>
              <a:avLst/>
              <a:gdLst>
                <a:gd name="T0" fmla="*/ 32 w 32"/>
                <a:gd name="T1" fmla="*/ 375 h 375"/>
                <a:gd name="T2" fmla="*/ 14 w 32"/>
                <a:gd name="T3" fmla="*/ 375 h 375"/>
                <a:gd name="T4" fmla="*/ 0 w 32"/>
                <a:gd name="T5" fmla="*/ 0 h 375"/>
                <a:gd name="T6" fmla="*/ 17 w 32"/>
                <a:gd name="T7" fmla="*/ 0 h 375"/>
                <a:gd name="T8" fmla="*/ 32 w 32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5">
                  <a:moveTo>
                    <a:pt x="32" y="375"/>
                  </a:moveTo>
                  <a:lnTo>
                    <a:pt x="14" y="375"/>
                  </a:lnTo>
                  <a:lnTo>
                    <a:pt x="0" y="0"/>
                  </a:lnTo>
                  <a:lnTo>
                    <a:pt x="17" y="0"/>
                  </a:lnTo>
                  <a:lnTo>
                    <a:pt x="32" y="37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90" name="Arc 366">
              <a:extLst>
                <a:ext uri="{FF2B5EF4-FFF2-40B4-BE49-F238E27FC236}">
                  <a16:creationId xmlns:a16="http://schemas.microsoft.com/office/drawing/2014/main" id="{08FEE9D3-CC84-F64E-9DC0-034E3DED3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736"/>
              <a:ext cx="11" cy="45"/>
            </a:xfrm>
            <a:custGeom>
              <a:avLst/>
              <a:gdLst>
                <a:gd name="G0" fmla="+- 1469 0 0"/>
                <a:gd name="G1" fmla="+- 0 0 0"/>
                <a:gd name="G2" fmla="+- 21600 0 0"/>
                <a:gd name="T0" fmla="*/ 5333 w 5333"/>
                <a:gd name="T1" fmla="*/ 21252 h 21600"/>
                <a:gd name="T2" fmla="*/ 0 w 5333"/>
                <a:gd name="T3" fmla="*/ 21550 h 21600"/>
                <a:gd name="T4" fmla="*/ 1469 w 53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33" h="21600" fill="none" extrusionOk="0">
                  <a:moveTo>
                    <a:pt x="5332" y="21251"/>
                  </a:moveTo>
                  <a:cubicBezTo>
                    <a:pt x="4058" y="21483"/>
                    <a:pt x="2764" y="21600"/>
                    <a:pt x="1469" y="21600"/>
                  </a:cubicBezTo>
                  <a:cubicBezTo>
                    <a:pt x="978" y="21600"/>
                    <a:pt x="488" y="21583"/>
                    <a:pt x="0" y="21549"/>
                  </a:cubicBezTo>
                </a:path>
                <a:path w="5333" h="21600" stroke="0" extrusionOk="0">
                  <a:moveTo>
                    <a:pt x="5332" y="21251"/>
                  </a:moveTo>
                  <a:cubicBezTo>
                    <a:pt x="4058" y="21483"/>
                    <a:pt x="2764" y="21600"/>
                    <a:pt x="1469" y="21600"/>
                  </a:cubicBezTo>
                  <a:cubicBezTo>
                    <a:pt x="978" y="21600"/>
                    <a:pt x="488" y="21583"/>
                    <a:pt x="0" y="21549"/>
                  </a:cubicBezTo>
                  <a:lnTo>
                    <a:pt x="1469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91" name="Line 367">
              <a:extLst>
                <a:ext uri="{FF2B5EF4-FFF2-40B4-BE49-F238E27FC236}">
                  <a16:creationId xmlns:a16="http://schemas.microsoft.com/office/drawing/2014/main" id="{CF78B859-8BE4-0E43-A2BB-26DA1728F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" y="1409"/>
              <a:ext cx="15" cy="3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92" name="Arc 368">
              <a:extLst>
                <a:ext uri="{FF2B5EF4-FFF2-40B4-BE49-F238E27FC236}">
                  <a16:creationId xmlns:a16="http://schemas.microsoft.com/office/drawing/2014/main" id="{DF0C132B-8EE2-AE43-A318-92BD289BF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736"/>
              <a:ext cx="11" cy="45"/>
            </a:xfrm>
            <a:custGeom>
              <a:avLst/>
              <a:gdLst>
                <a:gd name="G0" fmla="+- 1469 0 0"/>
                <a:gd name="G1" fmla="+- 0 0 0"/>
                <a:gd name="G2" fmla="+- 21600 0 0"/>
                <a:gd name="T0" fmla="*/ 5333 w 5333"/>
                <a:gd name="T1" fmla="*/ 21252 h 21600"/>
                <a:gd name="T2" fmla="*/ 0 w 5333"/>
                <a:gd name="T3" fmla="*/ 21550 h 21600"/>
                <a:gd name="T4" fmla="*/ 1469 w 53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33" h="21600" fill="none" extrusionOk="0">
                  <a:moveTo>
                    <a:pt x="5332" y="21251"/>
                  </a:moveTo>
                  <a:cubicBezTo>
                    <a:pt x="4058" y="21483"/>
                    <a:pt x="2764" y="21600"/>
                    <a:pt x="1469" y="21600"/>
                  </a:cubicBezTo>
                  <a:cubicBezTo>
                    <a:pt x="978" y="21600"/>
                    <a:pt x="488" y="21583"/>
                    <a:pt x="0" y="21549"/>
                  </a:cubicBezTo>
                </a:path>
                <a:path w="5333" h="21600" stroke="0" extrusionOk="0">
                  <a:moveTo>
                    <a:pt x="5332" y="21251"/>
                  </a:moveTo>
                  <a:cubicBezTo>
                    <a:pt x="4058" y="21483"/>
                    <a:pt x="2764" y="21600"/>
                    <a:pt x="1469" y="21600"/>
                  </a:cubicBezTo>
                  <a:cubicBezTo>
                    <a:pt x="978" y="21600"/>
                    <a:pt x="488" y="21583"/>
                    <a:pt x="0" y="21549"/>
                  </a:cubicBezTo>
                  <a:lnTo>
                    <a:pt x="1469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93" name="Freeform 369">
              <a:extLst>
                <a:ext uri="{FF2B5EF4-FFF2-40B4-BE49-F238E27FC236}">
                  <a16:creationId xmlns:a16="http://schemas.microsoft.com/office/drawing/2014/main" id="{2A9B1353-F3E6-E449-849B-87DEB4BCC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1409"/>
              <a:ext cx="17" cy="375"/>
            </a:xfrm>
            <a:custGeom>
              <a:avLst/>
              <a:gdLst>
                <a:gd name="T0" fmla="*/ 4 w 5"/>
                <a:gd name="T1" fmla="*/ 105 h 105"/>
                <a:gd name="T2" fmla="*/ 0 w 5"/>
                <a:gd name="T3" fmla="*/ 0 h 105"/>
                <a:gd name="T4" fmla="*/ 5 w 5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5">
                  <a:moveTo>
                    <a:pt x="4" y="105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94" name="Freeform 370">
              <a:extLst>
                <a:ext uri="{FF2B5EF4-FFF2-40B4-BE49-F238E27FC236}">
                  <a16:creationId xmlns:a16="http://schemas.microsoft.com/office/drawing/2014/main" id="{79ACC811-59D0-0043-B43B-482C8A5D8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809"/>
              <a:ext cx="371" cy="29"/>
            </a:xfrm>
            <a:custGeom>
              <a:avLst/>
              <a:gdLst>
                <a:gd name="T0" fmla="*/ 0 w 371"/>
                <a:gd name="T1" fmla="*/ 29 h 29"/>
                <a:gd name="T2" fmla="*/ 0 w 371"/>
                <a:gd name="T3" fmla="*/ 11 h 29"/>
                <a:gd name="T4" fmla="*/ 368 w 371"/>
                <a:gd name="T5" fmla="*/ 0 h 29"/>
                <a:gd name="T6" fmla="*/ 371 w 371"/>
                <a:gd name="T7" fmla="*/ 18 h 29"/>
                <a:gd name="T8" fmla="*/ 0 w 37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29">
                  <a:moveTo>
                    <a:pt x="0" y="29"/>
                  </a:moveTo>
                  <a:lnTo>
                    <a:pt x="0" y="11"/>
                  </a:lnTo>
                  <a:lnTo>
                    <a:pt x="368" y="0"/>
                  </a:lnTo>
                  <a:lnTo>
                    <a:pt x="371" y="18"/>
                  </a:lnTo>
                  <a:lnTo>
                    <a:pt x="0" y="2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95" name="Arc 371">
              <a:extLst>
                <a:ext uri="{FF2B5EF4-FFF2-40B4-BE49-F238E27FC236}">
                  <a16:creationId xmlns:a16="http://schemas.microsoft.com/office/drawing/2014/main" id="{7C91B028-8B7B-4243-881A-A89CD7087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" y="1819"/>
              <a:ext cx="20" cy="19"/>
            </a:xfrm>
            <a:custGeom>
              <a:avLst/>
              <a:gdLst>
                <a:gd name="G0" fmla="+- 21600 0 0"/>
                <a:gd name="G1" fmla="+- 10794 0 0"/>
                <a:gd name="G2" fmla="+- 21600 0 0"/>
                <a:gd name="T0" fmla="*/ 2890 w 21600"/>
                <a:gd name="T1" fmla="*/ 21588 h 21588"/>
                <a:gd name="T2" fmla="*/ 2890 w 21600"/>
                <a:gd name="T3" fmla="*/ 0 h 21588"/>
                <a:gd name="T4" fmla="*/ 21600 w 21600"/>
                <a:gd name="T5" fmla="*/ 10794 h 2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8" fill="none" extrusionOk="0">
                  <a:moveTo>
                    <a:pt x="2890" y="21587"/>
                  </a:moveTo>
                  <a:cubicBezTo>
                    <a:pt x="996" y="18305"/>
                    <a:pt x="0" y="14583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</a:path>
                <a:path w="21600" h="21588" stroke="0" extrusionOk="0">
                  <a:moveTo>
                    <a:pt x="2890" y="21587"/>
                  </a:moveTo>
                  <a:cubicBezTo>
                    <a:pt x="996" y="18305"/>
                    <a:pt x="0" y="14583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  <a:lnTo>
                    <a:pt x="21600" y="1079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96" name="Line 372">
              <a:extLst>
                <a:ext uri="{FF2B5EF4-FFF2-40B4-BE49-F238E27FC236}">
                  <a16:creationId xmlns:a16="http://schemas.microsoft.com/office/drawing/2014/main" id="{B668015E-ED62-6948-A32F-2D374C5F9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827"/>
              <a:ext cx="371" cy="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97" name="Arc 373">
              <a:extLst>
                <a:ext uri="{FF2B5EF4-FFF2-40B4-BE49-F238E27FC236}">
                  <a16:creationId xmlns:a16="http://schemas.microsoft.com/office/drawing/2014/main" id="{788893FA-8375-8F44-9EF5-1692DA98B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" y="1819"/>
              <a:ext cx="20" cy="19"/>
            </a:xfrm>
            <a:custGeom>
              <a:avLst/>
              <a:gdLst>
                <a:gd name="G0" fmla="+- 21600 0 0"/>
                <a:gd name="G1" fmla="+- 10794 0 0"/>
                <a:gd name="G2" fmla="+- 21600 0 0"/>
                <a:gd name="T0" fmla="*/ 2890 w 21600"/>
                <a:gd name="T1" fmla="*/ 21588 h 21588"/>
                <a:gd name="T2" fmla="*/ 2890 w 21600"/>
                <a:gd name="T3" fmla="*/ 0 h 21588"/>
                <a:gd name="T4" fmla="*/ 21600 w 21600"/>
                <a:gd name="T5" fmla="*/ 10794 h 2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8" fill="none" extrusionOk="0">
                  <a:moveTo>
                    <a:pt x="2890" y="21587"/>
                  </a:moveTo>
                  <a:cubicBezTo>
                    <a:pt x="996" y="18305"/>
                    <a:pt x="0" y="14583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</a:path>
                <a:path w="21600" h="21588" stroke="0" extrusionOk="0">
                  <a:moveTo>
                    <a:pt x="2890" y="21587"/>
                  </a:moveTo>
                  <a:cubicBezTo>
                    <a:pt x="996" y="18305"/>
                    <a:pt x="0" y="14583"/>
                    <a:pt x="0" y="10794"/>
                  </a:cubicBezTo>
                  <a:cubicBezTo>
                    <a:pt x="0" y="7004"/>
                    <a:pt x="996" y="3282"/>
                    <a:pt x="2890" y="0"/>
                  </a:cubicBezTo>
                  <a:lnTo>
                    <a:pt x="21600" y="1079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98" name="Freeform 374">
              <a:extLst>
                <a:ext uri="{FF2B5EF4-FFF2-40B4-BE49-F238E27FC236}">
                  <a16:creationId xmlns:a16="http://schemas.microsoft.com/office/drawing/2014/main" id="{51A76E36-5D46-C44B-B813-6D257117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809"/>
              <a:ext cx="371" cy="18"/>
            </a:xfrm>
            <a:custGeom>
              <a:avLst/>
              <a:gdLst>
                <a:gd name="T0" fmla="*/ 0 w 104"/>
                <a:gd name="T1" fmla="*/ 3 h 5"/>
                <a:gd name="T2" fmla="*/ 103 w 104"/>
                <a:gd name="T3" fmla="*/ 0 h 5"/>
                <a:gd name="T4" fmla="*/ 104 w 10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5">
                  <a:moveTo>
                    <a:pt x="0" y="3"/>
                  </a:moveTo>
                  <a:lnTo>
                    <a:pt x="103" y="0"/>
                  </a:lnTo>
                  <a:lnTo>
                    <a:pt x="104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99" name="Oval 375" descr="Trellis">
              <a:extLst>
                <a:ext uri="{FF2B5EF4-FFF2-40B4-BE49-F238E27FC236}">
                  <a16:creationId xmlns:a16="http://schemas.microsoft.com/office/drawing/2014/main" id="{0FEAC7F6-6A0A-994B-A552-DEEEDB9B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2762"/>
              <a:ext cx="190" cy="189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00" name="Oval 376">
              <a:extLst>
                <a:ext uri="{FF2B5EF4-FFF2-40B4-BE49-F238E27FC236}">
                  <a16:creationId xmlns:a16="http://schemas.microsoft.com/office/drawing/2014/main" id="{B3956DD7-8A12-054D-A3CD-6071F04C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2762"/>
              <a:ext cx="190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01" name="Freeform 377">
              <a:extLst>
                <a:ext uri="{FF2B5EF4-FFF2-40B4-BE49-F238E27FC236}">
                  <a16:creationId xmlns:a16="http://schemas.microsoft.com/office/drawing/2014/main" id="{E47ED774-A252-0E42-B6C2-E333DED5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2398"/>
              <a:ext cx="21" cy="364"/>
            </a:xfrm>
            <a:custGeom>
              <a:avLst/>
              <a:gdLst>
                <a:gd name="T0" fmla="*/ 21 w 21"/>
                <a:gd name="T1" fmla="*/ 364 h 364"/>
                <a:gd name="T2" fmla="*/ 3 w 21"/>
                <a:gd name="T3" fmla="*/ 364 h 364"/>
                <a:gd name="T4" fmla="*/ 0 w 21"/>
                <a:gd name="T5" fmla="*/ 0 h 364"/>
                <a:gd name="T6" fmla="*/ 18 w 21"/>
                <a:gd name="T7" fmla="*/ 0 h 364"/>
                <a:gd name="T8" fmla="*/ 21 w 21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4">
                  <a:moveTo>
                    <a:pt x="21" y="364"/>
                  </a:moveTo>
                  <a:lnTo>
                    <a:pt x="3" y="364"/>
                  </a:lnTo>
                  <a:lnTo>
                    <a:pt x="0" y="0"/>
                  </a:lnTo>
                  <a:lnTo>
                    <a:pt x="18" y="0"/>
                  </a:lnTo>
                  <a:lnTo>
                    <a:pt x="21" y="36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02" name="Arc 378">
              <a:extLst>
                <a:ext uri="{FF2B5EF4-FFF2-40B4-BE49-F238E27FC236}">
                  <a16:creationId xmlns:a16="http://schemas.microsoft.com/office/drawing/2014/main" id="{DE1C805E-07B7-274D-8BFA-69CEF6A05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2718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119 w 7119"/>
                <a:gd name="T1" fmla="*/ 20730 h 21600"/>
                <a:gd name="T2" fmla="*/ 0 w 7119"/>
                <a:gd name="T3" fmla="*/ 21574 h 21600"/>
                <a:gd name="T4" fmla="*/ 1052 w 71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19" h="21600" fill="none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119" h="21600" stroke="0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03" name="Line 379">
              <a:extLst>
                <a:ext uri="{FF2B5EF4-FFF2-40B4-BE49-F238E27FC236}">
                  <a16:creationId xmlns:a16="http://schemas.microsoft.com/office/drawing/2014/main" id="{DADD9AF9-1D50-BD4B-8A95-9711E89C2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98"/>
              <a:ext cx="3" cy="3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04" name="Arc 380">
              <a:extLst>
                <a:ext uri="{FF2B5EF4-FFF2-40B4-BE49-F238E27FC236}">
                  <a16:creationId xmlns:a16="http://schemas.microsoft.com/office/drawing/2014/main" id="{644DFCE2-4286-444C-9413-368416A6A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2718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119 w 7119"/>
                <a:gd name="T1" fmla="*/ 20730 h 21600"/>
                <a:gd name="T2" fmla="*/ 0 w 7119"/>
                <a:gd name="T3" fmla="*/ 21574 h 21600"/>
                <a:gd name="T4" fmla="*/ 1052 w 71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19" h="21600" fill="none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119" h="21600" stroke="0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05" name="Freeform 381">
              <a:extLst>
                <a:ext uri="{FF2B5EF4-FFF2-40B4-BE49-F238E27FC236}">
                  <a16:creationId xmlns:a16="http://schemas.microsoft.com/office/drawing/2014/main" id="{9AC8FA49-47D7-F74C-805C-92C0332C6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2398"/>
              <a:ext cx="18" cy="364"/>
            </a:xfrm>
            <a:custGeom>
              <a:avLst/>
              <a:gdLst>
                <a:gd name="T0" fmla="*/ 1 w 5"/>
                <a:gd name="T1" fmla="*/ 102 h 102"/>
                <a:gd name="T2" fmla="*/ 0 w 5"/>
                <a:gd name="T3" fmla="*/ 0 h 102"/>
                <a:gd name="T4" fmla="*/ 5 w 5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2">
                  <a:moveTo>
                    <a:pt x="1" y="102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06" name="Freeform 382">
              <a:extLst>
                <a:ext uri="{FF2B5EF4-FFF2-40B4-BE49-F238E27FC236}">
                  <a16:creationId xmlns:a16="http://schemas.microsoft.com/office/drawing/2014/main" id="{0176A9CE-F8E6-6641-8F24-9396A6224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" y="2855"/>
              <a:ext cx="343" cy="39"/>
            </a:xfrm>
            <a:custGeom>
              <a:avLst/>
              <a:gdLst>
                <a:gd name="T0" fmla="*/ 0 w 343"/>
                <a:gd name="T1" fmla="*/ 18 h 39"/>
                <a:gd name="T2" fmla="*/ 0 w 343"/>
                <a:gd name="T3" fmla="*/ 0 h 39"/>
                <a:gd name="T4" fmla="*/ 343 w 343"/>
                <a:gd name="T5" fmla="*/ 21 h 39"/>
                <a:gd name="T6" fmla="*/ 339 w 343"/>
                <a:gd name="T7" fmla="*/ 39 h 39"/>
                <a:gd name="T8" fmla="*/ 0 w 343"/>
                <a:gd name="T9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39">
                  <a:moveTo>
                    <a:pt x="0" y="18"/>
                  </a:moveTo>
                  <a:lnTo>
                    <a:pt x="0" y="0"/>
                  </a:lnTo>
                  <a:lnTo>
                    <a:pt x="343" y="21"/>
                  </a:lnTo>
                  <a:lnTo>
                    <a:pt x="339" y="3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07" name="Arc 383">
              <a:extLst>
                <a:ext uri="{FF2B5EF4-FFF2-40B4-BE49-F238E27FC236}">
                  <a16:creationId xmlns:a16="http://schemas.microsoft.com/office/drawing/2014/main" id="{73C57F51-B6AA-5046-8061-73C5FCB74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2855"/>
              <a:ext cx="20" cy="18"/>
            </a:xfrm>
            <a:custGeom>
              <a:avLst/>
              <a:gdLst>
                <a:gd name="G0" fmla="+- 21600 0 0"/>
                <a:gd name="G1" fmla="+- 9907 0 0"/>
                <a:gd name="G2" fmla="+- 21600 0 0"/>
                <a:gd name="T0" fmla="*/ 2406 w 21600"/>
                <a:gd name="T1" fmla="*/ 19814 h 19814"/>
                <a:gd name="T2" fmla="*/ 2406 w 21600"/>
                <a:gd name="T3" fmla="*/ 0 h 19814"/>
                <a:gd name="T4" fmla="*/ 21600 w 21600"/>
                <a:gd name="T5" fmla="*/ 9907 h 19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814" fill="none" extrusionOk="0">
                  <a:moveTo>
                    <a:pt x="2405" y="19814"/>
                  </a:moveTo>
                  <a:cubicBezTo>
                    <a:pt x="824" y="16750"/>
                    <a:pt x="0" y="13354"/>
                    <a:pt x="0" y="9907"/>
                  </a:cubicBezTo>
                  <a:cubicBezTo>
                    <a:pt x="0" y="6459"/>
                    <a:pt x="824" y="3063"/>
                    <a:pt x="2405" y="-1"/>
                  </a:cubicBezTo>
                </a:path>
                <a:path w="21600" h="19814" stroke="0" extrusionOk="0">
                  <a:moveTo>
                    <a:pt x="2405" y="19814"/>
                  </a:moveTo>
                  <a:cubicBezTo>
                    <a:pt x="824" y="16750"/>
                    <a:pt x="0" y="13354"/>
                    <a:pt x="0" y="9907"/>
                  </a:cubicBezTo>
                  <a:cubicBezTo>
                    <a:pt x="0" y="6459"/>
                    <a:pt x="824" y="3063"/>
                    <a:pt x="2405" y="-1"/>
                  </a:cubicBezTo>
                  <a:lnTo>
                    <a:pt x="21600" y="990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08" name="Line 384">
              <a:extLst>
                <a:ext uri="{FF2B5EF4-FFF2-40B4-BE49-F238E27FC236}">
                  <a16:creationId xmlns:a16="http://schemas.microsoft.com/office/drawing/2014/main" id="{649FB8BD-600B-AD41-99EB-58AD06EDC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1" y="2873"/>
              <a:ext cx="339" cy="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09" name="Arc 385">
              <a:extLst>
                <a:ext uri="{FF2B5EF4-FFF2-40B4-BE49-F238E27FC236}">
                  <a16:creationId xmlns:a16="http://schemas.microsoft.com/office/drawing/2014/main" id="{2E8B3683-8E4F-4B41-823E-4974DFE4A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2855"/>
              <a:ext cx="20" cy="18"/>
            </a:xfrm>
            <a:custGeom>
              <a:avLst/>
              <a:gdLst>
                <a:gd name="G0" fmla="+- 21600 0 0"/>
                <a:gd name="G1" fmla="+- 9907 0 0"/>
                <a:gd name="G2" fmla="+- 21600 0 0"/>
                <a:gd name="T0" fmla="*/ 2406 w 21600"/>
                <a:gd name="T1" fmla="*/ 19814 h 19814"/>
                <a:gd name="T2" fmla="*/ 2406 w 21600"/>
                <a:gd name="T3" fmla="*/ 0 h 19814"/>
                <a:gd name="T4" fmla="*/ 21600 w 21600"/>
                <a:gd name="T5" fmla="*/ 9907 h 19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814" fill="none" extrusionOk="0">
                  <a:moveTo>
                    <a:pt x="2405" y="19814"/>
                  </a:moveTo>
                  <a:cubicBezTo>
                    <a:pt x="824" y="16750"/>
                    <a:pt x="0" y="13354"/>
                    <a:pt x="0" y="9907"/>
                  </a:cubicBezTo>
                  <a:cubicBezTo>
                    <a:pt x="0" y="6459"/>
                    <a:pt x="824" y="3063"/>
                    <a:pt x="2405" y="-1"/>
                  </a:cubicBezTo>
                </a:path>
                <a:path w="21600" h="19814" stroke="0" extrusionOk="0">
                  <a:moveTo>
                    <a:pt x="2405" y="19814"/>
                  </a:moveTo>
                  <a:cubicBezTo>
                    <a:pt x="824" y="16750"/>
                    <a:pt x="0" y="13354"/>
                    <a:pt x="0" y="9907"/>
                  </a:cubicBezTo>
                  <a:cubicBezTo>
                    <a:pt x="0" y="6459"/>
                    <a:pt x="824" y="3063"/>
                    <a:pt x="2405" y="-1"/>
                  </a:cubicBezTo>
                  <a:lnTo>
                    <a:pt x="21600" y="9907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10" name="Freeform 386">
              <a:extLst>
                <a:ext uri="{FF2B5EF4-FFF2-40B4-BE49-F238E27FC236}">
                  <a16:creationId xmlns:a16="http://schemas.microsoft.com/office/drawing/2014/main" id="{B7110C4F-A70E-8E40-9740-E564645C7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" y="2855"/>
              <a:ext cx="343" cy="39"/>
            </a:xfrm>
            <a:custGeom>
              <a:avLst/>
              <a:gdLst>
                <a:gd name="T0" fmla="*/ 0 w 96"/>
                <a:gd name="T1" fmla="*/ 0 h 11"/>
                <a:gd name="T2" fmla="*/ 96 w 96"/>
                <a:gd name="T3" fmla="*/ 6 h 11"/>
                <a:gd name="T4" fmla="*/ 95 w 96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1">
                  <a:moveTo>
                    <a:pt x="0" y="0"/>
                  </a:moveTo>
                  <a:lnTo>
                    <a:pt x="96" y="6"/>
                  </a:lnTo>
                  <a:lnTo>
                    <a:pt x="95" y="1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11" name="Oval 387">
              <a:extLst>
                <a:ext uri="{FF2B5EF4-FFF2-40B4-BE49-F238E27FC236}">
                  <a16:creationId xmlns:a16="http://schemas.microsoft.com/office/drawing/2014/main" id="{A548A855-2129-8E4F-B1C9-272612E01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1216"/>
              <a:ext cx="189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12" name="Oval 388">
              <a:extLst>
                <a:ext uri="{FF2B5EF4-FFF2-40B4-BE49-F238E27FC236}">
                  <a16:creationId xmlns:a16="http://schemas.microsoft.com/office/drawing/2014/main" id="{00DEFCC1-C92B-6342-BBE2-F4729B61D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1216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13" name="Rectangle 389">
              <a:extLst>
                <a:ext uri="{FF2B5EF4-FFF2-40B4-BE49-F238E27FC236}">
                  <a16:creationId xmlns:a16="http://schemas.microsoft.com/office/drawing/2014/main" id="{5358DCBE-5DC5-1F4E-9411-5263D6096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06"/>
              <a:ext cx="325" cy="1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14" name="Arc 390">
              <a:extLst>
                <a:ext uri="{FF2B5EF4-FFF2-40B4-BE49-F238E27FC236}">
                  <a16:creationId xmlns:a16="http://schemas.microsoft.com/office/drawing/2014/main" id="{5C82DCA7-DF68-0040-A733-098BCE044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1305"/>
              <a:ext cx="20" cy="18"/>
            </a:xfrm>
            <a:custGeom>
              <a:avLst/>
              <a:gdLst>
                <a:gd name="G0" fmla="+- 21600 0 0"/>
                <a:gd name="G1" fmla="+- 6296 0 0"/>
                <a:gd name="G2" fmla="+- 21600 0 0"/>
                <a:gd name="T0" fmla="*/ 4164 w 21600"/>
                <a:gd name="T1" fmla="*/ 19046 h 19046"/>
                <a:gd name="T2" fmla="*/ 938 w 21600"/>
                <a:gd name="T3" fmla="*/ 0 h 19046"/>
                <a:gd name="T4" fmla="*/ 21600 w 21600"/>
                <a:gd name="T5" fmla="*/ 6296 h 1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046" fill="none" extrusionOk="0">
                  <a:moveTo>
                    <a:pt x="4164" y="19045"/>
                  </a:moveTo>
                  <a:cubicBezTo>
                    <a:pt x="1458" y="15345"/>
                    <a:pt x="0" y="10880"/>
                    <a:pt x="0" y="6296"/>
                  </a:cubicBezTo>
                  <a:cubicBezTo>
                    <a:pt x="0" y="4162"/>
                    <a:pt x="316" y="2040"/>
                    <a:pt x="937" y="-1"/>
                  </a:cubicBezTo>
                </a:path>
                <a:path w="21600" h="19046" stroke="0" extrusionOk="0">
                  <a:moveTo>
                    <a:pt x="4164" y="19045"/>
                  </a:moveTo>
                  <a:cubicBezTo>
                    <a:pt x="1458" y="15345"/>
                    <a:pt x="0" y="10880"/>
                    <a:pt x="0" y="6296"/>
                  </a:cubicBezTo>
                  <a:cubicBezTo>
                    <a:pt x="0" y="4162"/>
                    <a:pt x="316" y="2040"/>
                    <a:pt x="937" y="-1"/>
                  </a:cubicBezTo>
                  <a:lnTo>
                    <a:pt x="21600" y="629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15" name="Line 391">
              <a:extLst>
                <a:ext uri="{FF2B5EF4-FFF2-40B4-BE49-F238E27FC236}">
                  <a16:creationId xmlns:a16="http://schemas.microsoft.com/office/drawing/2014/main" id="{428683CF-EC33-124E-A6B2-101194D8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323"/>
              <a:ext cx="32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16" name="Arc 392">
              <a:extLst>
                <a:ext uri="{FF2B5EF4-FFF2-40B4-BE49-F238E27FC236}">
                  <a16:creationId xmlns:a16="http://schemas.microsoft.com/office/drawing/2014/main" id="{5693BDC6-C75E-1043-9B1A-DFAC571FC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1305"/>
              <a:ext cx="20" cy="18"/>
            </a:xfrm>
            <a:custGeom>
              <a:avLst/>
              <a:gdLst>
                <a:gd name="G0" fmla="+- 21600 0 0"/>
                <a:gd name="G1" fmla="+- 6296 0 0"/>
                <a:gd name="G2" fmla="+- 21600 0 0"/>
                <a:gd name="T0" fmla="*/ 4164 w 21600"/>
                <a:gd name="T1" fmla="*/ 19046 h 19046"/>
                <a:gd name="T2" fmla="*/ 938 w 21600"/>
                <a:gd name="T3" fmla="*/ 0 h 19046"/>
                <a:gd name="T4" fmla="*/ 21600 w 21600"/>
                <a:gd name="T5" fmla="*/ 6296 h 1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046" fill="none" extrusionOk="0">
                  <a:moveTo>
                    <a:pt x="4164" y="19045"/>
                  </a:moveTo>
                  <a:cubicBezTo>
                    <a:pt x="1458" y="15345"/>
                    <a:pt x="0" y="10880"/>
                    <a:pt x="0" y="6296"/>
                  </a:cubicBezTo>
                  <a:cubicBezTo>
                    <a:pt x="0" y="4162"/>
                    <a:pt x="316" y="2040"/>
                    <a:pt x="937" y="-1"/>
                  </a:cubicBezTo>
                </a:path>
                <a:path w="21600" h="19046" stroke="0" extrusionOk="0">
                  <a:moveTo>
                    <a:pt x="4164" y="19045"/>
                  </a:moveTo>
                  <a:cubicBezTo>
                    <a:pt x="1458" y="15345"/>
                    <a:pt x="0" y="10880"/>
                    <a:pt x="0" y="6296"/>
                  </a:cubicBezTo>
                  <a:cubicBezTo>
                    <a:pt x="0" y="4162"/>
                    <a:pt x="316" y="2040"/>
                    <a:pt x="937" y="-1"/>
                  </a:cubicBezTo>
                  <a:lnTo>
                    <a:pt x="21600" y="6296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17" name="Freeform 393">
              <a:extLst>
                <a:ext uri="{FF2B5EF4-FFF2-40B4-BE49-F238E27FC236}">
                  <a16:creationId xmlns:a16="http://schemas.microsoft.com/office/drawing/2014/main" id="{4B89CB82-0830-6A43-A5E8-4DE5E33F5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306"/>
              <a:ext cx="325" cy="17"/>
            </a:xfrm>
            <a:custGeom>
              <a:avLst/>
              <a:gdLst>
                <a:gd name="T0" fmla="*/ 0 w 91"/>
                <a:gd name="T1" fmla="*/ 0 h 5"/>
                <a:gd name="T2" fmla="*/ 91 w 91"/>
                <a:gd name="T3" fmla="*/ 0 h 5"/>
                <a:gd name="T4" fmla="*/ 91 w 91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5">
                  <a:moveTo>
                    <a:pt x="0" y="0"/>
                  </a:moveTo>
                  <a:lnTo>
                    <a:pt x="91" y="0"/>
                  </a:lnTo>
                  <a:lnTo>
                    <a:pt x="91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18" name="Oval 394">
              <a:extLst>
                <a:ext uri="{FF2B5EF4-FFF2-40B4-BE49-F238E27FC236}">
                  <a16:creationId xmlns:a16="http://schemas.microsoft.com/office/drawing/2014/main" id="{A2C9EE7F-4369-B24D-ACEE-E198886F3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2302"/>
              <a:ext cx="96" cy="96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19" name="Oval 395">
              <a:extLst>
                <a:ext uri="{FF2B5EF4-FFF2-40B4-BE49-F238E27FC236}">
                  <a16:creationId xmlns:a16="http://schemas.microsoft.com/office/drawing/2014/main" id="{3929DE02-831C-664A-AC99-40C0E3DC0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2302"/>
              <a:ext cx="96" cy="96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20" name="Freeform 396">
              <a:extLst>
                <a:ext uri="{FF2B5EF4-FFF2-40B4-BE49-F238E27FC236}">
                  <a16:creationId xmlns:a16="http://schemas.microsoft.com/office/drawing/2014/main" id="{874A47E9-CE1C-3145-9F19-1AF3168B4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12"/>
              <a:ext cx="28" cy="390"/>
            </a:xfrm>
            <a:custGeom>
              <a:avLst/>
              <a:gdLst>
                <a:gd name="T0" fmla="*/ 18 w 28"/>
                <a:gd name="T1" fmla="*/ 390 h 390"/>
                <a:gd name="T2" fmla="*/ 0 w 28"/>
                <a:gd name="T3" fmla="*/ 390 h 390"/>
                <a:gd name="T4" fmla="*/ 11 w 28"/>
                <a:gd name="T5" fmla="*/ 0 h 390"/>
                <a:gd name="T6" fmla="*/ 28 w 28"/>
                <a:gd name="T7" fmla="*/ 0 h 390"/>
                <a:gd name="T8" fmla="*/ 18 w 28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0">
                  <a:moveTo>
                    <a:pt x="18" y="390"/>
                  </a:moveTo>
                  <a:lnTo>
                    <a:pt x="0" y="390"/>
                  </a:lnTo>
                  <a:lnTo>
                    <a:pt x="11" y="0"/>
                  </a:lnTo>
                  <a:lnTo>
                    <a:pt x="28" y="0"/>
                  </a:lnTo>
                  <a:lnTo>
                    <a:pt x="18" y="39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21" name="Arc 397">
              <a:extLst>
                <a:ext uri="{FF2B5EF4-FFF2-40B4-BE49-F238E27FC236}">
                  <a16:creationId xmlns:a16="http://schemas.microsoft.com/office/drawing/2014/main" id="{9D53F2D6-CAB2-EA45-8F3E-C84DC52BC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2261"/>
              <a:ext cx="18" cy="41"/>
            </a:xfrm>
            <a:custGeom>
              <a:avLst/>
              <a:gdLst>
                <a:gd name="G0" fmla="+- 4631 0 0"/>
                <a:gd name="G1" fmla="+- 0 0 0"/>
                <a:gd name="G2" fmla="+- 21600 0 0"/>
                <a:gd name="T0" fmla="*/ 9262 w 9262"/>
                <a:gd name="T1" fmla="*/ 21098 h 21600"/>
                <a:gd name="T2" fmla="*/ 0 w 9262"/>
                <a:gd name="T3" fmla="*/ 21098 h 21600"/>
                <a:gd name="T4" fmla="*/ 4631 w 926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2" h="21600" fill="none" extrusionOk="0">
                  <a:moveTo>
                    <a:pt x="9261" y="21097"/>
                  </a:moveTo>
                  <a:cubicBezTo>
                    <a:pt x="7740" y="21431"/>
                    <a:pt x="6188" y="21600"/>
                    <a:pt x="4631" y="21600"/>
                  </a:cubicBezTo>
                  <a:cubicBezTo>
                    <a:pt x="3073" y="21600"/>
                    <a:pt x="1521" y="21431"/>
                    <a:pt x="0" y="21097"/>
                  </a:cubicBezTo>
                </a:path>
                <a:path w="9262" h="21600" stroke="0" extrusionOk="0">
                  <a:moveTo>
                    <a:pt x="9261" y="21097"/>
                  </a:moveTo>
                  <a:cubicBezTo>
                    <a:pt x="7740" y="21431"/>
                    <a:pt x="6188" y="21600"/>
                    <a:pt x="4631" y="21600"/>
                  </a:cubicBezTo>
                  <a:cubicBezTo>
                    <a:pt x="3073" y="21600"/>
                    <a:pt x="1521" y="21431"/>
                    <a:pt x="0" y="21097"/>
                  </a:cubicBezTo>
                  <a:lnTo>
                    <a:pt x="463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22" name="Line 398">
              <a:extLst>
                <a:ext uri="{FF2B5EF4-FFF2-40B4-BE49-F238E27FC236}">
                  <a16:creationId xmlns:a16="http://schemas.microsoft.com/office/drawing/2014/main" id="{C6F9D4D8-A205-8D43-9FF1-77FA4908F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912"/>
              <a:ext cx="10" cy="3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23" name="Arc 399">
              <a:extLst>
                <a:ext uri="{FF2B5EF4-FFF2-40B4-BE49-F238E27FC236}">
                  <a16:creationId xmlns:a16="http://schemas.microsoft.com/office/drawing/2014/main" id="{6BBC6184-8878-AE45-968C-5DE5D94F8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2261"/>
              <a:ext cx="18" cy="41"/>
            </a:xfrm>
            <a:custGeom>
              <a:avLst/>
              <a:gdLst>
                <a:gd name="G0" fmla="+- 4631 0 0"/>
                <a:gd name="G1" fmla="+- 0 0 0"/>
                <a:gd name="G2" fmla="+- 21600 0 0"/>
                <a:gd name="T0" fmla="*/ 9262 w 9262"/>
                <a:gd name="T1" fmla="*/ 21098 h 21600"/>
                <a:gd name="T2" fmla="*/ 0 w 9262"/>
                <a:gd name="T3" fmla="*/ 21098 h 21600"/>
                <a:gd name="T4" fmla="*/ 4631 w 926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2" h="21600" fill="none" extrusionOk="0">
                  <a:moveTo>
                    <a:pt x="9261" y="21097"/>
                  </a:moveTo>
                  <a:cubicBezTo>
                    <a:pt x="7740" y="21431"/>
                    <a:pt x="6188" y="21600"/>
                    <a:pt x="4631" y="21600"/>
                  </a:cubicBezTo>
                  <a:cubicBezTo>
                    <a:pt x="3073" y="21600"/>
                    <a:pt x="1521" y="21431"/>
                    <a:pt x="0" y="21097"/>
                  </a:cubicBezTo>
                </a:path>
                <a:path w="9262" h="21600" stroke="0" extrusionOk="0">
                  <a:moveTo>
                    <a:pt x="9261" y="21097"/>
                  </a:moveTo>
                  <a:cubicBezTo>
                    <a:pt x="7740" y="21431"/>
                    <a:pt x="6188" y="21600"/>
                    <a:pt x="4631" y="21600"/>
                  </a:cubicBezTo>
                  <a:cubicBezTo>
                    <a:pt x="3073" y="21600"/>
                    <a:pt x="1521" y="21431"/>
                    <a:pt x="0" y="21097"/>
                  </a:cubicBezTo>
                  <a:lnTo>
                    <a:pt x="4631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24" name="Freeform 400">
              <a:extLst>
                <a:ext uri="{FF2B5EF4-FFF2-40B4-BE49-F238E27FC236}">
                  <a16:creationId xmlns:a16="http://schemas.microsoft.com/office/drawing/2014/main" id="{C2F33879-AC90-004A-A21A-8DAA86FF3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12"/>
              <a:ext cx="28" cy="390"/>
            </a:xfrm>
            <a:custGeom>
              <a:avLst/>
              <a:gdLst>
                <a:gd name="T0" fmla="*/ 0 w 8"/>
                <a:gd name="T1" fmla="*/ 109 h 109"/>
                <a:gd name="T2" fmla="*/ 3 w 8"/>
                <a:gd name="T3" fmla="*/ 0 h 109"/>
                <a:gd name="T4" fmla="*/ 8 w 8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09">
                  <a:moveTo>
                    <a:pt x="0" y="109"/>
                  </a:moveTo>
                  <a:lnTo>
                    <a:pt x="3" y="0"/>
                  </a:lnTo>
                  <a:lnTo>
                    <a:pt x="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25" name="Freeform 401">
              <a:extLst>
                <a:ext uri="{FF2B5EF4-FFF2-40B4-BE49-F238E27FC236}">
                  <a16:creationId xmlns:a16="http://schemas.microsoft.com/office/drawing/2014/main" id="{119B3C7C-5FAB-AE48-88F2-429B3BA83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2344"/>
              <a:ext cx="358" cy="36"/>
            </a:xfrm>
            <a:custGeom>
              <a:avLst/>
              <a:gdLst>
                <a:gd name="T0" fmla="*/ 0 w 358"/>
                <a:gd name="T1" fmla="*/ 18 h 36"/>
                <a:gd name="T2" fmla="*/ 0 w 358"/>
                <a:gd name="T3" fmla="*/ 0 h 36"/>
                <a:gd name="T4" fmla="*/ 358 w 358"/>
                <a:gd name="T5" fmla="*/ 18 h 36"/>
                <a:gd name="T6" fmla="*/ 358 w 358"/>
                <a:gd name="T7" fmla="*/ 36 h 36"/>
                <a:gd name="T8" fmla="*/ 0 w 358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">
                  <a:moveTo>
                    <a:pt x="0" y="18"/>
                  </a:moveTo>
                  <a:lnTo>
                    <a:pt x="0" y="0"/>
                  </a:lnTo>
                  <a:lnTo>
                    <a:pt x="358" y="18"/>
                  </a:lnTo>
                  <a:lnTo>
                    <a:pt x="358" y="36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26" name="Arc 402">
              <a:extLst>
                <a:ext uri="{FF2B5EF4-FFF2-40B4-BE49-F238E27FC236}">
                  <a16:creationId xmlns:a16="http://schemas.microsoft.com/office/drawing/2014/main" id="{96BF319E-29F4-2F43-BDF1-69545AF20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2347"/>
              <a:ext cx="20" cy="13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1031 w 21600"/>
                <a:gd name="T1" fmla="*/ 14347 h 14347"/>
                <a:gd name="T2" fmla="*/ 1440 w 21600"/>
                <a:gd name="T3" fmla="*/ 0 h 14347"/>
                <a:gd name="T4" fmla="*/ 21600 w 21600"/>
                <a:gd name="T5" fmla="*/ 7754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47" fill="none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14347" stroke="0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27" name="Line 403">
              <a:extLst>
                <a:ext uri="{FF2B5EF4-FFF2-40B4-BE49-F238E27FC236}">
                  <a16:creationId xmlns:a16="http://schemas.microsoft.com/office/drawing/2014/main" id="{28DFABA4-BAF1-8946-B7E0-B601D05E3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7" y="2362"/>
              <a:ext cx="358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28" name="Arc 404">
              <a:extLst>
                <a:ext uri="{FF2B5EF4-FFF2-40B4-BE49-F238E27FC236}">
                  <a16:creationId xmlns:a16="http://schemas.microsoft.com/office/drawing/2014/main" id="{7D891C7D-A65F-6041-8525-002B9AA46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2347"/>
              <a:ext cx="20" cy="13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1031 w 21600"/>
                <a:gd name="T1" fmla="*/ 14347 h 14347"/>
                <a:gd name="T2" fmla="*/ 1440 w 21600"/>
                <a:gd name="T3" fmla="*/ 0 h 14347"/>
                <a:gd name="T4" fmla="*/ 21600 w 21600"/>
                <a:gd name="T5" fmla="*/ 7754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47" fill="none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14347" stroke="0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29" name="Freeform 405">
              <a:extLst>
                <a:ext uri="{FF2B5EF4-FFF2-40B4-BE49-F238E27FC236}">
                  <a16:creationId xmlns:a16="http://schemas.microsoft.com/office/drawing/2014/main" id="{4C8975CD-7B3D-6F4E-8A52-7C8F90FAD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2344"/>
              <a:ext cx="358" cy="36"/>
            </a:xfrm>
            <a:custGeom>
              <a:avLst/>
              <a:gdLst>
                <a:gd name="T0" fmla="*/ 0 w 100"/>
                <a:gd name="T1" fmla="*/ 0 h 10"/>
                <a:gd name="T2" fmla="*/ 100 w 100"/>
                <a:gd name="T3" fmla="*/ 5 h 10"/>
                <a:gd name="T4" fmla="*/ 100 w 10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0">
                  <a:moveTo>
                    <a:pt x="0" y="0"/>
                  </a:moveTo>
                  <a:lnTo>
                    <a:pt x="100" y="5"/>
                  </a:lnTo>
                  <a:lnTo>
                    <a:pt x="100" y="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0" name="Oval 406">
              <a:extLst>
                <a:ext uri="{FF2B5EF4-FFF2-40B4-BE49-F238E27FC236}">
                  <a16:creationId xmlns:a16="http://schemas.microsoft.com/office/drawing/2014/main" id="{106A6A14-9693-944B-90F5-1099A001E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841"/>
              <a:ext cx="97" cy="96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1" name="Oval 407">
              <a:extLst>
                <a:ext uri="{FF2B5EF4-FFF2-40B4-BE49-F238E27FC236}">
                  <a16:creationId xmlns:a16="http://schemas.microsoft.com/office/drawing/2014/main" id="{D9623BF4-A7EA-DE4A-ABB3-8754BA33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841"/>
              <a:ext cx="97" cy="96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2" name="Freeform 408">
              <a:extLst>
                <a:ext uri="{FF2B5EF4-FFF2-40B4-BE49-F238E27FC236}">
                  <a16:creationId xmlns:a16="http://schemas.microsoft.com/office/drawing/2014/main" id="{824390B3-83BD-9C4B-AF90-9B0D3820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2469"/>
              <a:ext cx="25" cy="372"/>
            </a:xfrm>
            <a:custGeom>
              <a:avLst/>
              <a:gdLst>
                <a:gd name="T0" fmla="*/ 18 w 25"/>
                <a:gd name="T1" fmla="*/ 372 h 372"/>
                <a:gd name="T2" fmla="*/ 0 w 25"/>
                <a:gd name="T3" fmla="*/ 372 h 372"/>
                <a:gd name="T4" fmla="*/ 7 w 25"/>
                <a:gd name="T5" fmla="*/ 0 h 372"/>
                <a:gd name="T6" fmla="*/ 25 w 25"/>
                <a:gd name="T7" fmla="*/ 0 h 372"/>
                <a:gd name="T8" fmla="*/ 18 w 25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2">
                  <a:moveTo>
                    <a:pt x="18" y="372"/>
                  </a:moveTo>
                  <a:lnTo>
                    <a:pt x="0" y="372"/>
                  </a:lnTo>
                  <a:lnTo>
                    <a:pt x="7" y="0"/>
                  </a:lnTo>
                  <a:lnTo>
                    <a:pt x="25" y="0"/>
                  </a:lnTo>
                  <a:lnTo>
                    <a:pt x="18" y="37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3" name="Arc 409">
              <a:extLst>
                <a:ext uri="{FF2B5EF4-FFF2-40B4-BE49-F238E27FC236}">
                  <a16:creationId xmlns:a16="http://schemas.microsoft.com/office/drawing/2014/main" id="{0D8345BC-AC68-904E-AF39-E1EB42844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2800"/>
              <a:ext cx="18" cy="41"/>
            </a:xfrm>
            <a:custGeom>
              <a:avLst/>
              <a:gdLst>
                <a:gd name="G0" fmla="+- 4631 0 0"/>
                <a:gd name="G1" fmla="+- 0 0 0"/>
                <a:gd name="G2" fmla="+- 21600 0 0"/>
                <a:gd name="T0" fmla="*/ 9262 w 9262"/>
                <a:gd name="T1" fmla="*/ 21098 h 21600"/>
                <a:gd name="T2" fmla="*/ 0 w 9262"/>
                <a:gd name="T3" fmla="*/ 21098 h 21600"/>
                <a:gd name="T4" fmla="*/ 4631 w 926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2" h="21600" fill="none" extrusionOk="0">
                  <a:moveTo>
                    <a:pt x="9261" y="21097"/>
                  </a:moveTo>
                  <a:cubicBezTo>
                    <a:pt x="7740" y="21431"/>
                    <a:pt x="6188" y="21600"/>
                    <a:pt x="4631" y="21600"/>
                  </a:cubicBezTo>
                  <a:cubicBezTo>
                    <a:pt x="3073" y="21600"/>
                    <a:pt x="1521" y="21431"/>
                    <a:pt x="0" y="21097"/>
                  </a:cubicBezTo>
                </a:path>
                <a:path w="9262" h="21600" stroke="0" extrusionOk="0">
                  <a:moveTo>
                    <a:pt x="9261" y="21097"/>
                  </a:moveTo>
                  <a:cubicBezTo>
                    <a:pt x="7740" y="21431"/>
                    <a:pt x="6188" y="21600"/>
                    <a:pt x="4631" y="21600"/>
                  </a:cubicBezTo>
                  <a:cubicBezTo>
                    <a:pt x="3073" y="21600"/>
                    <a:pt x="1521" y="21431"/>
                    <a:pt x="0" y="21097"/>
                  </a:cubicBezTo>
                  <a:lnTo>
                    <a:pt x="463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4" name="Line 410">
              <a:extLst>
                <a:ext uri="{FF2B5EF4-FFF2-40B4-BE49-F238E27FC236}">
                  <a16:creationId xmlns:a16="http://schemas.microsoft.com/office/drawing/2014/main" id="{27AE006E-35B9-C341-B8EA-E46D53F6C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8" y="2469"/>
              <a:ext cx="7" cy="3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5" name="Arc 411">
              <a:extLst>
                <a:ext uri="{FF2B5EF4-FFF2-40B4-BE49-F238E27FC236}">
                  <a16:creationId xmlns:a16="http://schemas.microsoft.com/office/drawing/2014/main" id="{C9EE5290-8F06-A247-93D5-A01922593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2800"/>
              <a:ext cx="18" cy="41"/>
            </a:xfrm>
            <a:custGeom>
              <a:avLst/>
              <a:gdLst>
                <a:gd name="G0" fmla="+- 4631 0 0"/>
                <a:gd name="G1" fmla="+- 0 0 0"/>
                <a:gd name="G2" fmla="+- 21600 0 0"/>
                <a:gd name="T0" fmla="*/ 9262 w 9262"/>
                <a:gd name="T1" fmla="*/ 21098 h 21600"/>
                <a:gd name="T2" fmla="*/ 0 w 9262"/>
                <a:gd name="T3" fmla="*/ 21098 h 21600"/>
                <a:gd name="T4" fmla="*/ 4631 w 926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2" h="21600" fill="none" extrusionOk="0">
                  <a:moveTo>
                    <a:pt x="9261" y="21097"/>
                  </a:moveTo>
                  <a:cubicBezTo>
                    <a:pt x="7740" y="21431"/>
                    <a:pt x="6188" y="21600"/>
                    <a:pt x="4631" y="21600"/>
                  </a:cubicBezTo>
                  <a:cubicBezTo>
                    <a:pt x="3073" y="21600"/>
                    <a:pt x="1521" y="21431"/>
                    <a:pt x="0" y="21097"/>
                  </a:cubicBezTo>
                </a:path>
                <a:path w="9262" h="21600" stroke="0" extrusionOk="0">
                  <a:moveTo>
                    <a:pt x="9261" y="21097"/>
                  </a:moveTo>
                  <a:cubicBezTo>
                    <a:pt x="7740" y="21431"/>
                    <a:pt x="6188" y="21600"/>
                    <a:pt x="4631" y="21600"/>
                  </a:cubicBezTo>
                  <a:cubicBezTo>
                    <a:pt x="3073" y="21600"/>
                    <a:pt x="1521" y="21431"/>
                    <a:pt x="0" y="21097"/>
                  </a:cubicBezTo>
                  <a:lnTo>
                    <a:pt x="4631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6" name="Freeform 412">
              <a:extLst>
                <a:ext uri="{FF2B5EF4-FFF2-40B4-BE49-F238E27FC236}">
                  <a16:creationId xmlns:a16="http://schemas.microsoft.com/office/drawing/2014/main" id="{ADD78C30-3403-554A-A6BC-CF7CBD278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2469"/>
              <a:ext cx="25" cy="372"/>
            </a:xfrm>
            <a:custGeom>
              <a:avLst/>
              <a:gdLst>
                <a:gd name="T0" fmla="*/ 0 w 7"/>
                <a:gd name="T1" fmla="*/ 104 h 104"/>
                <a:gd name="T2" fmla="*/ 2 w 7"/>
                <a:gd name="T3" fmla="*/ 0 h 104"/>
                <a:gd name="T4" fmla="*/ 7 w 7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4">
                  <a:moveTo>
                    <a:pt x="0" y="104"/>
                  </a:moveTo>
                  <a:lnTo>
                    <a:pt x="2" y="0"/>
                  </a:lnTo>
                  <a:lnTo>
                    <a:pt x="7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7" name="Freeform 413">
              <a:extLst>
                <a:ext uri="{FF2B5EF4-FFF2-40B4-BE49-F238E27FC236}">
                  <a16:creationId xmlns:a16="http://schemas.microsoft.com/office/drawing/2014/main" id="{E7EE92B5-66E0-2C4B-9F70-306D111A2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2876"/>
              <a:ext cx="368" cy="22"/>
            </a:xfrm>
            <a:custGeom>
              <a:avLst/>
              <a:gdLst>
                <a:gd name="T0" fmla="*/ 0 w 368"/>
                <a:gd name="T1" fmla="*/ 22 h 22"/>
                <a:gd name="T2" fmla="*/ 0 w 368"/>
                <a:gd name="T3" fmla="*/ 4 h 22"/>
                <a:gd name="T4" fmla="*/ 368 w 368"/>
                <a:gd name="T5" fmla="*/ 0 h 22"/>
                <a:gd name="T6" fmla="*/ 368 w 368"/>
                <a:gd name="T7" fmla="*/ 18 h 22"/>
                <a:gd name="T8" fmla="*/ 0 w 36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2">
                  <a:moveTo>
                    <a:pt x="0" y="22"/>
                  </a:moveTo>
                  <a:lnTo>
                    <a:pt x="0" y="4"/>
                  </a:lnTo>
                  <a:lnTo>
                    <a:pt x="368" y="0"/>
                  </a:lnTo>
                  <a:lnTo>
                    <a:pt x="368" y="18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8" name="Arc 414">
              <a:extLst>
                <a:ext uri="{FF2B5EF4-FFF2-40B4-BE49-F238E27FC236}">
                  <a16:creationId xmlns:a16="http://schemas.microsoft.com/office/drawing/2014/main" id="{8B5C5C31-B12C-E54E-8A12-28B694F1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" y="2879"/>
              <a:ext cx="20" cy="19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4479 w 21600"/>
                <a:gd name="T1" fmla="*/ 20924 h 20924"/>
                <a:gd name="T2" fmla="*/ 1440 w 21600"/>
                <a:gd name="T3" fmla="*/ 0 h 20924"/>
                <a:gd name="T4" fmla="*/ 21600 w 21600"/>
                <a:gd name="T5" fmla="*/ 7754 h 20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924" fill="none" extrusionOk="0">
                  <a:moveTo>
                    <a:pt x="4479" y="20923"/>
                  </a:moveTo>
                  <a:cubicBezTo>
                    <a:pt x="1574" y="17147"/>
                    <a:pt x="0" y="12517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20924" stroke="0" extrusionOk="0">
                  <a:moveTo>
                    <a:pt x="4479" y="20923"/>
                  </a:moveTo>
                  <a:cubicBezTo>
                    <a:pt x="1574" y="17147"/>
                    <a:pt x="0" y="12517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9" name="Line 415">
              <a:extLst>
                <a:ext uri="{FF2B5EF4-FFF2-40B4-BE49-F238E27FC236}">
                  <a16:creationId xmlns:a16="http://schemas.microsoft.com/office/drawing/2014/main" id="{43847F86-4D65-B644-82E7-783AB7764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7" y="2894"/>
              <a:ext cx="368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40" name="Arc 416">
              <a:extLst>
                <a:ext uri="{FF2B5EF4-FFF2-40B4-BE49-F238E27FC236}">
                  <a16:creationId xmlns:a16="http://schemas.microsoft.com/office/drawing/2014/main" id="{6C81F8DA-A6AC-334A-A78A-CD1A1B8BB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" y="2879"/>
              <a:ext cx="20" cy="19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4479 w 21600"/>
                <a:gd name="T1" fmla="*/ 20924 h 20924"/>
                <a:gd name="T2" fmla="*/ 1440 w 21600"/>
                <a:gd name="T3" fmla="*/ 0 h 20924"/>
                <a:gd name="T4" fmla="*/ 21600 w 21600"/>
                <a:gd name="T5" fmla="*/ 7754 h 20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924" fill="none" extrusionOk="0">
                  <a:moveTo>
                    <a:pt x="4479" y="20923"/>
                  </a:moveTo>
                  <a:cubicBezTo>
                    <a:pt x="1574" y="17147"/>
                    <a:pt x="0" y="12517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20924" stroke="0" extrusionOk="0">
                  <a:moveTo>
                    <a:pt x="4479" y="20923"/>
                  </a:moveTo>
                  <a:cubicBezTo>
                    <a:pt x="1574" y="17147"/>
                    <a:pt x="0" y="12517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41" name="Freeform 417">
              <a:extLst>
                <a:ext uri="{FF2B5EF4-FFF2-40B4-BE49-F238E27FC236}">
                  <a16:creationId xmlns:a16="http://schemas.microsoft.com/office/drawing/2014/main" id="{B9414EF7-275E-F244-94C2-925B682B8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2876"/>
              <a:ext cx="368" cy="18"/>
            </a:xfrm>
            <a:custGeom>
              <a:avLst/>
              <a:gdLst>
                <a:gd name="T0" fmla="*/ 0 w 103"/>
                <a:gd name="T1" fmla="*/ 1 h 5"/>
                <a:gd name="T2" fmla="*/ 103 w 103"/>
                <a:gd name="T3" fmla="*/ 0 h 5"/>
                <a:gd name="T4" fmla="*/ 103 w 10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5">
                  <a:moveTo>
                    <a:pt x="0" y="1"/>
                  </a:moveTo>
                  <a:lnTo>
                    <a:pt x="103" y="0"/>
                  </a:lnTo>
                  <a:lnTo>
                    <a:pt x="103" y="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42" name="Oval 418">
              <a:extLst>
                <a:ext uri="{FF2B5EF4-FFF2-40B4-BE49-F238E27FC236}">
                  <a16:creationId xmlns:a16="http://schemas.microsoft.com/office/drawing/2014/main" id="{AD8588E1-03FC-8A43-BA47-8FD289E7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720"/>
              <a:ext cx="189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43" name="Oval 419">
              <a:extLst>
                <a:ext uri="{FF2B5EF4-FFF2-40B4-BE49-F238E27FC236}">
                  <a16:creationId xmlns:a16="http://schemas.microsoft.com/office/drawing/2014/main" id="{B3AD115E-F232-1048-B945-428F7607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720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44" name="Freeform 420">
              <a:extLst>
                <a:ext uri="{FF2B5EF4-FFF2-40B4-BE49-F238E27FC236}">
                  <a16:creationId xmlns:a16="http://schemas.microsoft.com/office/drawing/2014/main" id="{C1879CC1-448A-C641-ACE7-95382E026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" y="1363"/>
              <a:ext cx="65" cy="360"/>
            </a:xfrm>
            <a:custGeom>
              <a:avLst/>
              <a:gdLst>
                <a:gd name="T0" fmla="*/ 65 w 65"/>
                <a:gd name="T1" fmla="*/ 357 h 360"/>
                <a:gd name="T2" fmla="*/ 47 w 65"/>
                <a:gd name="T3" fmla="*/ 360 h 360"/>
                <a:gd name="T4" fmla="*/ 0 w 65"/>
                <a:gd name="T5" fmla="*/ 0 h 360"/>
                <a:gd name="T6" fmla="*/ 18 w 65"/>
                <a:gd name="T7" fmla="*/ 0 h 360"/>
                <a:gd name="T8" fmla="*/ 65 w 65"/>
                <a:gd name="T9" fmla="*/ 3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60">
                  <a:moveTo>
                    <a:pt x="65" y="357"/>
                  </a:moveTo>
                  <a:lnTo>
                    <a:pt x="47" y="36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65" y="35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45" name="Arc 421">
              <a:extLst>
                <a:ext uri="{FF2B5EF4-FFF2-40B4-BE49-F238E27FC236}">
                  <a16:creationId xmlns:a16="http://schemas.microsoft.com/office/drawing/2014/main" id="{2744F068-3289-CB4C-B677-D2C1540B2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1661"/>
              <a:ext cx="19" cy="5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6934 w 6934"/>
                <a:gd name="T1" fmla="*/ 20457 h 21589"/>
                <a:gd name="T2" fmla="*/ 696 w 6934"/>
                <a:gd name="T3" fmla="*/ 21589 h 21589"/>
                <a:gd name="T4" fmla="*/ 0 w 6934"/>
                <a:gd name="T5" fmla="*/ 0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34" h="21589" fill="none" extrusionOk="0">
                  <a:moveTo>
                    <a:pt x="6933" y="20456"/>
                  </a:moveTo>
                  <a:cubicBezTo>
                    <a:pt x="4921" y="21138"/>
                    <a:pt x="2819" y="21520"/>
                    <a:pt x="695" y="21588"/>
                  </a:cubicBezTo>
                </a:path>
                <a:path w="6934" h="21589" stroke="0" extrusionOk="0">
                  <a:moveTo>
                    <a:pt x="6933" y="20456"/>
                  </a:moveTo>
                  <a:cubicBezTo>
                    <a:pt x="4921" y="21138"/>
                    <a:pt x="2819" y="21520"/>
                    <a:pt x="695" y="21588"/>
                  </a:cubicBez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46" name="Line 422">
              <a:extLst>
                <a:ext uri="{FF2B5EF4-FFF2-40B4-BE49-F238E27FC236}">
                  <a16:creationId xmlns:a16="http://schemas.microsoft.com/office/drawing/2014/main" id="{42F9FBC2-79EF-1F40-858D-E5218E894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1363"/>
              <a:ext cx="47" cy="3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47" name="Arc 423">
              <a:extLst>
                <a:ext uri="{FF2B5EF4-FFF2-40B4-BE49-F238E27FC236}">
                  <a16:creationId xmlns:a16="http://schemas.microsoft.com/office/drawing/2014/main" id="{59AD0897-8AEE-FF49-A53C-BB9E928A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1661"/>
              <a:ext cx="19" cy="5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6934 w 6934"/>
                <a:gd name="T1" fmla="*/ 20457 h 21589"/>
                <a:gd name="T2" fmla="*/ 696 w 6934"/>
                <a:gd name="T3" fmla="*/ 21589 h 21589"/>
                <a:gd name="T4" fmla="*/ 0 w 6934"/>
                <a:gd name="T5" fmla="*/ 0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34" h="21589" fill="none" extrusionOk="0">
                  <a:moveTo>
                    <a:pt x="6933" y="20456"/>
                  </a:moveTo>
                  <a:cubicBezTo>
                    <a:pt x="4921" y="21138"/>
                    <a:pt x="2819" y="21520"/>
                    <a:pt x="695" y="21588"/>
                  </a:cubicBezTo>
                </a:path>
                <a:path w="6934" h="21589" stroke="0" extrusionOk="0">
                  <a:moveTo>
                    <a:pt x="6933" y="20456"/>
                  </a:moveTo>
                  <a:cubicBezTo>
                    <a:pt x="4921" y="21138"/>
                    <a:pt x="2819" y="21520"/>
                    <a:pt x="695" y="2158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48" name="Freeform 424">
              <a:extLst>
                <a:ext uri="{FF2B5EF4-FFF2-40B4-BE49-F238E27FC236}">
                  <a16:creationId xmlns:a16="http://schemas.microsoft.com/office/drawing/2014/main" id="{D6EA7523-937B-D843-9D4F-CE33D1197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" y="1363"/>
              <a:ext cx="47" cy="360"/>
            </a:xfrm>
            <a:custGeom>
              <a:avLst/>
              <a:gdLst>
                <a:gd name="T0" fmla="*/ 13 w 13"/>
                <a:gd name="T1" fmla="*/ 101 h 101"/>
                <a:gd name="T2" fmla="*/ 0 w 13"/>
                <a:gd name="T3" fmla="*/ 0 h 101"/>
                <a:gd name="T4" fmla="*/ 5 w 13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1">
                  <a:moveTo>
                    <a:pt x="13" y="101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49" name="Freeform 425">
              <a:extLst>
                <a:ext uri="{FF2B5EF4-FFF2-40B4-BE49-F238E27FC236}">
                  <a16:creationId xmlns:a16="http://schemas.microsoft.com/office/drawing/2014/main" id="{FDA3936C-31BE-764C-BBA0-10D7FF446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820"/>
              <a:ext cx="350" cy="57"/>
            </a:xfrm>
            <a:custGeom>
              <a:avLst/>
              <a:gdLst>
                <a:gd name="T0" fmla="*/ 0 w 350"/>
                <a:gd name="T1" fmla="*/ 18 h 57"/>
                <a:gd name="T2" fmla="*/ 0 w 350"/>
                <a:gd name="T3" fmla="*/ 0 h 57"/>
                <a:gd name="T4" fmla="*/ 350 w 350"/>
                <a:gd name="T5" fmla="*/ 39 h 57"/>
                <a:gd name="T6" fmla="*/ 347 w 350"/>
                <a:gd name="T7" fmla="*/ 57 h 57"/>
                <a:gd name="T8" fmla="*/ 0 w 350"/>
                <a:gd name="T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57">
                  <a:moveTo>
                    <a:pt x="0" y="18"/>
                  </a:moveTo>
                  <a:lnTo>
                    <a:pt x="0" y="0"/>
                  </a:lnTo>
                  <a:lnTo>
                    <a:pt x="350" y="39"/>
                  </a:lnTo>
                  <a:lnTo>
                    <a:pt x="347" y="57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0" name="Arc 426">
              <a:extLst>
                <a:ext uri="{FF2B5EF4-FFF2-40B4-BE49-F238E27FC236}">
                  <a16:creationId xmlns:a16="http://schemas.microsoft.com/office/drawing/2014/main" id="{1F5E74C8-8EC4-754D-8699-4EDF6FCA8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822"/>
              <a:ext cx="20" cy="13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1031 w 21600"/>
                <a:gd name="T1" fmla="*/ 14347 h 14347"/>
                <a:gd name="T2" fmla="*/ 1440 w 21600"/>
                <a:gd name="T3" fmla="*/ 0 h 14347"/>
                <a:gd name="T4" fmla="*/ 21600 w 21600"/>
                <a:gd name="T5" fmla="*/ 7754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47" fill="none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14347" stroke="0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1" name="Line 427">
              <a:extLst>
                <a:ext uri="{FF2B5EF4-FFF2-40B4-BE49-F238E27FC236}">
                  <a16:creationId xmlns:a16="http://schemas.microsoft.com/office/drawing/2014/main" id="{FB9F67D9-5C90-0948-B24F-B56E9DDC1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1838"/>
              <a:ext cx="347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2" name="Arc 428">
              <a:extLst>
                <a:ext uri="{FF2B5EF4-FFF2-40B4-BE49-F238E27FC236}">
                  <a16:creationId xmlns:a16="http://schemas.microsoft.com/office/drawing/2014/main" id="{FB62DE06-A2BE-9C4F-8752-CBFF92BDA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822"/>
              <a:ext cx="20" cy="13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1031 w 21600"/>
                <a:gd name="T1" fmla="*/ 14347 h 14347"/>
                <a:gd name="T2" fmla="*/ 1440 w 21600"/>
                <a:gd name="T3" fmla="*/ 0 h 14347"/>
                <a:gd name="T4" fmla="*/ 21600 w 21600"/>
                <a:gd name="T5" fmla="*/ 7754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47" fill="none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14347" stroke="0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3" name="Freeform 429">
              <a:extLst>
                <a:ext uri="{FF2B5EF4-FFF2-40B4-BE49-F238E27FC236}">
                  <a16:creationId xmlns:a16="http://schemas.microsoft.com/office/drawing/2014/main" id="{AE1D6741-23B5-4A45-9BD2-426CB2FE2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820"/>
              <a:ext cx="350" cy="57"/>
            </a:xfrm>
            <a:custGeom>
              <a:avLst/>
              <a:gdLst>
                <a:gd name="T0" fmla="*/ 0 w 98"/>
                <a:gd name="T1" fmla="*/ 0 h 16"/>
                <a:gd name="T2" fmla="*/ 98 w 98"/>
                <a:gd name="T3" fmla="*/ 11 h 16"/>
                <a:gd name="T4" fmla="*/ 97 w 98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6">
                  <a:moveTo>
                    <a:pt x="0" y="0"/>
                  </a:moveTo>
                  <a:lnTo>
                    <a:pt x="98" y="11"/>
                  </a:lnTo>
                  <a:lnTo>
                    <a:pt x="97" y="1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4" name="Oval 430">
              <a:extLst>
                <a:ext uri="{FF2B5EF4-FFF2-40B4-BE49-F238E27FC236}">
                  <a16:creationId xmlns:a16="http://schemas.microsoft.com/office/drawing/2014/main" id="{A31C346F-DFE4-9B4D-BA55-C50A602B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1266"/>
              <a:ext cx="96" cy="97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5" name="Oval 431">
              <a:extLst>
                <a:ext uri="{FF2B5EF4-FFF2-40B4-BE49-F238E27FC236}">
                  <a16:creationId xmlns:a16="http://schemas.microsoft.com/office/drawing/2014/main" id="{1525452B-2C24-A449-91E6-A40A8529B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1266"/>
              <a:ext cx="96" cy="97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6" name="Oval 432">
              <a:extLst>
                <a:ext uri="{FF2B5EF4-FFF2-40B4-BE49-F238E27FC236}">
                  <a16:creationId xmlns:a16="http://schemas.microsoft.com/office/drawing/2014/main" id="{7F954876-D722-0E43-A505-D5E1D9306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2277"/>
              <a:ext cx="189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7" name="Oval 433">
              <a:extLst>
                <a:ext uri="{FF2B5EF4-FFF2-40B4-BE49-F238E27FC236}">
                  <a16:creationId xmlns:a16="http://schemas.microsoft.com/office/drawing/2014/main" id="{D281A54B-A52E-ED4B-A750-EF3CCA6F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2277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8" name="Freeform 434">
              <a:extLst>
                <a:ext uri="{FF2B5EF4-FFF2-40B4-BE49-F238E27FC236}">
                  <a16:creationId xmlns:a16="http://schemas.microsoft.com/office/drawing/2014/main" id="{49CE87D7-277E-6D43-BE7B-03B061D3C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1923"/>
              <a:ext cx="22" cy="357"/>
            </a:xfrm>
            <a:custGeom>
              <a:avLst/>
              <a:gdLst>
                <a:gd name="T0" fmla="*/ 18 w 22"/>
                <a:gd name="T1" fmla="*/ 357 h 357"/>
                <a:gd name="T2" fmla="*/ 0 w 22"/>
                <a:gd name="T3" fmla="*/ 357 h 357"/>
                <a:gd name="T4" fmla="*/ 4 w 22"/>
                <a:gd name="T5" fmla="*/ 0 h 357"/>
                <a:gd name="T6" fmla="*/ 22 w 22"/>
                <a:gd name="T7" fmla="*/ 0 h 357"/>
                <a:gd name="T8" fmla="*/ 18 w 22"/>
                <a:gd name="T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7">
                  <a:moveTo>
                    <a:pt x="18" y="357"/>
                  </a:moveTo>
                  <a:lnTo>
                    <a:pt x="0" y="357"/>
                  </a:lnTo>
                  <a:lnTo>
                    <a:pt x="4" y="0"/>
                  </a:lnTo>
                  <a:lnTo>
                    <a:pt x="22" y="0"/>
                  </a:lnTo>
                  <a:lnTo>
                    <a:pt x="18" y="35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9" name="Arc 435">
              <a:extLst>
                <a:ext uri="{FF2B5EF4-FFF2-40B4-BE49-F238E27FC236}">
                  <a16:creationId xmlns:a16="http://schemas.microsoft.com/office/drawing/2014/main" id="{A0903EFA-3CBC-3B4F-B5F5-D68F3BA17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" y="2236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119 w 7119"/>
                <a:gd name="T1" fmla="*/ 20730 h 21600"/>
                <a:gd name="T2" fmla="*/ 0 w 7119"/>
                <a:gd name="T3" fmla="*/ 21574 h 21600"/>
                <a:gd name="T4" fmla="*/ 1052 w 71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19" h="21600" fill="none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119" h="21600" stroke="0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60" name="Line 436">
              <a:extLst>
                <a:ext uri="{FF2B5EF4-FFF2-40B4-BE49-F238E27FC236}">
                  <a16:creationId xmlns:a16="http://schemas.microsoft.com/office/drawing/2014/main" id="{981D6251-A176-0646-91D0-D90C6D86E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8" y="1923"/>
              <a:ext cx="4" cy="3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61" name="Arc 437">
              <a:extLst>
                <a:ext uri="{FF2B5EF4-FFF2-40B4-BE49-F238E27FC236}">
                  <a16:creationId xmlns:a16="http://schemas.microsoft.com/office/drawing/2014/main" id="{7ED793E8-4831-5246-A6E5-0948759F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" y="2236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119 w 7119"/>
                <a:gd name="T1" fmla="*/ 20730 h 21600"/>
                <a:gd name="T2" fmla="*/ 0 w 7119"/>
                <a:gd name="T3" fmla="*/ 21574 h 21600"/>
                <a:gd name="T4" fmla="*/ 1052 w 71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19" h="21600" fill="none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119" h="21600" stroke="0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62" name="Freeform 438">
              <a:extLst>
                <a:ext uri="{FF2B5EF4-FFF2-40B4-BE49-F238E27FC236}">
                  <a16:creationId xmlns:a16="http://schemas.microsoft.com/office/drawing/2014/main" id="{3343F416-B0D6-CA42-BB14-CC0EA09BA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" y="1923"/>
              <a:ext cx="22" cy="357"/>
            </a:xfrm>
            <a:custGeom>
              <a:avLst/>
              <a:gdLst>
                <a:gd name="T0" fmla="*/ 0 w 6"/>
                <a:gd name="T1" fmla="*/ 100 h 100"/>
                <a:gd name="T2" fmla="*/ 1 w 6"/>
                <a:gd name="T3" fmla="*/ 0 h 100"/>
                <a:gd name="T4" fmla="*/ 6 w 6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0">
                  <a:moveTo>
                    <a:pt x="0" y="100"/>
                  </a:moveTo>
                  <a:lnTo>
                    <a:pt x="1" y="0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63" name="Freeform 439">
              <a:extLst>
                <a:ext uri="{FF2B5EF4-FFF2-40B4-BE49-F238E27FC236}">
                  <a16:creationId xmlns:a16="http://schemas.microsoft.com/office/drawing/2014/main" id="{D7B80E1D-35EC-2944-B40D-C3DE675A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2366"/>
              <a:ext cx="358" cy="25"/>
            </a:xfrm>
            <a:custGeom>
              <a:avLst/>
              <a:gdLst>
                <a:gd name="T0" fmla="*/ 0 w 358"/>
                <a:gd name="T1" fmla="*/ 18 h 25"/>
                <a:gd name="T2" fmla="*/ 0 w 358"/>
                <a:gd name="T3" fmla="*/ 0 h 25"/>
                <a:gd name="T4" fmla="*/ 358 w 358"/>
                <a:gd name="T5" fmla="*/ 7 h 25"/>
                <a:gd name="T6" fmla="*/ 358 w 358"/>
                <a:gd name="T7" fmla="*/ 25 h 25"/>
                <a:gd name="T8" fmla="*/ 0 w 358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25">
                  <a:moveTo>
                    <a:pt x="0" y="18"/>
                  </a:moveTo>
                  <a:lnTo>
                    <a:pt x="0" y="0"/>
                  </a:lnTo>
                  <a:lnTo>
                    <a:pt x="358" y="7"/>
                  </a:lnTo>
                  <a:lnTo>
                    <a:pt x="358" y="25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64" name="Arc 440">
              <a:extLst>
                <a:ext uri="{FF2B5EF4-FFF2-40B4-BE49-F238E27FC236}">
                  <a16:creationId xmlns:a16="http://schemas.microsoft.com/office/drawing/2014/main" id="{D8727815-16E8-3C4F-89C4-DD21C7407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2368"/>
              <a:ext cx="20" cy="13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1031 w 21600"/>
                <a:gd name="T1" fmla="*/ 14347 h 14347"/>
                <a:gd name="T2" fmla="*/ 1440 w 21600"/>
                <a:gd name="T3" fmla="*/ 0 h 14347"/>
                <a:gd name="T4" fmla="*/ 21600 w 21600"/>
                <a:gd name="T5" fmla="*/ 7754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47" fill="none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14347" stroke="0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65" name="Line 441">
              <a:extLst>
                <a:ext uri="{FF2B5EF4-FFF2-40B4-BE49-F238E27FC236}">
                  <a16:creationId xmlns:a16="http://schemas.microsoft.com/office/drawing/2014/main" id="{6BADA52C-A22A-8248-9B1C-A76959458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0" y="2384"/>
              <a:ext cx="358" cy="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66" name="Arc 442">
              <a:extLst>
                <a:ext uri="{FF2B5EF4-FFF2-40B4-BE49-F238E27FC236}">
                  <a16:creationId xmlns:a16="http://schemas.microsoft.com/office/drawing/2014/main" id="{FF8CD51E-5561-EF4C-821A-F40DCFF97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2368"/>
              <a:ext cx="20" cy="13"/>
            </a:xfrm>
            <a:custGeom>
              <a:avLst/>
              <a:gdLst>
                <a:gd name="G0" fmla="+- 21600 0 0"/>
                <a:gd name="G1" fmla="+- 7754 0 0"/>
                <a:gd name="G2" fmla="+- 21600 0 0"/>
                <a:gd name="T0" fmla="*/ 1031 w 21600"/>
                <a:gd name="T1" fmla="*/ 14347 h 14347"/>
                <a:gd name="T2" fmla="*/ 1440 w 21600"/>
                <a:gd name="T3" fmla="*/ 0 h 14347"/>
                <a:gd name="T4" fmla="*/ 21600 w 21600"/>
                <a:gd name="T5" fmla="*/ 7754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47" fill="none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</a:path>
                <a:path w="21600" h="14347" stroke="0" extrusionOk="0">
                  <a:moveTo>
                    <a:pt x="1030" y="14347"/>
                  </a:moveTo>
                  <a:cubicBezTo>
                    <a:pt x="347" y="12216"/>
                    <a:pt x="0" y="9991"/>
                    <a:pt x="0" y="7754"/>
                  </a:cubicBezTo>
                  <a:cubicBezTo>
                    <a:pt x="0" y="5102"/>
                    <a:pt x="488" y="2474"/>
                    <a:pt x="1439" y="-1"/>
                  </a:cubicBezTo>
                  <a:lnTo>
                    <a:pt x="21600" y="775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67" name="Freeform 443">
              <a:extLst>
                <a:ext uri="{FF2B5EF4-FFF2-40B4-BE49-F238E27FC236}">
                  <a16:creationId xmlns:a16="http://schemas.microsoft.com/office/drawing/2014/main" id="{3E0263B3-D521-DE42-89F6-3089FF75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2366"/>
              <a:ext cx="358" cy="25"/>
            </a:xfrm>
            <a:custGeom>
              <a:avLst/>
              <a:gdLst>
                <a:gd name="T0" fmla="*/ 0 w 100"/>
                <a:gd name="T1" fmla="*/ 0 h 7"/>
                <a:gd name="T2" fmla="*/ 100 w 100"/>
                <a:gd name="T3" fmla="*/ 2 h 7"/>
                <a:gd name="T4" fmla="*/ 100 w 100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7">
                  <a:moveTo>
                    <a:pt x="0" y="0"/>
                  </a:moveTo>
                  <a:lnTo>
                    <a:pt x="100" y="2"/>
                  </a:lnTo>
                  <a:lnTo>
                    <a:pt x="100" y="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68" name="Oval 444">
              <a:extLst>
                <a:ext uri="{FF2B5EF4-FFF2-40B4-BE49-F238E27FC236}">
                  <a16:creationId xmlns:a16="http://schemas.microsoft.com/office/drawing/2014/main" id="{923F0A5A-711D-F94D-A249-82843869A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823"/>
              <a:ext cx="97" cy="97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69" name="Oval 445">
              <a:extLst>
                <a:ext uri="{FF2B5EF4-FFF2-40B4-BE49-F238E27FC236}">
                  <a16:creationId xmlns:a16="http://schemas.microsoft.com/office/drawing/2014/main" id="{34617693-3310-AA42-91D9-88A47BAD7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823"/>
              <a:ext cx="97" cy="97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70" name="Freeform 446">
              <a:extLst>
                <a:ext uri="{FF2B5EF4-FFF2-40B4-BE49-F238E27FC236}">
                  <a16:creationId xmlns:a16="http://schemas.microsoft.com/office/drawing/2014/main" id="{B8583D36-31B4-234A-9E6A-C10F9EAF2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855"/>
              <a:ext cx="335" cy="29"/>
            </a:xfrm>
            <a:custGeom>
              <a:avLst/>
              <a:gdLst>
                <a:gd name="T0" fmla="*/ 0 w 335"/>
                <a:gd name="T1" fmla="*/ 29 h 29"/>
                <a:gd name="T2" fmla="*/ 0 w 335"/>
                <a:gd name="T3" fmla="*/ 11 h 29"/>
                <a:gd name="T4" fmla="*/ 335 w 335"/>
                <a:gd name="T5" fmla="*/ 0 h 29"/>
                <a:gd name="T6" fmla="*/ 335 w 335"/>
                <a:gd name="T7" fmla="*/ 22 h 29"/>
                <a:gd name="T8" fmla="*/ 0 w 33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29">
                  <a:moveTo>
                    <a:pt x="0" y="29"/>
                  </a:moveTo>
                  <a:lnTo>
                    <a:pt x="0" y="11"/>
                  </a:lnTo>
                  <a:lnTo>
                    <a:pt x="335" y="0"/>
                  </a:lnTo>
                  <a:lnTo>
                    <a:pt x="335" y="22"/>
                  </a:lnTo>
                  <a:lnTo>
                    <a:pt x="0" y="2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71" name="Arc 447">
              <a:extLst>
                <a:ext uri="{FF2B5EF4-FFF2-40B4-BE49-F238E27FC236}">
                  <a16:creationId xmlns:a16="http://schemas.microsoft.com/office/drawing/2014/main" id="{971068F2-4FF8-A94C-867E-A1C06B2D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865"/>
              <a:ext cx="20" cy="19"/>
            </a:xfrm>
            <a:custGeom>
              <a:avLst/>
              <a:gdLst>
                <a:gd name="G0" fmla="+- 21600 0 0"/>
                <a:gd name="G1" fmla="+- 7584 0 0"/>
                <a:gd name="G2" fmla="+- 21600 0 0"/>
                <a:gd name="T0" fmla="*/ 4320 w 21600"/>
                <a:gd name="T1" fmla="*/ 20544 h 20544"/>
                <a:gd name="T2" fmla="*/ 1375 w 21600"/>
                <a:gd name="T3" fmla="*/ 0 h 20544"/>
                <a:gd name="T4" fmla="*/ 21600 w 21600"/>
                <a:gd name="T5" fmla="*/ 7584 h 20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44" fill="none" extrusionOk="0">
                  <a:moveTo>
                    <a:pt x="4320" y="20544"/>
                  </a:moveTo>
                  <a:cubicBezTo>
                    <a:pt x="1515" y="16805"/>
                    <a:pt x="0" y="12257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</a:path>
                <a:path w="21600" h="20544" stroke="0" extrusionOk="0">
                  <a:moveTo>
                    <a:pt x="4320" y="20544"/>
                  </a:moveTo>
                  <a:cubicBezTo>
                    <a:pt x="1515" y="16805"/>
                    <a:pt x="0" y="12257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  <a:lnTo>
                    <a:pt x="21600" y="758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72" name="Line 448">
              <a:extLst>
                <a:ext uri="{FF2B5EF4-FFF2-40B4-BE49-F238E27FC236}">
                  <a16:creationId xmlns:a16="http://schemas.microsoft.com/office/drawing/2014/main" id="{054416A0-3DB8-264B-AFA9-1A2D64B7C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8" y="1877"/>
              <a:ext cx="335" cy="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73" name="Arc 449">
              <a:extLst>
                <a:ext uri="{FF2B5EF4-FFF2-40B4-BE49-F238E27FC236}">
                  <a16:creationId xmlns:a16="http://schemas.microsoft.com/office/drawing/2014/main" id="{5B14DD4F-0AC5-FD44-99E6-8FB6E2497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865"/>
              <a:ext cx="20" cy="19"/>
            </a:xfrm>
            <a:custGeom>
              <a:avLst/>
              <a:gdLst>
                <a:gd name="G0" fmla="+- 21600 0 0"/>
                <a:gd name="G1" fmla="+- 7584 0 0"/>
                <a:gd name="G2" fmla="+- 21600 0 0"/>
                <a:gd name="T0" fmla="*/ 4320 w 21600"/>
                <a:gd name="T1" fmla="*/ 20544 h 20544"/>
                <a:gd name="T2" fmla="*/ 1375 w 21600"/>
                <a:gd name="T3" fmla="*/ 0 h 20544"/>
                <a:gd name="T4" fmla="*/ 21600 w 21600"/>
                <a:gd name="T5" fmla="*/ 7584 h 20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44" fill="none" extrusionOk="0">
                  <a:moveTo>
                    <a:pt x="4320" y="20544"/>
                  </a:moveTo>
                  <a:cubicBezTo>
                    <a:pt x="1515" y="16805"/>
                    <a:pt x="0" y="12257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</a:path>
                <a:path w="21600" h="20544" stroke="0" extrusionOk="0">
                  <a:moveTo>
                    <a:pt x="4320" y="20544"/>
                  </a:moveTo>
                  <a:cubicBezTo>
                    <a:pt x="1515" y="16805"/>
                    <a:pt x="0" y="12257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  <a:lnTo>
                    <a:pt x="21600" y="758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74" name="Freeform 450">
              <a:extLst>
                <a:ext uri="{FF2B5EF4-FFF2-40B4-BE49-F238E27FC236}">
                  <a16:creationId xmlns:a16="http://schemas.microsoft.com/office/drawing/2014/main" id="{408D66C2-D0D5-D54F-9398-632213572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855"/>
              <a:ext cx="335" cy="22"/>
            </a:xfrm>
            <a:custGeom>
              <a:avLst/>
              <a:gdLst>
                <a:gd name="T0" fmla="*/ 0 w 94"/>
                <a:gd name="T1" fmla="*/ 3 h 6"/>
                <a:gd name="T2" fmla="*/ 94 w 94"/>
                <a:gd name="T3" fmla="*/ 0 h 6"/>
                <a:gd name="T4" fmla="*/ 94 w 9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6">
                  <a:moveTo>
                    <a:pt x="0" y="3"/>
                  </a:moveTo>
                  <a:lnTo>
                    <a:pt x="94" y="0"/>
                  </a:lnTo>
                  <a:lnTo>
                    <a:pt x="94" y="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75" name="Oval 451">
              <a:extLst>
                <a:ext uri="{FF2B5EF4-FFF2-40B4-BE49-F238E27FC236}">
                  <a16:creationId xmlns:a16="http://schemas.microsoft.com/office/drawing/2014/main" id="{FEB74632-3ECC-C548-8718-D4BB8B789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2787"/>
              <a:ext cx="190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76" name="Oval 452">
              <a:extLst>
                <a:ext uri="{FF2B5EF4-FFF2-40B4-BE49-F238E27FC236}">
                  <a16:creationId xmlns:a16="http://schemas.microsoft.com/office/drawing/2014/main" id="{91F7FB58-607B-B643-B6A3-FE55559A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2787"/>
              <a:ext cx="190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77" name="Freeform 453">
              <a:extLst>
                <a:ext uri="{FF2B5EF4-FFF2-40B4-BE49-F238E27FC236}">
                  <a16:creationId xmlns:a16="http://schemas.microsoft.com/office/drawing/2014/main" id="{1C929118-F586-6F49-9A90-FC84B2F76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2430"/>
              <a:ext cx="21" cy="357"/>
            </a:xfrm>
            <a:custGeom>
              <a:avLst/>
              <a:gdLst>
                <a:gd name="T0" fmla="*/ 21 w 21"/>
                <a:gd name="T1" fmla="*/ 357 h 357"/>
                <a:gd name="T2" fmla="*/ 4 w 21"/>
                <a:gd name="T3" fmla="*/ 357 h 357"/>
                <a:gd name="T4" fmla="*/ 0 w 21"/>
                <a:gd name="T5" fmla="*/ 0 h 357"/>
                <a:gd name="T6" fmla="*/ 18 w 21"/>
                <a:gd name="T7" fmla="*/ 0 h 357"/>
                <a:gd name="T8" fmla="*/ 21 w 21"/>
                <a:gd name="T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7">
                  <a:moveTo>
                    <a:pt x="21" y="357"/>
                  </a:moveTo>
                  <a:lnTo>
                    <a:pt x="4" y="357"/>
                  </a:lnTo>
                  <a:lnTo>
                    <a:pt x="0" y="0"/>
                  </a:lnTo>
                  <a:lnTo>
                    <a:pt x="18" y="0"/>
                  </a:lnTo>
                  <a:lnTo>
                    <a:pt x="21" y="35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78" name="Arc 454">
              <a:extLst>
                <a:ext uri="{FF2B5EF4-FFF2-40B4-BE49-F238E27FC236}">
                  <a16:creationId xmlns:a16="http://schemas.microsoft.com/office/drawing/2014/main" id="{CEBCD7EF-4A3D-3D43-92B6-92F9599A9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4" y="2743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119 w 7119"/>
                <a:gd name="T1" fmla="*/ 20730 h 21600"/>
                <a:gd name="T2" fmla="*/ 0 w 7119"/>
                <a:gd name="T3" fmla="*/ 21574 h 21600"/>
                <a:gd name="T4" fmla="*/ 1052 w 71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19" h="21600" fill="none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119" h="21600" stroke="0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79" name="Line 455">
              <a:extLst>
                <a:ext uri="{FF2B5EF4-FFF2-40B4-BE49-F238E27FC236}">
                  <a16:creationId xmlns:a16="http://schemas.microsoft.com/office/drawing/2014/main" id="{07BE7780-AD6C-4644-984A-913C62273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430"/>
              <a:ext cx="3" cy="3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80" name="Arc 456">
              <a:extLst>
                <a:ext uri="{FF2B5EF4-FFF2-40B4-BE49-F238E27FC236}">
                  <a16:creationId xmlns:a16="http://schemas.microsoft.com/office/drawing/2014/main" id="{F814BE8E-F740-6840-8C89-6D2CBD8B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4" y="2743"/>
              <a:ext cx="14" cy="41"/>
            </a:xfrm>
            <a:custGeom>
              <a:avLst/>
              <a:gdLst>
                <a:gd name="G0" fmla="+- 1052 0 0"/>
                <a:gd name="G1" fmla="+- 0 0 0"/>
                <a:gd name="G2" fmla="+- 21600 0 0"/>
                <a:gd name="T0" fmla="*/ 7119 w 7119"/>
                <a:gd name="T1" fmla="*/ 20730 h 21600"/>
                <a:gd name="T2" fmla="*/ 0 w 7119"/>
                <a:gd name="T3" fmla="*/ 21574 h 21600"/>
                <a:gd name="T4" fmla="*/ 1052 w 71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19" h="21600" fill="none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</a:path>
                <a:path w="7119" h="21600" stroke="0" extrusionOk="0">
                  <a:moveTo>
                    <a:pt x="7119" y="20730"/>
                  </a:moveTo>
                  <a:cubicBezTo>
                    <a:pt x="5148" y="21307"/>
                    <a:pt x="3105" y="21600"/>
                    <a:pt x="1052" y="21600"/>
                  </a:cubicBezTo>
                  <a:cubicBezTo>
                    <a:pt x="701" y="21600"/>
                    <a:pt x="350" y="21591"/>
                    <a:pt x="-1" y="21574"/>
                  </a:cubicBezTo>
                  <a:lnTo>
                    <a:pt x="1052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81" name="Freeform 457">
              <a:extLst>
                <a:ext uri="{FF2B5EF4-FFF2-40B4-BE49-F238E27FC236}">
                  <a16:creationId xmlns:a16="http://schemas.microsoft.com/office/drawing/2014/main" id="{94930A75-35B2-9A43-A889-84CA3FAD3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2430"/>
              <a:ext cx="18" cy="357"/>
            </a:xfrm>
            <a:custGeom>
              <a:avLst/>
              <a:gdLst>
                <a:gd name="T0" fmla="*/ 1 w 5"/>
                <a:gd name="T1" fmla="*/ 100 h 100"/>
                <a:gd name="T2" fmla="*/ 0 w 5"/>
                <a:gd name="T3" fmla="*/ 0 h 100"/>
                <a:gd name="T4" fmla="*/ 5 w 5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0">
                  <a:moveTo>
                    <a:pt x="1" y="10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82" name="Oval 458">
              <a:extLst>
                <a:ext uri="{FF2B5EF4-FFF2-40B4-BE49-F238E27FC236}">
                  <a16:creationId xmlns:a16="http://schemas.microsoft.com/office/drawing/2014/main" id="{4ED78985-763D-F64E-8AB5-CA8EDDF90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2330"/>
              <a:ext cx="97" cy="97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83" name="Oval 459">
              <a:extLst>
                <a:ext uri="{FF2B5EF4-FFF2-40B4-BE49-F238E27FC236}">
                  <a16:creationId xmlns:a16="http://schemas.microsoft.com/office/drawing/2014/main" id="{C0320ABA-F8A1-FC44-AAB9-A94A10D8B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2330"/>
              <a:ext cx="97" cy="97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84" name="Freeform 460">
              <a:extLst>
                <a:ext uri="{FF2B5EF4-FFF2-40B4-BE49-F238E27FC236}">
                  <a16:creationId xmlns:a16="http://schemas.microsoft.com/office/drawing/2014/main" id="{69D69538-B1D4-0543-A8B9-6E0D1C537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" y="1959"/>
              <a:ext cx="32" cy="375"/>
            </a:xfrm>
            <a:custGeom>
              <a:avLst/>
              <a:gdLst>
                <a:gd name="T0" fmla="*/ 32 w 32"/>
                <a:gd name="T1" fmla="*/ 375 h 375"/>
                <a:gd name="T2" fmla="*/ 14 w 32"/>
                <a:gd name="T3" fmla="*/ 375 h 375"/>
                <a:gd name="T4" fmla="*/ 0 w 32"/>
                <a:gd name="T5" fmla="*/ 0 h 375"/>
                <a:gd name="T6" fmla="*/ 22 w 32"/>
                <a:gd name="T7" fmla="*/ 0 h 375"/>
                <a:gd name="T8" fmla="*/ 32 w 32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5">
                  <a:moveTo>
                    <a:pt x="32" y="375"/>
                  </a:moveTo>
                  <a:lnTo>
                    <a:pt x="14" y="375"/>
                  </a:lnTo>
                  <a:lnTo>
                    <a:pt x="0" y="0"/>
                  </a:lnTo>
                  <a:lnTo>
                    <a:pt x="22" y="0"/>
                  </a:lnTo>
                  <a:lnTo>
                    <a:pt x="32" y="37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85" name="Arc 461">
              <a:extLst>
                <a:ext uri="{FF2B5EF4-FFF2-40B4-BE49-F238E27FC236}">
                  <a16:creationId xmlns:a16="http://schemas.microsoft.com/office/drawing/2014/main" id="{3565F40D-C991-F34C-91DF-F9ECB18A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2286"/>
              <a:ext cx="11" cy="45"/>
            </a:xfrm>
            <a:custGeom>
              <a:avLst/>
              <a:gdLst>
                <a:gd name="G0" fmla="+- 981 0 0"/>
                <a:gd name="G1" fmla="+- 0 0 0"/>
                <a:gd name="G2" fmla="+- 21600 0 0"/>
                <a:gd name="T0" fmla="*/ 5310 w 5310"/>
                <a:gd name="T1" fmla="*/ 21162 h 21600"/>
                <a:gd name="T2" fmla="*/ 0 w 5310"/>
                <a:gd name="T3" fmla="*/ 21578 h 21600"/>
                <a:gd name="T4" fmla="*/ 981 w 531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10" h="21600" fill="none" extrusionOk="0">
                  <a:moveTo>
                    <a:pt x="5309" y="21161"/>
                  </a:moveTo>
                  <a:cubicBezTo>
                    <a:pt x="3885" y="21453"/>
                    <a:pt x="2435" y="21600"/>
                    <a:pt x="981" y="21600"/>
                  </a:cubicBezTo>
                  <a:cubicBezTo>
                    <a:pt x="653" y="21600"/>
                    <a:pt x="326" y="21592"/>
                    <a:pt x="0" y="21577"/>
                  </a:cubicBezTo>
                </a:path>
                <a:path w="5310" h="21600" stroke="0" extrusionOk="0">
                  <a:moveTo>
                    <a:pt x="5309" y="21161"/>
                  </a:moveTo>
                  <a:cubicBezTo>
                    <a:pt x="3885" y="21453"/>
                    <a:pt x="2435" y="21600"/>
                    <a:pt x="981" y="21600"/>
                  </a:cubicBezTo>
                  <a:cubicBezTo>
                    <a:pt x="653" y="21600"/>
                    <a:pt x="326" y="21592"/>
                    <a:pt x="0" y="21577"/>
                  </a:cubicBezTo>
                  <a:lnTo>
                    <a:pt x="98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86" name="Line 462">
              <a:extLst>
                <a:ext uri="{FF2B5EF4-FFF2-40B4-BE49-F238E27FC236}">
                  <a16:creationId xmlns:a16="http://schemas.microsoft.com/office/drawing/2014/main" id="{2CBD3C64-506B-D34B-9A32-088727215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959"/>
              <a:ext cx="10" cy="3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87" name="Arc 463">
              <a:extLst>
                <a:ext uri="{FF2B5EF4-FFF2-40B4-BE49-F238E27FC236}">
                  <a16:creationId xmlns:a16="http://schemas.microsoft.com/office/drawing/2014/main" id="{EE7E886E-16EE-664D-8335-22CFF4B15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2286"/>
              <a:ext cx="11" cy="45"/>
            </a:xfrm>
            <a:custGeom>
              <a:avLst/>
              <a:gdLst>
                <a:gd name="G0" fmla="+- 981 0 0"/>
                <a:gd name="G1" fmla="+- 0 0 0"/>
                <a:gd name="G2" fmla="+- 21600 0 0"/>
                <a:gd name="T0" fmla="*/ 5310 w 5310"/>
                <a:gd name="T1" fmla="*/ 21162 h 21600"/>
                <a:gd name="T2" fmla="*/ 0 w 5310"/>
                <a:gd name="T3" fmla="*/ 21578 h 21600"/>
                <a:gd name="T4" fmla="*/ 981 w 531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10" h="21600" fill="none" extrusionOk="0">
                  <a:moveTo>
                    <a:pt x="5309" y="21161"/>
                  </a:moveTo>
                  <a:cubicBezTo>
                    <a:pt x="3885" y="21453"/>
                    <a:pt x="2435" y="21600"/>
                    <a:pt x="981" y="21600"/>
                  </a:cubicBezTo>
                  <a:cubicBezTo>
                    <a:pt x="653" y="21600"/>
                    <a:pt x="326" y="21592"/>
                    <a:pt x="0" y="21577"/>
                  </a:cubicBezTo>
                </a:path>
                <a:path w="5310" h="21600" stroke="0" extrusionOk="0">
                  <a:moveTo>
                    <a:pt x="5309" y="21161"/>
                  </a:moveTo>
                  <a:cubicBezTo>
                    <a:pt x="3885" y="21453"/>
                    <a:pt x="2435" y="21600"/>
                    <a:pt x="981" y="21600"/>
                  </a:cubicBezTo>
                  <a:cubicBezTo>
                    <a:pt x="653" y="21600"/>
                    <a:pt x="326" y="21592"/>
                    <a:pt x="0" y="21577"/>
                  </a:cubicBezTo>
                  <a:lnTo>
                    <a:pt x="981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88" name="Freeform 464">
              <a:extLst>
                <a:ext uri="{FF2B5EF4-FFF2-40B4-BE49-F238E27FC236}">
                  <a16:creationId xmlns:a16="http://schemas.microsoft.com/office/drawing/2014/main" id="{D7D11DA6-4320-304E-9CB5-03E98803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" y="1959"/>
              <a:ext cx="22" cy="375"/>
            </a:xfrm>
            <a:custGeom>
              <a:avLst/>
              <a:gdLst>
                <a:gd name="T0" fmla="*/ 4 w 6"/>
                <a:gd name="T1" fmla="*/ 105 h 105"/>
                <a:gd name="T2" fmla="*/ 0 w 6"/>
                <a:gd name="T3" fmla="*/ 0 h 105"/>
                <a:gd name="T4" fmla="*/ 6 w 6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5">
                  <a:moveTo>
                    <a:pt x="4" y="105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89" name="Oval 465">
              <a:extLst>
                <a:ext uri="{FF2B5EF4-FFF2-40B4-BE49-F238E27FC236}">
                  <a16:creationId xmlns:a16="http://schemas.microsoft.com/office/drawing/2014/main" id="{3DAD8D5A-A184-834B-B4C3-19E3F4899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1766"/>
              <a:ext cx="189" cy="18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90" name="Oval 466">
              <a:extLst>
                <a:ext uri="{FF2B5EF4-FFF2-40B4-BE49-F238E27FC236}">
                  <a16:creationId xmlns:a16="http://schemas.microsoft.com/office/drawing/2014/main" id="{5791AB81-1B21-F64B-83C2-0390309E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1766"/>
              <a:ext cx="189" cy="189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91" name="AutoShape 467">
              <a:extLst>
                <a:ext uri="{FF2B5EF4-FFF2-40B4-BE49-F238E27FC236}">
                  <a16:creationId xmlns:a16="http://schemas.microsoft.com/office/drawing/2014/main" id="{6B8F6EC5-8CDB-0245-BAC0-22AB622C32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88209">
              <a:off x="3920" y="1494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0000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92" name="AutoShape 468">
              <a:extLst>
                <a:ext uri="{FF2B5EF4-FFF2-40B4-BE49-F238E27FC236}">
                  <a16:creationId xmlns:a16="http://schemas.microsoft.com/office/drawing/2014/main" id="{9A0A4381-B183-D341-9A9A-2F4C512885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11384">
              <a:off x="3392" y="1008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0000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93" name="AutoShape 469">
            <a:extLst>
              <a:ext uri="{FF2B5EF4-FFF2-40B4-BE49-F238E27FC236}">
                <a16:creationId xmlns:a16="http://schemas.microsoft.com/office/drawing/2014/main" id="{DAE145DD-E73F-FC42-A36C-3EBA38D6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27432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94" name="Line 470">
            <a:extLst>
              <a:ext uri="{FF2B5EF4-FFF2-40B4-BE49-F238E27FC236}">
                <a16:creationId xmlns:a16="http://schemas.microsoft.com/office/drawing/2014/main" id="{E7EAEE06-728F-774F-B5EC-F56600A75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950" y="38100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95" name="Text Box 471">
            <a:extLst>
              <a:ext uri="{FF2B5EF4-FFF2-40B4-BE49-F238E27FC236}">
                <a16:creationId xmlns:a16="http://schemas.microsoft.com/office/drawing/2014/main" id="{524622E0-94C0-C44C-8E3A-97175DBD4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4022725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Fixed</a:t>
            </a:r>
          </a:p>
        </p:txBody>
      </p:sp>
      <p:sp>
        <p:nvSpPr>
          <p:cNvPr id="27096" name="Text Box 472">
            <a:extLst>
              <a:ext uri="{FF2B5EF4-FFF2-40B4-BE49-F238E27FC236}">
                <a16:creationId xmlns:a16="http://schemas.microsoft.com/office/drawing/2014/main" id="{BF03B508-EB86-CF4C-8A19-02B3501F8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343400"/>
            <a:ext cx="294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i="1">
                <a:latin typeface="Arial" panose="020B0604020202020204" pitchFamily="34" charset="0"/>
              </a:rPr>
              <a:t>MgO (103) step relaxations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:a16="http://schemas.microsoft.com/office/drawing/2014/main" id="{1E5A30FE-EB6B-244E-A843-FF5120072C00}"/>
              </a:ext>
            </a:extLst>
          </p:cNvPr>
          <p:cNvGrpSpPr>
            <a:grpSpLocks/>
          </p:cNvGrpSpPr>
          <p:nvPr/>
        </p:nvGrpSpPr>
        <p:grpSpPr bwMode="auto">
          <a:xfrm>
            <a:off x="5229225" y="1400175"/>
            <a:ext cx="3076575" cy="1878013"/>
            <a:chOff x="3294" y="882"/>
            <a:chExt cx="1938" cy="1183"/>
          </a:xfrm>
        </p:grpSpPr>
        <p:sp>
          <p:nvSpPr>
            <p:cNvPr id="27651" name="Oval 3">
              <a:extLst>
                <a:ext uri="{FF2B5EF4-FFF2-40B4-BE49-F238E27FC236}">
                  <a16:creationId xmlns:a16="http://schemas.microsoft.com/office/drawing/2014/main" id="{517441EA-E2AC-9446-9C10-9588D844E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801"/>
              <a:ext cx="93" cy="9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Oval 4">
              <a:extLst>
                <a:ext uri="{FF2B5EF4-FFF2-40B4-BE49-F238E27FC236}">
                  <a16:creationId xmlns:a16="http://schemas.microsoft.com/office/drawing/2014/main" id="{E884165F-C543-7040-BBA2-3C0474EB7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801"/>
              <a:ext cx="93" cy="92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Freeform 5">
              <a:extLst>
                <a:ext uri="{FF2B5EF4-FFF2-40B4-BE49-F238E27FC236}">
                  <a16:creationId xmlns:a16="http://schemas.microsoft.com/office/drawing/2014/main" id="{187A3073-4FCA-D745-AA2F-CBADF81E4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1441"/>
              <a:ext cx="19" cy="360"/>
            </a:xfrm>
            <a:custGeom>
              <a:avLst/>
              <a:gdLst>
                <a:gd name="T0" fmla="*/ 19 w 19"/>
                <a:gd name="T1" fmla="*/ 360 h 360"/>
                <a:gd name="T2" fmla="*/ 0 w 19"/>
                <a:gd name="T3" fmla="*/ 360 h 360"/>
                <a:gd name="T4" fmla="*/ 0 w 19"/>
                <a:gd name="T5" fmla="*/ 0 h 360"/>
                <a:gd name="T6" fmla="*/ 16 w 19"/>
                <a:gd name="T7" fmla="*/ 0 h 360"/>
                <a:gd name="T8" fmla="*/ 19 w 19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60">
                  <a:moveTo>
                    <a:pt x="19" y="360"/>
                  </a:moveTo>
                  <a:lnTo>
                    <a:pt x="0" y="36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9" y="3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Arc 6">
              <a:extLst>
                <a:ext uri="{FF2B5EF4-FFF2-40B4-BE49-F238E27FC236}">
                  <a16:creationId xmlns:a16="http://schemas.microsoft.com/office/drawing/2014/main" id="{1CA108B3-041E-6C4D-A2A7-B293D6E08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773"/>
              <a:ext cx="15" cy="28"/>
            </a:xfrm>
            <a:custGeom>
              <a:avLst/>
              <a:gdLst>
                <a:gd name="G0" fmla="+- 4526 0 0"/>
                <a:gd name="G1" fmla="+- 0 0 0"/>
                <a:gd name="G2" fmla="+- 21600 0 0"/>
                <a:gd name="T0" fmla="*/ 11791 w 11791"/>
                <a:gd name="T1" fmla="*/ 20342 h 21600"/>
                <a:gd name="T2" fmla="*/ 0 w 11791"/>
                <a:gd name="T3" fmla="*/ 21121 h 21600"/>
                <a:gd name="T4" fmla="*/ 4526 w 1179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91" h="21600" fill="none" extrusionOk="0">
                  <a:moveTo>
                    <a:pt x="11790" y="20341"/>
                  </a:moveTo>
                  <a:cubicBezTo>
                    <a:pt x="9459" y="21174"/>
                    <a:pt x="7001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</a:path>
                <a:path w="11791" h="21600" stroke="0" extrusionOk="0">
                  <a:moveTo>
                    <a:pt x="11790" y="20341"/>
                  </a:moveTo>
                  <a:cubicBezTo>
                    <a:pt x="9459" y="21174"/>
                    <a:pt x="7001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  <a:lnTo>
                    <a:pt x="452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8A2A21BB-EEB1-DF4B-BF12-DABA753E5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441"/>
              <a:ext cx="3" cy="36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Arc 8">
              <a:extLst>
                <a:ext uri="{FF2B5EF4-FFF2-40B4-BE49-F238E27FC236}">
                  <a16:creationId xmlns:a16="http://schemas.microsoft.com/office/drawing/2014/main" id="{CA94D25A-2A1B-A045-AC63-800531209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773"/>
              <a:ext cx="15" cy="28"/>
            </a:xfrm>
            <a:custGeom>
              <a:avLst/>
              <a:gdLst>
                <a:gd name="G0" fmla="+- 4526 0 0"/>
                <a:gd name="G1" fmla="+- 0 0 0"/>
                <a:gd name="G2" fmla="+- 21600 0 0"/>
                <a:gd name="T0" fmla="*/ 11791 w 11791"/>
                <a:gd name="T1" fmla="*/ 20342 h 21600"/>
                <a:gd name="T2" fmla="*/ 0 w 11791"/>
                <a:gd name="T3" fmla="*/ 21121 h 21600"/>
                <a:gd name="T4" fmla="*/ 4526 w 1179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91" h="21600" fill="none" extrusionOk="0">
                  <a:moveTo>
                    <a:pt x="11790" y="20341"/>
                  </a:moveTo>
                  <a:cubicBezTo>
                    <a:pt x="9459" y="21174"/>
                    <a:pt x="7001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</a:path>
                <a:path w="11791" h="21600" stroke="0" extrusionOk="0">
                  <a:moveTo>
                    <a:pt x="11790" y="20341"/>
                  </a:moveTo>
                  <a:cubicBezTo>
                    <a:pt x="9459" y="21174"/>
                    <a:pt x="7001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  <a:lnTo>
                    <a:pt x="4526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Freeform 9">
              <a:extLst>
                <a:ext uri="{FF2B5EF4-FFF2-40B4-BE49-F238E27FC236}">
                  <a16:creationId xmlns:a16="http://schemas.microsoft.com/office/drawing/2014/main" id="{38A673DB-C01B-A648-AE49-E7E620533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1441"/>
              <a:ext cx="16" cy="360"/>
            </a:xfrm>
            <a:custGeom>
              <a:avLst/>
              <a:gdLst>
                <a:gd name="T0" fmla="*/ 0 w 6"/>
                <a:gd name="T1" fmla="*/ 136 h 136"/>
                <a:gd name="T2" fmla="*/ 0 w 6"/>
                <a:gd name="T3" fmla="*/ 0 h 136"/>
                <a:gd name="T4" fmla="*/ 6 w 6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36">
                  <a:moveTo>
                    <a:pt x="0" y="136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Freeform 10">
              <a:extLst>
                <a:ext uri="{FF2B5EF4-FFF2-40B4-BE49-F238E27FC236}">
                  <a16:creationId xmlns:a16="http://schemas.microsoft.com/office/drawing/2014/main" id="{E8E71DCF-9161-3D42-932B-1E6B7189B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1840"/>
              <a:ext cx="323" cy="40"/>
            </a:xfrm>
            <a:custGeom>
              <a:avLst/>
              <a:gdLst>
                <a:gd name="T0" fmla="*/ 0 w 323"/>
                <a:gd name="T1" fmla="*/ 19 h 40"/>
                <a:gd name="T2" fmla="*/ 2 w 323"/>
                <a:gd name="T3" fmla="*/ 0 h 40"/>
                <a:gd name="T4" fmla="*/ 323 w 323"/>
                <a:gd name="T5" fmla="*/ 22 h 40"/>
                <a:gd name="T6" fmla="*/ 323 w 323"/>
                <a:gd name="T7" fmla="*/ 40 h 40"/>
                <a:gd name="T8" fmla="*/ 0 w 323"/>
                <a:gd name="T9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40">
                  <a:moveTo>
                    <a:pt x="0" y="19"/>
                  </a:moveTo>
                  <a:lnTo>
                    <a:pt x="2" y="0"/>
                  </a:lnTo>
                  <a:lnTo>
                    <a:pt x="323" y="22"/>
                  </a:lnTo>
                  <a:lnTo>
                    <a:pt x="323" y="40"/>
                  </a:lnTo>
                  <a:lnTo>
                    <a:pt x="0" y="1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Arc 11">
              <a:extLst>
                <a:ext uri="{FF2B5EF4-FFF2-40B4-BE49-F238E27FC236}">
                  <a16:creationId xmlns:a16="http://schemas.microsoft.com/office/drawing/2014/main" id="{4C0B409B-D7F7-7D4B-93BE-491A850AB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1842"/>
              <a:ext cx="9" cy="14"/>
            </a:xfrm>
            <a:custGeom>
              <a:avLst/>
              <a:gdLst>
                <a:gd name="G0" fmla="+- 21600 0 0"/>
                <a:gd name="G1" fmla="+- 18496 0 0"/>
                <a:gd name="G2" fmla="+- 21600 0 0"/>
                <a:gd name="T0" fmla="*/ 4832 w 21600"/>
                <a:gd name="T1" fmla="*/ 32112 h 32112"/>
                <a:gd name="T2" fmla="*/ 10444 w 21600"/>
                <a:gd name="T3" fmla="*/ 0 h 32112"/>
                <a:gd name="T4" fmla="*/ 21600 w 21600"/>
                <a:gd name="T5" fmla="*/ 18496 h 3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112" fill="none" extrusionOk="0">
                  <a:moveTo>
                    <a:pt x="4832" y="32111"/>
                  </a:moveTo>
                  <a:cubicBezTo>
                    <a:pt x="1706" y="28262"/>
                    <a:pt x="0" y="23454"/>
                    <a:pt x="0" y="18496"/>
                  </a:cubicBezTo>
                  <a:cubicBezTo>
                    <a:pt x="0" y="10926"/>
                    <a:pt x="3962" y="3909"/>
                    <a:pt x="10443" y="-1"/>
                  </a:cubicBezTo>
                </a:path>
                <a:path w="21600" h="32112" stroke="0" extrusionOk="0">
                  <a:moveTo>
                    <a:pt x="4832" y="32111"/>
                  </a:moveTo>
                  <a:cubicBezTo>
                    <a:pt x="1706" y="28262"/>
                    <a:pt x="0" y="23454"/>
                    <a:pt x="0" y="18496"/>
                  </a:cubicBezTo>
                  <a:cubicBezTo>
                    <a:pt x="0" y="10926"/>
                    <a:pt x="3962" y="3909"/>
                    <a:pt x="10443" y="-1"/>
                  </a:cubicBezTo>
                  <a:lnTo>
                    <a:pt x="21600" y="1849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519678F6-0BEA-9741-B792-FC6D81E13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3" y="1859"/>
              <a:ext cx="323" cy="2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Arc 13">
              <a:extLst>
                <a:ext uri="{FF2B5EF4-FFF2-40B4-BE49-F238E27FC236}">
                  <a16:creationId xmlns:a16="http://schemas.microsoft.com/office/drawing/2014/main" id="{5211F072-282A-2E4C-8D67-842C62963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1842"/>
              <a:ext cx="9" cy="14"/>
            </a:xfrm>
            <a:custGeom>
              <a:avLst/>
              <a:gdLst>
                <a:gd name="G0" fmla="+- 21600 0 0"/>
                <a:gd name="G1" fmla="+- 18496 0 0"/>
                <a:gd name="G2" fmla="+- 21600 0 0"/>
                <a:gd name="T0" fmla="*/ 4832 w 21600"/>
                <a:gd name="T1" fmla="*/ 32112 h 32112"/>
                <a:gd name="T2" fmla="*/ 10444 w 21600"/>
                <a:gd name="T3" fmla="*/ 0 h 32112"/>
                <a:gd name="T4" fmla="*/ 21600 w 21600"/>
                <a:gd name="T5" fmla="*/ 18496 h 3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112" fill="none" extrusionOk="0">
                  <a:moveTo>
                    <a:pt x="4832" y="32111"/>
                  </a:moveTo>
                  <a:cubicBezTo>
                    <a:pt x="1706" y="28262"/>
                    <a:pt x="0" y="23454"/>
                    <a:pt x="0" y="18496"/>
                  </a:cubicBezTo>
                  <a:cubicBezTo>
                    <a:pt x="0" y="10926"/>
                    <a:pt x="3962" y="3909"/>
                    <a:pt x="10443" y="-1"/>
                  </a:cubicBezTo>
                </a:path>
                <a:path w="21600" h="32112" stroke="0" extrusionOk="0">
                  <a:moveTo>
                    <a:pt x="4832" y="32111"/>
                  </a:moveTo>
                  <a:cubicBezTo>
                    <a:pt x="1706" y="28262"/>
                    <a:pt x="0" y="23454"/>
                    <a:pt x="0" y="18496"/>
                  </a:cubicBezTo>
                  <a:cubicBezTo>
                    <a:pt x="0" y="10926"/>
                    <a:pt x="3962" y="3909"/>
                    <a:pt x="10443" y="-1"/>
                  </a:cubicBezTo>
                  <a:lnTo>
                    <a:pt x="21600" y="18496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14">
              <a:extLst>
                <a:ext uri="{FF2B5EF4-FFF2-40B4-BE49-F238E27FC236}">
                  <a16:creationId xmlns:a16="http://schemas.microsoft.com/office/drawing/2014/main" id="{167E2D9E-C726-CE43-8455-FB7972B13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1840"/>
              <a:ext cx="321" cy="40"/>
            </a:xfrm>
            <a:custGeom>
              <a:avLst/>
              <a:gdLst>
                <a:gd name="T0" fmla="*/ 0 w 121"/>
                <a:gd name="T1" fmla="*/ 0 h 15"/>
                <a:gd name="T2" fmla="*/ 121 w 121"/>
                <a:gd name="T3" fmla="*/ 8 h 15"/>
                <a:gd name="T4" fmla="*/ 121 w 12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15">
                  <a:moveTo>
                    <a:pt x="0" y="0"/>
                  </a:moveTo>
                  <a:lnTo>
                    <a:pt x="121" y="8"/>
                  </a:lnTo>
                  <a:lnTo>
                    <a:pt x="121" y="1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5">
              <a:extLst>
                <a:ext uri="{FF2B5EF4-FFF2-40B4-BE49-F238E27FC236}">
                  <a16:creationId xmlns:a16="http://schemas.microsoft.com/office/drawing/2014/main" id="{D260EF3E-979D-2E49-A398-6DB9377AF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" y="1846"/>
              <a:ext cx="157" cy="66"/>
            </a:xfrm>
            <a:custGeom>
              <a:avLst/>
              <a:gdLst>
                <a:gd name="T0" fmla="*/ 152 w 157"/>
                <a:gd name="T1" fmla="*/ 0 h 66"/>
                <a:gd name="T2" fmla="*/ 157 w 157"/>
                <a:gd name="T3" fmla="*/ 16 h 66"/>
                <a:gd name="T4" fmla="*/ 6 w 157"/>
                <a:gd name="T5" fmla="*/ 66 h 66"/>
                <a:gd name="T6" fmla="*/ 0 w 157"/>
                <a:gd name="T7" fmla="*/ 47 h 66"/>
                <a:gd name="T8" fmla="*/ 152 w 1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66">
                  <a:moveTo>
                    <a:pt x="152" y="0"/>
                  </a:moveTo>
                  <a:lnTo>
                    <a:pt x="157" y="16"/>
                  </a:lnTo>
                  <a:lnTo>
                    <a:pt x="6" y="66"/>
                  </a:lnTo>
                  <a:lnTo>
                    <a:pt x="0" y="47"/>
                  </a:lnTo>
                  <a:lnTo>
                    <a:pt x="15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Arc 16">
              <a:extLst>
                <a:ext uri="{FF2B5EF4-FFF2-40B4-BE49-F238E27FC236}">
                  <a16:creationId xmlns:a16="http://schemas.microsoft.com/office/drawing/2014/main" id="{A97062FF-0D30-9145-9457-F474BF5FE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" y="1847"/>
              <a:ext cx="7" cy="13"/>
            </a:xfrm>
            <a:custGeom>
              <a:avLst/>
              <a:gdLst>
                <a:gd name="G0" fmla="+- 0 0 0"/>
                <a:gd name="G1" fmla="+- 21237 0 0"/>
                <a:gd name="G2" fmla="+- 21600 0 0"/>
                <a:gd name="T0" fmla="*/ 3944 w 21600"/>
                <a:gd name="T1" fmla="*/ 0 h 42583"/>
                <a:gd name="T2" fmla="*/ 3304 w 21600"/>
                <a:gd name="T3" fmla="*/ 42583 h 42583"/>
                <a:gd name="T4" fmla="*/ 0 w 21600"/>
                <a:gd name="T5" fmla="*/ 21237 h 4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83" fill="none" extrusionOk="0">
                  <a:moveTo>
                    <a:pt x="3943" y="0"/>
                  </a:moveTo>
                  <a:cubicBezTo>
                    <a:pt x="14177" y="1900"/>
                    <a:pt x="21600" y="10828"/>
                    <a:pt x="21600" y="21237"/>
                  </a:cubicBezTo>
                  <a:cubicBezTo>
                    <a:pt x="21600" y="31890"/>
                    <a:pt x="13832" y="40953"/>
                    <a:pt x="3303" y="42582"/>
                  </a:cubicBezTo>
                </a:path>
                <a:path w="21600" h="42583" stroke="0" extrusionOk="0">
                  <a:moveTo>
                    <a:pt x="3943" y="0"/>
                  </a:moveTo>
                  <a:cubicBezTo>
                    <a:pt x="14177" y="1900"/>
                    <a:pt x="21600" y="10828"/>
                    <a:pt x="21600" y="21237"/>
                  </a:cubicBezTo>
                  <a:cubicBezTo>
                    <a:pt x="21600" y="31890"/>
                    <a:pt x="13832" y="40953"/>
                    <a:pt x="3303" y="42582"/>
                  </a:cubicBezTo>
                  <a:lnTo>
                    <a:pt x="0" y="2123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>
              <a:extLst>
                <a:ext uri="{FF2B5EF4-FFF2-40B4-BE49-F238E27FC236}">
                  <a16:creationId xmlns:a16="http://schemas.microsoft.com/office/drawing/2014/main" id="{840922C9-EA74-1241-9FF6-52EFE2170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7" y="1846"/>
              <a:ext cx="152" cy="4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Arc 18">
              <a:extLst>
                <a:ext uri="{FF2B5EF4-FFF2-40B4-BE49-F238E27FC236}">
                  <a16:creationId xmlns:a16="http://schemas.microsoft.com/office/drawing/2014/main" id="{F34D3891-8A0C-864D-8332-0CE79FA3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" y="1847"/>
              <a:ext cx="7" cy="13"/>
            </a:xfrm>
            <a:custGeom>
              <a:avLst/>
              <a:gdLst>
                <a:gd name="G0" fmla="+- 0 0 0"/>
                <a:gd name="G1" fmla="+- 21237 0 0"/>
                <a:gd name="G2" fmla="+- 21600 0 0"/>
                <a:gd name="T0" fmla="*/ 3944 w 21600"/>
                <a:gd name="T1" fmla="*/ 0 h 42583"/>
                <a:gd name="T2" fmla="*/ 3304 w 21600"/>
                <a:gd name="T3" fmla="*/ 42583 h 42583"/>
                <a:gd name="T4" fmla="*/ 0 w 21600"/>
                <a:gd name="T5" fmla="*/ 21237 h 4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83" fill="none" extrusionOk="0">
                  <a:moveTo>
                    <a:pt x="3943" y="0"/>
                  </a:moveTo>
                  <a:cubicBezTo>
                    <a:pt x="14177" y="1900"/>
                    <a:pt x="21600" y="10828"/>
                    <a:pt x="21600" y="21237"/>
                  </a:cubicBezTo>
                  <a:cubicBezTo>
                    <a:pt x="21600" y="31890"/>
                    <a:pt x="13832" y="40953"/>
                    <a:pt x="3303" y="42582"/>
                  </a:cubicBezTo>
                </a:path>
                <a:path w="21600" h="42583" stroke="0" extrusionOk="0">
                  <a:moveTo>
                    <a:pt x="3943" y="0"/>
                  </a:moveTo>
                  <a:cubicBezTo>
                    <a:pt x="14177" y="1900"/>
                    <a:pt x="21600" y="10828"/>
                    <a:pt x="21600" y="21237"/>
                  </a:cubicBezTo>
                  <a:cubicBezTo>
                    <a:pt x="21600" y="31890"/>
                    <a:pt x="13832" y="40953"/>
                    <a:pt x="3303" y="42582"/>
                  </a:cubicBezTo>
                  <a:lnTo>
                    <a:pt x="0" y="2123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Freeform 19">
              <a:extLst>
                <a:ext uri="{FF2B5EF4-FFF2-40B4-BE49-F238E27FC236}">
                  <a16:creationId xmlns:a16="http://schemas.microsoft.com/office/drawing/2014/main" id="{A86365A2-A5A5-5B40-B1D3-0F21FDBD3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" y="1862"/>
              <a:ext cx="157" cy="50"/>
            </a:xfrm>
            <a:custGeom>
              <a:avLst/>
              <a:gdLst>
                <a:gd name="T0" fmla="*/ 59 w 59"/>
                <a:gd name="T1" fmla="*/ 0 h 19"/>
                <a:gd name="T2" fmla="*/ 2 w 59"/>
                <a:gd name="T3" fmla="*/ 19 h 19"/>
                <a:gd name="T4" fmla="*/ 0 w 59"/>
                <a:gd name="T5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9">
                  <a:moveTo>
                    <a:pt x="59" y="0"/>
                  </a:moveTo>
                  <a:lnTo>
                    <a:pt x="2" y="19"/>
                  </a:lnTo>
                  <a:lnTo>
                    <a:pt x="0" y="1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Oval 20">
              <a:extLst>
                <a:ext uri="{FF2B5EF4-FFF2-40B4-BE49-F238E27FC236}">
                  <a16:creationId xmlns:a16="http://schemas.microsoft.com/office/drawing/2014/main" id="{50B81B4B-0F20-0D4E-A95E-D5C4C4274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1250"/>
              <a:ext cx="189" cy="188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Oval 21">
              <a:extLst>
                <a:ext uri="{FF2B5EF4-FFF2-40B4-BE49-F238E27FC236}">
                  <a16:creationId xmlns:a16="http://schemas.microsoft.com/office/drawing/2014/main" id="{4C81E5CB-4C09-A247-86D4-15F04B28D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1250"/>
              <a:ext cx="189" cy="18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22">
              <a:extLst>
                <a:ext uri="{FF2B5EF4-FFF2-40B4-BE49-F238E27FC236}">
                  <a16:creationId xmlns:a16="http://schemas.microsoft.com/office/drawing/2014/main" id="{6C920F36-2A78-5E45-B10A-C5644B86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1343"/>
              <a:ext cx="335" cy="42"/>
            </a:xfrm>
            <a:custGeom>
              <a:avLst/>
              <a:gdLst>
                <a:gd name="T0" fmla="*/ 0 w 335"/>
                <a:gd name="T1" fmla="*/ 18 h 42"/>
                <a:gd name="T2" fmla="*/ 3 w 335"/>
                <a:gd name="T3" fmla="*/ 0 h 42"/>
                <a:gd name="T4" fmla="*/ 335 w 335"/>
                <a:gd name="T5" fmla="*/ 26 h 42"/>
                <a:gd name="T6" fmla="*/ 332 w 335"/>
                <a:gd name="T7" fmla="*/ 42 h 42"/>
                <a:gd name="T8" fmla="*/ 0 w 335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42">
                  <a:moveTo>
                    <a:pt x="0" y="18"/>
                  </a:moveTo>
                  <a:lnTo>
                    <a:pt x="3" y="0"/>
                  </a:lnTo>
                  <a:lnTo>
                    <a:pt x="335" y="26"/>
                  </a:lnTo>
                  <a:lnTo>
                    <a:pt x="332" y="42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Arc 23">
              <a:extLst>
                <a:ext uri="{FF2B5EF4-FFF2-40B4-BE49-F238E27FC236}">
                  <a16:creationId xmlns:a16="http://schemas.microsoft.com/office/drawing/2014/main" id="{BDA6F2A2-E055-4247-809F-68546269E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341"/>
              <a:ext cx="12" cy="21"/>
            </a:xfrm>
            <a:custGeom>
              <a:avLst/>
              <a:gdLst>
                <a:gd name="G0" fmla="+- 21600 0 0"/>
                <a:gd name="G1" fmla="+- 19738 0 0"/>
                <a:gd name="G2" fmla="+- 21600 0 0"/>
                <a:gd name="T0" fmla="*/ 9618 w 21600"/>
                <a:gd name="T1" fmla="*/ 37710 h 37710"/>
                <a:gd name="T2" fmla="*/ 12827 w 21600"/>
                <a:gd name="T3" fmla="*/ 0 h 37710"/>
                <a:gd name="T4" fmla="*/ 21600 w 21600"/>
                <a:gd name="T5" fmla="*/ 19738 h 37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710" fill="none" extrusionOk="0">
                  <a:moveTo>
                    <a:pt x="9618" y="37709"/>
                  </a:moveTo>
                  <a:cubicBezTo>
                    <a:pt x="3609" y="33703"/>
                    <a:pt x="0" y="26959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</a:path>
                <a:path w="21600" h="37710" stroke="0" extrusionOk="0">
                  <a:moveTo>
                    <a:pt x="9618" y="37709"/>
                  </a:moveTo>
                  <a:cubicBezTo>
                    <a:pt x="3609" y="33703"/>
                    <a:pt x="0" y="26959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  <a:lnTo>
                    <a:pt x="21600" y="1973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4">
              <a:extLst>
                <a:ext uri="{FF2B5EF4-FFF2-40B4-BE49-F238E27FC236}">
                  <a16:creationId xmlns:a16="http://schemas.microsoft.com/office/drawing/2014/main" id="{2E9C83DC-872D-A14D-B8CE-7DE937E89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65" y="1361"/>
              <a:ext cx="332" cy="2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Arc 25">
              <a:extLst>
                <a:ext uri="{FF2B5EF4-FFF2-40B4-BE49-F238E27FC236}">
                  <a16:creationId xmlns:a16="http://schemas.microsoft.com/office/drawing/2014/main" id="{35B37244-AEB9-9442-8228-2A61744D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341"/>
              <a:ext cx="12" cy="21"/>
            </a:xfrm>
            <a:custGeom>
              <a:avLst/>
              <a:gdLst>
                <a:gd name="G0" fmla="+- 21600 0 0"/>
                <a:gd name="G1" fmla="+- 19738 0 0"/>
                <a:gd name="G2" fmla="+- 21600 0 0"/>
                <a:gd name="T0" fmla="*/ 9618 w 21600"/>
                <a:gd name="T1" fmla="*/ 37710 h 37710"/>
                <a:gd name="T2" fmla="*/ 12827 w 21600"/>
                <a:gd name="T3" fmla="*/ 0 h 37710"/>
                <a:gd name="T4" fmla="*/ 21600 w 21600"/>
                <a:gd name="T5" fmla="*/ 19738 h 37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710" fill="none" extrusionOk="0">
                  <a:moveTo>
                    <a:pt x="9618" y="37709"/>
                  </a:moveTo>
                  <a:cubicBezTo>
                    <a:pt x="3609" y="33703"/>
                    <a:pt x="0" y="26959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</a:path>
                <a:path w="21600" h="37710" stroke="0" extrusionOk="0">
                  <a:moveTo>
                    <a:pt x="9618" y="37709"/>
                  </a:moveTo>
                  <a:cubicBezTo>
                    <a:pt x="3609" y="33703"/>
                    <a:pt x="0" y="26959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  <a:lnTo>
                    <a:pt x="21600" y="19738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26">
              <a:extLst>
                <a:ext uri="{FF2B5EF4-FFF2-40B4-BE49-F238E27FC236}">
                  <a16:creationId xmlns:a16="http://schemas.microsoft.com/office/drawing/2014/main" id="{045182AA-3994-F44F-AD73-815439692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1343"/>
              <a:ext cx="332" cy="42"/>
            </a:xfrm>
            <a:custGeom>
              <a:avLst/>
              <a:gdLst>
                <a:gd name="T0" fmla="*/ 0 w 125"/>
                <a:gd name="T1" fmla="*/ 0 h 16"/>
                <a:gd name="T2" fmla="*/ 125 w 125"/>
                <a:gd name="T3" fmla="*/ 10 h 16"/>
                <a:gd name="T4" fmla="*/ 124 w 12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16">
                  <a:moveTo>
                    <a:pt x="0" y="0"/>
                  </a:moveTo>
                  <a:lnTo>
                    <a:pt x="125" y="10"/>
                  </a:lnTo>
                  <a:lnTo>
                    <a:pt x="124" y="16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27">
              <a:extLst>
                <a:ext uri="{FF2B5EF4-FFF2-40B4-BE49-F238E27FC236}">
                  <a16:creationId xmlns:a16="http://schemas.microsoft.com/office/drawing/2014/main" id="{F8AB159F-AC63-4649-B78F-21B721555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1351"/>
              <a:ext cx="176" cy="74"/>
            </a:xfrm>
            <a:custGeom>
              <a:avLst/>
              <a:gdLst>
                <a:gd name="T0" fmla="*/ 170 w 176"/>
                <a:gd name="T1" fmla="*/ 0 h 74"/>
                <a:gd name="T2" fmla="*/ 176 w 176"/>
                <a:gd name="T3" fmla="*/ 18 h 74"/>
                <a:gd name="T4" fmla="*/ 6 w 176"/>
                <a:gd name="T5" fmla="*/ 74 h 74"/>
                <a:gd name="T6" fmla="*/ 0 w 176"/>
                <a:gd name="T7" fmla="*/ 55 h 74"/>
                <a:gd name="T8" fmla="*/ 170 w 176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74">
                  <a:moveTo>
                    <a:pt x="170" y="0"/>
                  </a:moveTo>
                  <a:lnTo>
                    <a:pt x="176" y="18"/>
                  </a:lnTo>
                  <a:lnTo>
                    <a:pt x="6" y="74"/>
                  </a:lnTo>
                  <a:lnTo>
                    <a:pt x="0" y="55"/>
                  </a:lnTo>
                  <a:lnTo>
                    <a:pt x="17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Arc 28">
              <a:extLst>
                <a:ext uri="{FF2B5EF4-FFF2-40B4-BE49-F238E27FC236}">
                  <a16:creationId xmlns:a16="http://schemas.microsoft.com/office/drawing/2014/main" id="{C0FDE342-9656-E347-9276-6DD3DCB34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1354"/>
              <a:ext cx="7" cy="13"/>
            </a:xfrm>
            <a:custGeom>
              <a:avLst/>
              <a:gdLst>
                <a:gd name="G0" fmla="+- 0 0 0"/>
                <a:gd name="G1" fmla="+- 20955 0 0"/>
                <a:gd name="G2" fmla="+- 21600 0 0"/>
                <a:gd name="T0" fmla="*/ 5239 w 21600"/>
                <a:gd name="T1" fmla="*/ 0 h 42261"/>
                <a:gd name="T2" fmla="*/ 3551 w 21600"/>
                <a:gd name="T3" fmla="*/ 42261 h 42261"/>
                <a:gd name="T4" fmla="*/ 0 w 21600"/>
                <a:gd name="T5" fmla="*/ 20955 h 4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61" fill="none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</a:path>
                <a:path w="21600" h="42261" stroke="0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  <a:lnTo>
                    <a:pt x="0" y="2095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29">
              <a:extLst>
                <a:ext uri="{FF2B5EF4-FFF2-40B4-BE49-F238E27FC236}">
                  <a16:creationId xmlns:a16="http://schemas.microsoft.com/office/drawing/2014/main" id="{6DE08FBD-08C5-1242-BE3C-922E87DE4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2" y="1351"/>
              <a:ext cx="170" cy="5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Arc 30">
              <a:extLst>
                <a:ext uri="{FF2B5EF4-FFF2-40B4-BE49-F238E27FC236}">
                  <a16:creationId xmlns:a16="http://schemas.microsoft.com/office/drawing/2014/main" id="{D3251BC7-6EF6-A34B-8822-FA6234B18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1354"/>
              <a:ext cx="7" cy="13"/>
            </a:xfrm>
            <a:custGeom>
              <a:avLst/>
              <a:gdLst>
                <a:gd name="G0" fmla="+- 0 0 0"/>
                <a:gd name="G1" fmla="+- 20955 0 0"/>
                <a:gd name="G2" fmla="+- 21600 0 0"/>
                <a:gd name="T0" fmla="*/ 5239 w 21600"/>
                <a:gd name="T1" fmla="*/ 0 h 42261"/>
                <a:gd name="T2" fmla="*/ 3551 w 21600"/>
                <a:gd name="T3" fmla="*/ 42261 h 42261"/>
                <a:gd name="T4" fmla="*/ 0 w 21600"/>
                <a:gd name="T5" fmla="*/ 20955 h 4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61" fill="none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</a:path>
                <a:path w="21600" h="42261" stroke="0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  <a:lnTo>
                    <a:pt x="0" y="2095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31">
              <a:extLst>
                <a:ext uri="{FF2B5EF4-FFF2-40B4-BE49-F238E27FC236}">
                  <a16:creationId xmlns:a16="http://schemas.microsoft.com/office/drawing/2014/main" id="{4B83EF16-E077-AB45-AC4B-71433FDB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1369"/>
              <a:ext cx="176" cy="56"/>
            </a:xfrm>
            <a:custGeom>
              <a:avLst/>
              <a:gdLst>
                <a:gd name="T0" fmla="*/ 66 w 66"/>
                <a:gd name="T1" fmla="*/ 0 h 21"/>
                <a:gd name="T2" fmla="*/ 2 w 66"/>
                <a:gd name="T3" fmla="*/ 21 h 21"/>
                <a:gd name="T4" fmla="*/ 0 w 66"/>
                <a:gd name="T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21">
                  <a:moveTo>
                    <a:pt x="66" y="0"/>
                  </a:moveTo>
                  <a:lnTo>
                    <a:pt x="2" y="21"/>
                  </a:lnTo>
                  <a:lnTo>
                    <a:pt x="0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Oval 32">
              <a:extLst>
                <a:ext uri="{FF2B5EF4-FFF2-40B4-BE49-F238E27FC236}">
                  <a16:creationId xmlns:a16="http://schemas.microsoft.com/office/drawing/2014/main" id="{7B22ADAE-236C-B246-B87D-F6A81C6D2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782"/>
              <a:ext cx="188" cy="188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Oval 33">
              <a:extLst>
                <a:ext uri="{FF2B5EF4-FFF2-40B4-BE49-F238E27FC236}">
                  <a16:creationId xmlns:a16="http://schemas.microsoft.com/office/drawing/2014/main" id="{BD319D7D-1EBB-5D44-90A8-5B637BBF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782"/>
              <a:ext cx="188" cy="18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34">
              <a:extLst>
                <a:ext uri="{FF2B5EF4-FFF2-40B4-BE49-F238E27FC236}">
                  <a16:creationId xmlns:a16="http://schemas.microsoft.com/office/drawing/2014/main" id="{17663364-09FA-FF49-B3D0-99E10C51B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427"/>
              <a:ext cx="27" cy="355"/>
            </a:xfrm>
            <a:custGeom>
              <a:avLst/>
              <a:gdLst>
                <a:gd name="T0" fmla="*/ 19 w 27"/>
                <a:gd name="T1" fmla="*/ 355 h 355"/>
                <a:gd name="T2" fmla="*/ 0 w 27"/>
                <a:gd name="T3" fmla="*/ 355 h 355"/>
                <a:gd name="T4" fmla="*/ 8 w 27"/>
                <a:gd name="T5" fmla="*/ 0 h 355"/>
                <a:gd name="T6" fmla="*/ 27 w 27"/>
                <a:gd name="T7" fmla="*/ 0 h 355"/>
                <a:gd name="T8" fmla="*/ 19 w 27"/>
                <a:gd name="T9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5">
                  <a:moveTo>
                    <a:pt x="19" y="355"/>
                  </a:moveTo>
                  <a:lnTo>
                    <a:pt x="0" y="355"/>
                  </a:lnTo>
                  <a:lnTo>
                    <a:pt x="8" y="0"/>
                  </a:lnTo>
                  <a:lnTo>
                    <a:pt x="27" y="0"/>
                  </a:lnTo>
                  <a:lnTo>
                    <a:pt x="19" y="35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Arc 35">
              <a:extLst>
                <a:ext uri="{FF2B5EF4-FFF2-40B4-BE49-F238E27FC236}">
                  <a16:creationId xmlns:a16="http://schemas.microsoft.com/office/drawing/2014/main" id="{EFC2E01C-E558-2A42-B3FA-59C4F03F8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1741"/>
              <a:ext cx="16" cy="41"/>
            </a:xfrm>
            <a:custGeom>
              <a:avLst/>
              <a:gdLst>
                <a:gd name="G0" fmla="+- 3635 0 0"/>
                <a:gd name="G1" fmla="+- 0 0 0"/>
                <a:gd name="G2" fmla="+- 21600 0 0"/>
                <a:gd name="T0" fmla="*/ 8266 w 8266"/>
                <a:gd name="T1" fmla="*/ 21098 h 21600"/>
                <a:gd name="T2" fmla="*/ 0 w 8266"/>
                <a:gd name="T3" fmla="*/ 21292 h 21600"/>
                <a:gd name="T4" fmla="*/ 3635 w 826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66" h="21600" fill="none" extrusionOk="0">
                  <a:moveTo>
                    <a:pt x="8265" y="21097"/>
                  </a:moveTo>
                  <a:cubicBezTo>
                    <a:pt x="6744" y="21431"/>
                    <a:pt x="5192" y="21600"/>
                    <a:pt x="3635" y="21600"/>
                  </a:cubicBezTo>
                  <a:cubicBezTo>
                    <a:pt x="2416" y="21600"/>
                    <a:pt x="1200" y="21496"/>
                    <a:pt x="0" y="21291"/>
                  </a:cubicBezTo>
                </a:path>
                <a:path w="8266" h="21600" stroke="0" extrusionOk="0">
                  <a:moveTo>
                    <a:pt x="8265" y="21097"/>
                  </a:moveTo>
                  <a:cubicBezTo>
                    <a:pt x="6744" y="21431"/>
                    <a:pt x="5192" y="21600"/>
                    <a:pt x="3635" y="21600"/>
                  </a:cubicBezTo>
                  <a:cubicBezTo>
                    <a:pt x="2416" y="21600"/>
                    <a:pt x="1200" y="21496"/>
                    <a:pt x="0" y="21291"/>
                  </a:cubicBezTo>
                  <a:lnTo>
                    <a:pt x="3635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36">
              <a:extLst>
                <a:ext uri="{FF2B5EF4-FFF2-40B4-BE49-F238E27FC236}">
                  <a16:creationId xmlns:a16="http://schemas.microsoft.com/office/drawing/2014/main" id="{D8FE26D8-F5F1-2642-8A18-6E14CE769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2" y="1427"/>
              <a:ext cx="8" cy="35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Arc 37">
              <a:extLst>
                <a:ext uri="{FF2B5EF4-FFF2-40B4-BE49-F238E27FC236}">
                  <a16:creationId xmlns:a16="http://schemas.microsoft.com/office/drawing/2014/main" id="{D1BCA058-5DC6-884B-885F-7C63C3031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1741"/>
              <a:ext cx="16" cy="41"/>
            </a:xfrm>
            <a:custGeom>
              <a:avLst/>
              <a:gdLst>
                <a:gd name="G0" fmla="+- 3635 0 0"/>
                <a:gd name="G1" fmla="+- 0 0 0"/>
                <a:gd name="G2" fmla="+- 21600 0 0"/>
                <a:gd name="T0" fmla="*/ 8266 w 8266"/>
                <a:gd name="T1" fmla="*/ 21098 h 21600"/>
                <a:gd name="T2" fmla="*/ 0 w 8266"/>
                <a:gd name="T3" fmla="*/ 21292 h 21600"/>
                <a:gd name="T4" fmla="*/ 3635 w 826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66" h="21600" fill="none" extrusionOk="0">
                  <a:moveTo>
                    <a:pt x="8265" y="21097"/>
                  </a:moveTo>
                  <a:cubicBezTo>
                    <a:pt x="6744" y="21431"/>
                    <a:pt x="5192" y="21600"/>
                    <a:pt x="3635" y="21600"/>
                  </a:cubicBezTo>
                  <a:cubicBezTo>
                    <a:pt x="2416" y="21600"/>
                    <a:pt x="1200" y="21496"/>
                    <a:pt x="0" y="21291"/>
                  </a:cubicBezTo>
                </a:path>
                <a:path w="8266" h="21600" stroke="0" extrusionOk="0">
                  <a:moveTo>
                    <a:pt x="8265" y="21097"/>
                  </a:moveTo>
                  <a:cubicBezTo>
                    <a:pt x="6744" y="21431"/>
                    <a:pt x="5192" y="21600"/>
                    <a:pt x="3635" y="21600"/>
                  </a:cubicBezTo>
                  <a:cubicBezTo>
                    <a:pt x="2416" y="21600"/>
                    <a:pt x="1200" y="21496"/>
                    <a:pt x="0" y="21291"/>
                  </a:cubicBezTo>
                  <a:lnTo>
                    <a:pt x="3635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38">
              <a:extLst>
                <a:ext uri="{FF2B5EF4-FFF2-40B4-BE49-F238E27FC236}">
                  <a16:creationId xmlns:a16="http://schemas.microsoft.com/office/drawing/2014/main" id="{7868BBFE-DFF9-394B-91A4-7281663AA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427"/>
              <a:ext cx="27" cy="355"/>
            </a:xfrm>
            <a:custGeom>
              <a:avLst/>
              <a:gdLst>
                <a:gd name="T0" fmla="*/ 0 w 10"/>
                <a:gd name="T1" fmla="*/ 134 h 134"/>
                <a:gd name="T2" fmla="*/ 3 w 10"/>
                <a:gd name="T3" fmla="*/ 0 h 134"/>
                <a:gd name="T4" fmla="*/ 10 w 10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4">
                  <a:moveTo>
                    <a:pt x="0" y="134"/>
                  </a:moveTo>
                  <a:lnTo>
                    <a:pt x="3" y="0"/>
                  </a:lnTo>
                  <a:lnTo>
                    <a:pt x="1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Freeform 39">
              <a:extLst>
                <a:ext uri="{FF2B5EF4-FFF2-40B4-BE49-F238E27FC236}">
                  <a16:creationId xmlns:a16="http://schemas.microsoft.com/office/drawing/2014/main" id="{A598048F-01FD-2B43-BAE7-AC0D844A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" y="1875"/>
              <a:ext cx="330" cy="40"/>
            </a:xfrm>
            <a:custGeom>
              <a:avLst/>
              <a:gdLst>
                <a:gd name="T0" fmla="*/ 0 w 330"/>
                <a:gd name="T1" fmla="*/ 16 h 40"/>
                <a:gd name="T2" fmla="*/ 3 w 330"/>
                <a:gd name="T3" fmla="*/ 0 h 40"/>
                <a:gd name="T4" fmla="*/ 330 w 330"/>
                <a:gd name="T5" fmla="*/ 24 h 40"/>
                <a:gd name="T6" fmla="*/ 330 w 330"/>
                <a:gd name="T7" fmla="*/ 40 h 40"/>
                <a:gd name="T8" fmla="*/ 0 w 330"/>
                <a:gd name="T9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40">
                  <a:moveTo>
                    <a:pt x="0" y="16"/>
                  </a:moveTo>
                  <a:lnTo>
                    <a:pt x="3" y="0"/>
                  </a:lnTo>
                  <a:lnTo>
                    <a:pt x="330" y="24"/>
                  </a:lnTo>
                  <a:lnTo>
                    <a:pt x="330" y="4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Arc 40">
              <a:extLst>
                <a:ext uri="{FF2B5EF4-FFF2-40B4-BE49-F238E27FC236}">
                  <a16:creationId xmlns:a16="http://schemas.microsoft.com/office/drawing/2014/main" id="{76B78734-BAB4-6D4F-B762-D4B5A8742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1874"/>
              <a:ext cx="12" cy="18"/>
            </a:xfrm>
            <a:custGeom>
              <a:avLst/>
              <a:gdLst>
                <a:gd name="G0" fmla="+- 21600 0 0"/>
                <a:gd name="G1" fmla="+- 15595 0 0"/>
                <a:gd name="G2" fmla="+- 21600 0 0"/>
                <a:gd name="T0" fmla="*/ 8691 w 21600"/>
                <a:gd name="T1" fmla="*/ 32913 h 32913"/>
                <a:gd name="T2" fmla="*/ 6655 w 21600"/>
                <a:gd name="T3" fmla="*/ 0 h 32913"/>
                <a:gd name="T4" fmla="*/ 21600 w 21600"/>
                <a:gd name="T5" fmla="*/ 15595 h 3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913" fill="none" extrusionOk="0">
                  <a:moveTo>
                    <a:pt x="8690" y="32913"/>
                  </a:moveTo>
                  <a:cubicBezTo>
                    <a:pt x="3221" y="28836"/>
                    <a:pt x="0" y="22416"/>
                    <a:pt x="0" y="15595"/>
                  </a:cubicBezTo>
                  <a:cubicBezTo>
                    <a:pt x="0" y="9706"/>
                    <a:pt x="2403" y="4073"/>
                    <a:pt x="6654" y="-1"/>
                  </a:cubicBezTo>
                </a:path>
                <a:path w="21600" h="32913" stroke="0" extrusionOk="0">
                  <a:moveTo>
                    <a:pt x="8690" y="32913"/>
                  </a:moveTo>
                  <a:cubicBezTo>
                    <a:pt x="3221" y="28836"/>
                    <a:pt x="0" y="22416"/>
                    <a:pt x="0" y="15595"/>
                  </a:cubicBezTo>
                  <a:cubicBezTo>
                    <a:pt x="0" y="9706"/>
                    <a:pt x="2403" y="4073"/>
                    <a:pt x="6654" y="-1"/>
                  </a:cubicBezTo>
                  <a:lnTo>
                    <a:pt x="21600" y="1559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41">
              <a:extLst>
                <a:ext uri="{FF2B5EF4-FFF2-40B4-BE49-F238E27FC236}">
                  <a16:creationId xmlns:a16="http://schemas.microsoft.com/office/drawing/2014/main" id="{33ED95DE-93F4-714B-A6FA-008451349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6" y="1891"/>
              <a:ext cx="330" cy="2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Arc 42">
              <a:extLst>
                <a:ext uri="{FF2B5EF4-FFF2-40B4-BE49-F238E27FC236}">
                  <a16:creationId xmlns:a16="http://schemas.microsoft.com/office/drawing/2014/main" id="{75A5B80C-244A-E541-8C37-18E89275E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1874"/>
              <a:ext cx="12" cy="18"/>
            </a:xfrm>
            <a:custGeom>
              <a:avLst/>
              <a:gdLst>
                <a:gd name="G0" fmla="+- 21600 0 0"/>
                <a:gd name="G1" fmla="+- 15595 0 0"/>
                <a:gd name="G2" fmla="+- 21600 0 0"/>
                <a:gd name="T0" fmla="*/ 8691 w 21600"/>
                <a:gd name="T1" fmla="*/ 32913 h 32913"/>
                <a:gd name="T2" fmla="*/ 6655 w 21600"/>
                <a:gd name="T3" fmla="*/ 0 h 32913"/>
                <a:gd name="T4" fmla="*/ 21600 w 21600"/>
                <a:gd name="T5" fmla="*/ 15595 h 3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913" fill="none" extrusionOk="0">
                  <a:moveTo>
                    <a:pt x="8690" y="32913"/>
                  </a:moveTo>
                  <a:cubicBezTo>
                    <a:pt x="3221" y="28836"/>
                    <a:pt x="0" y="22416"/>
                    <a:pt x="0" y="15595"/>
                  </a:cubicBezTo>
                  <a:cubicBezTo>
                    <a:pt x="0" y="9706"/>
                    <a:pt x="2403" y="4073"/>
                    <a:pt x="6654" y="-1"/>
                  </a:cubicBezTo>
                </a:path>
                <a:path w="21600" h="32913" stroke="0" extrusionOk="0">
                  <a:moveTo>
                    <a:pt x="8690" y="32913"/>
                  </a:moveTo>
                  <a:cubicBezTo>
                    <a:pt x="3221" y="28836"/>
                    <a:pt x="0" y="22416"/>
                    <a:pt x="0" y="15595"/>
                  </a:cubicBezTo>
                  <a:cubicBezTo>
                    <a:pt x="0" y="9706"/>
                    <a:pt x="2403" y="4073"/>
                    <a:pt x="6654" y="-1"/>
                  </a:cubicBezTo>
                  <a:lnTo>
                    <a:pt x="21600" y="1559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Freeform 43">
              <a:extLst>
                <a:ext uri="{FF2B5EF4-FFF2-40B4-BE49-F238E27FC236}">
                  <a16:creationId xmlns:a16="http://schemas.microsoft.com/office/drawing/2014/main" id="{68C035EB-3DF9-8F45-8F58-D63FAF303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" y="1875"/>
              <a:ext cx="327" cy="40"/>
            </a:xfrm>
            <a:custGeom>
              <a:avLst/>
              <a:gdLst>
                <a:gd name="T0" fmla="*/ 0 w 123"/>
                <a:gd name="T1" fmla="*/ 0 h 15"/>
                <a:gd name="T2" fmla="*/ 123 w 123"/>
                <a:gd name="T3" fmla="*/ 9 h 15"/>
                <a:gd name="T4" fmla="*/ 123 w 123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15">
                  <a:moveTo>
                    <a:pt x="0" y="0"/>
                  </a:moveTo>
                  <a:lnTo>
                    <a:pt x="123" y="9"/>
                  </a:lnTo>
                  <a:lnTo>
                    <a:pt x="123" y="1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Freeform 44">
              <a:extLst>
                <a:ext uri="{FF2B5EF4-FFF2-40B4-BE49-F238E27FC236}">
                  <a16:creationId xmlns:a16="http://schemas.microsoft.com/office/drawing/2014/main" id="{43524DAF-5261-2540-B100-D208BC8F3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885"/>
              <a:ext cx="162" cy="82"/>
            </a:xfrm>
            <a:custGeom>
              <a:avLst/>
              <a:gdLst>
                <a:gd name="T0" fmla="*/ 154 w 162"/>
                <a:gd name="T1" fmla="*/ 0 h 82"/>
                <a:gd name="T2" fmla="*/ 162 w 162"/>
                <a:gd name="T3" fmla="*/ 16 h 82"/>
                <a:gd name="T4" fmla="*/ 8 w 162"/>
                <a:gd name="T5" fmla="*/ 82 h 82"/>
                <a:gd name="T6" fmla="*/ 0 w 162"/>
                <a:gd name="T7" fmla="*/ 67 h 82"/>
                <a:gd name="T8" fmla="*/ 154 w 162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82">
                  <a:moveTo>
                    <a:pt x="154" y="0"/>
                  </a:moveTo>
                  <a:lnTo>
                    <a:pt x="162" y="16"/>
                  </a:lnTo>
                  <a:lnTo>
                    <a:pt x="8" y="82"/>
                  </a:lnTo>
                  <a:lnTo>
                    <a:pt x="0" y="67"/>
                  </a:lnTo>
                  <a:lnTo>
                    <a:pt x="15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Arc 45">
              <a:extLst>
                <a:ext uri="{FF2B5EF4-FFF2-40B4-BE49-F238E27FC236}">
                  <a16:creationId xmlns:a16="http://schemas.microsoft.com/office/drawing/2014/main" id="{5B3E970C-E7A9-2545-92AE-8304B7B3F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1885"/>
              <a:ext cx="7" cy="13"/>
            </a:xfrm>
            <a:custGeom>
              <a:avLst/>
              <a:gdLst>
                <a:gd name="G0" fmla="+- 0 0 0"/>
                <a:gd name="G1" fmla="+- 20857 0 0"/>
                <a:gd name="G2" fmla="+- 21600 0 0"/>
                <a:gd name="T0" fmla="*/ 5615 w 21600"/>
                <a:gd name="T1" fmla="*/ 0 h 39253"/>
                <a:gd name="T2" fmla="*/ 11321 w 21600"/>
                <a:gd name="T3" fmla="*/ 39253 h 39253"/>
                <a:gd name="T4" fmla="*/ 0 w 21600"/>
                <a:gd name="T5" fmla="*/ 20857 h 39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253" fill="none" extrusionOk="0">
                  <a:moveTo>
                    <a:pt x="5615" y="-1"/>
                  </a:moveTo>
                  <a:cubicBezTo>
                    <a:pt x="15046" y="2538"/>
                    <a:pt x="21600" y="11090"/>
                    <a:pt x="21600" y="20857"/>
                  </a:cubicBezTo>
                  <a:cubicBezTo>
                    <a:pt x="21600" y="28357"/>
                    <a:pt x="17708" y="35321"/>
                    <a:pt x="11320" y="39252"/>
                  </a:cubicBezTo>
                </a:path>
                <a:path w="21600" h="39253" stroke="0" extrusionOk="0">
                  <a:moveTo>
                    <a:pt x="5615" y="-1"/>
                  </a:moveTo>
                  <a:cubicBezTo>
                    <a:pt x="15046" y="2538"/>
                    <a:pt x="21600" y="11090"/>
                    <a:pt x="21600" y="20857"/>
                  </a:cubicBezTo>
                  <a:cubicBezTo>
                    <a:pt x="21600" y="28357"/>
                    <a:pt x="17708" y="35321"/>
                    <a:pt x="11320" y="39252"/>
                  </a:cubicBezTo>
                  <a:lnTo>
                    <a:pt x="0" y="2085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46">
              <a:extLst>
                <a:ext uri="{FF2B5EF4-FFF2-40B4-BE49-F238E27FC236}">
                  <a16:creationId xmlns:a16="http://schemas.microsoft.com/office/drawing/2014/main" id="{32CE8EB6-4AC8-ED43-BF57-BE4614D48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885"/>
              <a:ext cx="154" cy="6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Arc 47">
              <a:extLst>
                <a:ext uri="{FF2B5EF4-FFF2-40B4-BE49-F238E27FC236}">
                  <a16:creationId xmlns:a16="http://schemas.microsoft.com/office/drawing/2014/main" id="{7BEC1988-A51B-274C-816C-C2545398D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1885"/>
              <a:ext cx="7" cy="13"/>
            </a:xfrm>
            <a:custGeom>
              <a:avLst/>
              <a:gdLst>
                <a:gd name="G0" fmla="+- 0 0 0"/>
                <a:gd name="G1" fmla="+- 20857 0 0"/>
                <a:gd name="G2" fmla="+- 21600 0 0"/>
                <a:gd name="T0" fmla="*/ 5615 w 21600"/>
                <a:gd name="T1" fmla="*/ 0 h 39253"/>
                <a:gd name="T2" fmla="*/ 11321 w 21600"/>
                <a:gd name="T3" fmla="*/ 39253 h 39253"/>
                <a:gd name="T4" fmla="*/ 0 w 21600"/>
                <a:gd name="T5" fmla="*/ 20857 h 39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253" fill="none" extrusionOk="0">
                  <a:moveTo>
                    <a:pt x="5615" y="-1"/>
                  </a:moveTo>
                  <a:cubicBezTo>
                    <a:pt x="15046" y="2538"/>
                    <a:pt x="21600" y="11090"/>
                    <a:pt x="21600" y="20857"/>
                  </a:cubicBezTo>
                  <a:cubicBezTo>
                    <a:pt x="21600" y="28357"/>
                    <a:pt x="17708" y="35321"/>
                    <a:pt x="11320" y="39252"/>
                  </a:cubicBezTo>
                </a:path>
                <a:path w="21600" h="39253" stroke="0" extrusionOk="0">
                  <a:moveTo>
                    <a:pt x="5615" y="-1"/>
                  </a:moveTo>
                  <a:cubicBezTo>
                    <a:pt x="15046" y="2538"/>
                    <a:pt x="21600" y="11090"/>
                    <a:pt x="21600" y="20857"/>
                  </a:cubicBezTo>
                  <a:cubicBezTo>
                    <a:pt x="21600" y="28357"/>
                    <a:pt x="17708" y="35321"/>
                    <a:pt x="11320" y="39252"/>
                  </a:cubicBezTo>
                  <a:lnTo>
                    <a:pt x="0" y="2085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Freeform 48">
              <a:extLst>
                <a:ext uri="{FF2B5EF4-FFF2-40B4-BE49-F238E27FC236}">
                  <a16:creationId xmlns:a16="http://schemas.microsoft.com/office/drawing/2014/main" id="{11F9ADDB-5207-0C49-A7B7-688165B18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901"/>
              <a:ext cx="162" cy="66"/>
            </a:xfrm>
            <a:custGeom>
              <a:avLst/>
              <a:gdLst>
                <a:gd name="T0" fmla="*/ 61 w 61"/>
                <a:gd name="T1" fmla="*/ 0 h 25"/>
                <a:gd name="T2" fmla="*/ 3 w 61"/>
                <a:gd name="T3" fmla="*/ 25 h 25"/>
                <a:gd name="T4" fmla="*/ 0 w 61"/>
                <a:gd name="T5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25">
                  <a:moveTo>
                    <a:pt x="61" y="0"/>
                  </a:moveTo>
                  <a:lnTo>
                    <a:pt x="3" y="25"/>
                  </a:lnTo>
                  <a:lnTo>
                    <a:pt x="0" y="1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Oval 49">
              <a:extLst>
                <a:ext uri="{FF2B5EF4-FFF2-40B4-BE49-F238E27FC236}">
                  <a16:creationId xmlns:a16="http://schemas.microsoft.com/office/drawing/2014/main" id="{D96D2DF5-2B51-2743-9903-BFEDB12DB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1332"/>
              <a:ext cx="93" cy="9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Oval 50">
              <a:extLst>
                <a:ext uri="{FF2B5EF4-FFF2-40B4-BE49-F238E27FC236}">
                  <a16:creationId xmlns:a16="http://schemas.microsoft.com/office/drawing/2014/main" id="{5E9D4A7D-9A19-F44B-9204-F070D63C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1332"/>
              <a:ext cx="93" cy="93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Freeform 51">
              <a:extLst>
                <a:ext uri="{FF2B5EF4-FFF2-40B4-BE49-F238E27FC236}">
                  <a16:creationId xmlns:a16="http://schemas.microsoft.com/office/drawing/2014/main" id="{BD2B2A2F-CC9A-4341-8182-020E3453C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2" y="1374"/>
              <a:ext cx="318" cy="43"/>
            </a:xfrm>
            <a:custGeom>
              <a:avLst/>
              <a:gdLst>
                <a:gd name="T0" fmla="*/ 0 w 318"/>
                <a:gd name="T1" fmla="*/ 19 h 43"/>
                <a:gd name="T2" fmla="*/ 2 w 318"/>
                <a:gd name="T3" fmla="*/ 0 h 43"/>
                <a:gd name="T4" fmla="*/ 318 w 318"/>
                <a:gd name="T5" fmla="*/ 24 h 43"/>
                <a:gd name="T6" fmla="*/ 318 w 318"/>
                <a:gd name="T7" fmla="*/ 43 h 43"/>
                <a:gd name="T8" fmla="*/ 0 w 318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43">
                  <a:moveTo>
                    <a:pt x="0" y="19"/>
                  </a:moveTo>
                  <a:lnTo>
                    <a:pt x="2" y="0"/>
                  </a:lnTo>
                  <a:lnTo>
                    <a:pt x="318" y="24"/>
                  </a:lnTo>
                  <a:lnTo>
                    <a:pt x="318" y="43"/>
                  </a:lnTo>
                  <a:lnTo>
                    <a:pt x="0" y="1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Arc 52">
              <a:extLst>
                <a:ext uri="{FF2B5EF4-FFF2-40B4-BE49-F238E27FC236}">
                  <a16:creationId xmlns:a16="http://schemas.microsoft.com/office/drawing/2014/main" id="{61CA1D26-3A21-1244-81F3-69D04736F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1375"/>
              <a:ext cx="10" cy="16"/>
            </a:xfrm>
            <a:custGeom>
              <a:avLst/>
              <a:gdLst>
                <a:gd name="G0" fmla="+- 21600 0 0"/>
                <a:gd name="G1" fmla="+- 20769 0 0"/>
                <a:gd name="G2" fmla="+- 21600 0 0"/>
                <a:gd name="T0" fmla="*/ 7772 w 21600"/>
                <a:gd name="T1" fmla="*/ 37363 h 37363"/>
                <a:gd name="T2" fmla="*/ 15666 w 21600"/>
                <a:gd name="T3" fmla="*/ 0 h 37363"/>
                <a:gd name="T4" fmla="*/ 21600 w 21600"/>
                <a:gd name="T5" fmla="*/ 20769 h 37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363" fill="none" extrusionOk="0">
                  <a:moveTo>
                    <a:pt x="7772" y="37362"/>
                  </a:moveTo>
                  <a:cubicBezTo>
                    <a:pt x="2847" y="33258"/>
                    <a:pt x="0" y="27179"/>
                    <a:pt x="0" y="20769"/>
                  </a:cubicBezTo>
                  <a:cubicBezTo>
                    <a:pt x="0" y="11125"/>
                    <a:pt x="6393" y="2649"/>
                    <a:pt x="15666" y="0"/>
                  </a:cubicBezTo>
                </a:path>
                <a:path w="21600" h="37363" stroke="0" extrusionOk="0">
                  <a:moveTo>
                    <a:pt x="7772" y="37362"/>
                  </a:moveTo>
                  <a:cubicBezTo>
                    <a:pt x="2847" y="33258"/>
                    <a:pt x="0" y="27179"/>
                    <a:pt x="0" y="20769"/>
                  </a:cubicBezTo>
                  <a:cubicBezTo>
                    <a:pt x="0" y="11125"/>
                    <a:pt x="6393" y="2649"/>
                    <a:pt x="15666" y="0"/>
                  </a:cubicBezTo>
                  <a:lnTo>
                    <a:pt x="21600" y="2076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53">
              <a:extLst>
                <a:ext uri="{FF2B5EF4-FFF2-40B4-BE49-F238E27FC236}">
                  <a16:creationId xmlns:a16="http://schemas.microsoft.com/office/drawing/2014/main" id="{4B29FDD0-BAE0-234C-AC9A-F2E45721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2" y="1393"/>
              <a:ext cx="318" cy="2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Arc 54">
              <a:extLst>
                <a:ext uri="{FF2B5EF4-FFF2-40B4-BE49-F238E27FC236}">
                  <a16:creationId xmlns:a16="http://schemas.microsoft.com/office/drawing/2014/main" id="{1297733A-92A4-F34E-8D7B-776955D4B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1375"/>
              <a:ext cx="10" cy="16"/>
            </a:xfrm>
            <a:custGeom>
              <a:avLst/>
              <a:gdLst>
                <a:gd name="G0" fmla="+- 21600 0 0"/>
                <a:gd name="G1" fmla="+- 20769 0 0"/>
                <a:gd name="G2" fmla="+- 21600 0 0"/>
                <a:gd name="T0" fmla="*/ 7772 w 21600"/>
                <a:gd name="T1" fmla="*/ 37363 h 37363"/>
                <a:gd name="T2" fmla="*/ 15666 w 21600"/>
                <a:gd name="T3" fmla="*/ 0 h 37363"/>
                <a:gd name="T4" fmla="*/ 21600 w 21600"/>
                <a:gd name="T5" fmla="*/ 20769 h 37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363" fill="none" extrusionOk="0">
                  <a:moveTo>
                    <a:pt x="7772" y="37362"/>
                  </a:moveTo>
                  <a:cubicBezTo>
                    <a:pt x="2847" y="33258"/>
                    <a:pt x="0" y="27179"/>
                    <a:pt x="0" y="20769"/>
                  </a:cubicBezTo>
                  <a:cubicBezTo>
                    <a:pt x="0" y="11125"/>
                    <a:pt x="6393" y="2649"/>
                    <a:pt x="15666" y="0"/>
                  </a:cubicBezTo>
                </a:path>
                <a:path w="21600" h="37363" stroke="0" extrusionOk="0">
                  <a:moveTo>
                    <a:pt x="7772" y="37362"/>
                  </a:moveTo>
                  <a:cubicBezTo>
                    <a:pt x="2847" y="33258"/>
                    <a:pt x="0" y="27179"/>
                    <a:pt x="0" y="20769"/>
                  </a:cubicBezTo>
                  <a:cubicBezTo>
                    <a:pt x="0" y="11125"/>
                    <a:pt x="6393" y="2649"/>
                    <a:pt x="15666" y="0"/>
                  </a:cubicBezTo>
                  <a:lnTo>
                    <a:pt x="21600" y="2076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Freeform 55">
              <a:extLst>
                <a:ext uri="{FF2B5EF4-FFF2-40B4-BE49-F238E27FC236}">
                  <a16:creationId xmlns:a16="http://schemas.microsoft.com/office/drawing/2014/main" id="{CC290287-FFA6-6E42-A2CB-6F0701574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" y="1374"/>
              <a:ext cx="316" cy="43"/>
            </a:xfrm>
            <a:custGeom>
              <a:avLst/>
              <a:gdLst>
                <a:gd name="T0" fmla="*/ 0 w 119"/>
                <a:gd name="T1" fmla="*/ 0 h 16"/>
                <a:gd name="T2" fmla="*/ 119 w 119"/>
                <a:gd name="T3" fmla="*/ 9 h 16"/>
                <a:gd name="T4" fmla="*/ 119 w 119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16">
                  <a:moveTo>
                    <a:pt x="0" y="0"/>
                  </a:moveTo>
                  <a:lnTo>
                    <a:pt x="119" y="9"/>
                  </a:lnTo>
                  <a:lnTo>
                    <a:pt x="119" y="16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Freeform 56">
              <a:extLst>
                <a:ext uri="{FF2B5EF4-FFF2-40B4-BE49-F238E27FC236}">
                  <a16:creationId xmlns:a16="http://schemas.microsoft.com/office/drawing/2014/main" id="{63EFBD77-3EFE-3E4C-98D4-81FEC5A1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1353"/>
              <a:ext cx="175" cy="35"/>
            </a:xfrm>
            <a:custGeom>
              <a:avLst/>
              <a:gdLst>
                <a:gd name="T0" fmla="*/ 175 w 175"/>
                <a:gd name="T1" fmla="*/ 16 h 35"/>
                <a:gd name="T2" fmla="*/ 172 w 175"/>
                <a:gd name="T3" fmla="*/ 35 h 35"/>
                <a:gd name="T4" fmla="*/ 0 w 175"/>
                <a:gd name="T5" fmla="*/ 19 h 35"/>
                <a:gd name="T6" fmla="*/ 0 w 175"/>
                <a:gd name="T7" fmla="*/ 0 h 35"/>
                <a:gd name="T8" fmla="*/ 175 w 175"/>
                <a:gd name="T9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">
                  <a:moveTo>
                    <a:pt x="175" y="16"/>
                  </a:moveTo>
                  <a:lnTo>
                    <a:pt x="172" y="35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75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Arc 57">
              <a:extLst>
                <a:ext uri="{FF2B5EF4-FFF2-40B4-BE49-F238E27FC236}">
                  <a16:creationId xmlns:a16="http://schemas.microsoft.com/office/drawing/2014/main" id="{AFE72ACE-AA57-474E-9282-79E005103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" y="1370"/>
              <a:ext cx="7" cy="13"/>
            </a:xfrm>
            <a:custGeom>
              <a:avLst/>
              <a:gdLst>
                <a:gd name="G0" fmla="+- 0 0 0"/>
                <a:gd name="G1" fmla="+- 20955 0 0"/>
                <a:gd name="G2" fmla="+- 21600 0 0"/>
                <a:gd name="T0" fmla="*/ 5239 w 21600"/>
                <a:gd name="T1" fmla="*/ 0 h 42423"/>
                <a:gd name="T2" fmla="*/ 2385 w 21600"/>
                <a:gd name="T3" fmla="*/ 42423 h 42423"/>
                <a:gd name="T4" fmla="*/ 0 w 21600"/>
                <a:gd name="T5" fmla="*/ 20955 h 4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23" fill="none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961"/>
                    <a:pt x="13324" y="41207"/>
                    <a:pt x="2384" y="42422"/>
                  </a:cubicBezTo>
                </a:path>
                <a:path w="21600" h="42423" stroke="0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961"/>
                    <a:pt x="13324" y="41207"/>
                    <a:pt x="2384" y="42422"/>
                  </a:cubicBezTo>
                  <a:lnTo>
                    <a:pt x="0" y="2095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Line 58">
              <a:extLst>
                <a:ext uri="{FF2B5EF4-FFF2-40B4-BE49-F238E27FC236}">
                  <a16:creationId xmlns:a16="http://schemas.microsoft.com/office/drawing/2014/main" id="{86D0F68C-BD1B-E442-A5A5-4B6DA74C9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6" y="1353"/>
              <a:ext cx="175" cy="1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Arc 59">
              <a:extLst>
                <a:ext uri="{FF2B5EF4-FFF2-40B4-BE49-F238E27FC236}">
                  <a16:creationId xmlns:a16="http://schemas.microsoft.com/office/drawing/2014/main" id="{77110DA8-F4F6-144C-B4DB-65617CA4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" y="1370"/>
              <a:ext cx="7" cy="13"/>
            </a:xfrm>
            <a:custGeom>
              <a:avLst/>
              <a:gdLst>
                <a:gd name="G0" fmla="+- 0 0 0"/>
                <a:gd name="G1" fmla="+- 20955 0 0"/>
                <a:gd name="G2" fmla="+- 21600 0 0"/>
                <a:gd name="T0" fmla="*/ 5239 w 21600"/>
                <a:gd name="T1" fmla="*/ 0 h 42423"/>
                <a:gd name="T2" fmla="*/ 2385 w 21600"/>
                <a:gd name="T3" fmla="*/ 42423 h 42423"/>
                <a:gd name="T4" fmla="*/ 0 w 21600"/>
                <a:gd name="T5" fmla="*/ 20955 h 4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23" fill="none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961"/>
                    <a:pt x="13324" y="41207"/>
                    <a:pt x="2384" y="42422"/>
                  </a:cubicBezTo>
                </a:path>
                <a:path w="21600" h="42423" stroke="0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961"/>
                    <a:pt x="13324" y="41207"/>
                    <a:pt x="2384" y="42422"/>
                  </a:cubicBezTo>
                  <a:lnTo>
                    <a:pt x="0" y="2095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Freeform 60">
              <a:extLst>
                <a:ext uri="{FF2B5EF4-FFF2-40B4-BE49-F238E27FC236}">
                  <a16:creationId xmlns:a16="http://schemas.microsoft.com/office/drawing/2014/main" id="{24551EBA-A1E2-DD48-B0F8-F381F8AAE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1353"/>
              <a:ext cx="172" cy="35"/>
            </a:xfrm>
            <a:custGeom>
              <a:avLst/>
              <a:gdLst>
                <a:gd name="T0" fmla="*/ 65 w 65"/>
                <a:gd name="T1" fmla="*/ 13 h 13"/>
                <a:gd name="T2" fmla="*/ 0 w 65"/>
                <a:gd name="T3" fmla="*/ 7 h 13"/>
                <a:gd name="T4" fmla="*/ 0 w 6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13">
                  <a:moveTo>
                    <a:pt x="65" y="13"/>
                  </a:move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Oval 61">
              <a:extLst>
                <a:ext uri="{FF2B5EF4-FFF2-40B4-BE49-F238E27FC236}">
                  <a16:creationId xmlns:a16="http://schemas.microsoft.com/office/drawing/2014/main" id="{6E9C94F0-789F-694C-95BE-C603FE278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862"/>
              <a:ext cx="93" cy="9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Oval 62">
              <a:extLst>
                <a:ext uri="{FF2B5EF4-FFF2-40B4-BE49-F238E27FC236}">
                  <a16:creationId xmlns:a16="http://schemas.microsoft.com/office/drawing/2014/main" id="{9F5E9B96-1BA3-3049-B65C-6842A927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862"/>
              <a:ext cx="93" cy="92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Freeform 63">
              <a:extLst>
                <a:ext uri="{FF2B5EF4-FFF2-40B4-BE49-F238E27FC236}">
                  <a16:creationId xmlns:a16="http://schemas.microsoft.com/office/drawing/2014/main" id="{C2D33215-1A09-1248-8460-FF7A2814E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" y="1509"/>
              <a:ext cx="19" cy="355"/>
            </a:xfrm>
            <a:custGeom>
              <a:avLst/>
              <a:gdLst>
                <a:gd name="T0" fmla="*/ 19 w 19"/>
                <a:gd name="T1" fmla="*/ 355 h 355"/>
                <a:gd name="T2" fmla="*/ 3 w 19"/>
                <a:gd name="T3" fmla="*/ 355 h 355"/>
                <a:gd name="T4" fmla="*/ 0 w 19"/>
                <a:gd name="T5" fmla="*/ 0 h 355"/>
                <a:gd name="T6" fmla="*/ 16 w 19"/>
                <a:gd name="T7" fmla="*/ 0 h 355"/>
                <a:gd name="T8" fmla="*/ 19 w 19"/>
                <a:gd name="T9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55">
                  <a:moveTo>
                    <a:pt x="19" y="355"/>
                  </a:moveTo>
                  <a:lnTo>
                    <a:pt x="3" y="355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9" y="35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Arc 64">
              <a:extLst>
                <a:ext uri="{FF2B5EF4-FFF2-40B4-BE49-F238E27FC236}">
                  <a16:creationId xmlns:a16="http://schemas.microsoft.com/office/drawing/2014/main" id="{58A8C7D6-5F65-7248-A443-882B37D8B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" y="1832"/>
              <a:ext cx="13" cy="31"/>
            </a:xfrm>
            <a:custGeom>
              <a:avLst/>
              <a:gdLst>
                <a:gd name="G0" fmla="+- 2855 0 0"/>
                <a:gd name="G1" fmla="+- 0 0 0"/>
                <a:gd name="G2" fmla="+- 21600 0 0"/>
                <a:gd name="T0" fmla="*/ 9062 w 9062"/>
                <a:gd name="T1" fmla="*/ 20689 h 21600"/>
                <a:gd name="T2" fmla="*/ 0 w 9062"/>
                <a:gd name="T3" fmla="*/ 21411 h 21600"/>
                <a:gd name="T4" fmla="*/ 2855 w 906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62" h="21600" fill="none" extrusionOk="0">
                  <a:moveTo>
                    <a:pt x="9061" y="20688"/>
                  </a:moveTo>
                  <a:cubicBezTo>
                    <a:pt x="7048" y="21293"/>
                    <a:pt x="4957" y="21600"/>
                    <a:pt x="2855" y="21600"/>
                  </a:cubicBezTo>
                  <a:cubicBezTo>
                    <a:pt x="1900" y="21600"/>
                    <a:pt x="946" y="21536"/>
                    <a:pt x="0" y="21410"/>
                  </a:cubicBezTo>
                </a:path>
                <a:path w="9062" h="21600" stroke="0" extrusionOk="0">
                  <a:moveTo>
                    <a:pt x="9061" y="20688"/>
                  </a:moveTo>
                  <a:cubicBezTo>
                    <a:pt x="7048" y="21293"/>
                    <a:pt x="4957" y="21600"/>
                    <a:pt x="2855" y="21600"/>
                  </a:cubicBezTo>
                  <a:cubicBezTo>
                    <a:pt x="1900" y="21600"/>
                    <a:pt x="946" y="21536"/>
                    <a:pt x="0" y="21410"/>
                  </a:cubicBezTo>
                  <a:lnTo>
                    <a:pt x="2855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Line 65">
              <a:extLst>
                <a:ext uri="{FF2B5EF4-FFF2-40B4-BE49-F238E27FC236}">
                  <a16:creationId xmlns:a16="http://schemas.microsoft.com/office/drawing/2014/main" id="{C2841F17-BF59-2545-8383-4E70CF817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3" y="1509"/>
              <a:ext cx="3" cy="35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Arc 66">
              <a:extLst>
                <a:ext uri="{FF2B5EF4-FFF2-40B4-BE49-F238E27FC236}">
                  <a16:creationId xmlns:a16="http://schemas.microsoft.com/office/drawing/2014/main" id="{4658B891-C4E5-854F-A82C-ACD903D7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" y="1832"/>
              <a:ext cx="13" cy="31"/>
            </a:xfrm>
            <a:custGeom>
              <a:avLst/>
              <a:gdLst>
                <a:gd name="G0" fmla="+- 2855 0 0"/>
                <a:gd name="G1" fmla="+- 0 0 0"/>
                <a:gd name="G2" fmla="+- 21600 0 0"/>
                <a:gd name="T0" fmla="*/ 9062 w 9062"/>
                <a:gd name="T1" fmla="*/ 20689 h 21600"/>
                <a:gd name="T2" fmla="*/ 0 w 9062"/>
                <a:gd name="T3" fmla="*/ 21411 h 21600"/>
                <a:gd name="T4" fmla="*/ 2855 w 906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62" h="21600" fill="none" extrusionOk="0">
                  <a:moveTo>
                    <a:pt x="9061" y="20688"/>
                  </a:moveTo>
                  <a:cubicBezTo>
                    <a:pt x="7048" y="21293"/>
                    <a:pt x="4957" y="21600"/>
                    <a:pt x="2855" y="21600"/>
                  </a:cubicBezTo>
                  <a:cubicBezTo>
                    <a:pt x="1900" y="21600"/>
                    <a:pt x="946" y="21536"/>
                    <a:pt x="0" y="21410"/>
                  </a:cubicBezTo>
                </a:path>
                <a:path w="9062" h="21600" stroke="0" extrusionOk="0">
                  <a:moveTo>
                    <a:pt x="9061" y="20688"/>
                  </a:moveTo>
                  <a:cubicBezTo>
                    <a:pt x="7048" y="21293"/>
                    <a:pt x="4957" y="21600"/>
                    <a:pt x="2855" y="21600"/>
                  </a:cubicBezTo>
                  <a:cubicBezTo>
                    <a:pt x="1900" y="21600"/>
                    <a:pt x="946" y="21536"/>
                    <a:pt x="0" y="21410"/>
                  </a:cubicBezTo>
                  <a:lnTo>
                    <a:pt x="2855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Freeform 67">
              <a:extLst>
                <a:ext uri="{FF2B5EF4-FFF2-40B4-BE49-F238E27FC236}">
                  <a16:creationId xmlns:a16="http://schemas.microsoft.com/office/drawing/2014/main" id="{DE49486D-4984-D943-ACA4-C9B02CC8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" y="1509"/>
              <a:ext cx="16" cy="355"/>
            </a:xfrm>
            <a:custGeom>
              <a:avLst/>
              <a:gdLst>
                <a:gd name="T0" fmla="*/ 1 w 6"/>
                <a:gd name="T1" fmla="*/ 134 h 134"/>
                <a:gd name="T2" fmla="*/ 0 w 6"/>
                <a:gd name="T3" fmla="*/ 0 h 134"/>
                <a:gd name="T4" fmla="*/ 6 w 6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34">
                  <a:moveTo>
                    <a:pt x="1" y="134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Freeform 68">
              <a:extLst>
                <a:ext uri="{FF2B5EF4-FFF2-40B4-BE49-F238E27FC236}">
                  <a16:creationId xmlns:a16="http://schemas.microsoft.com/office/drawing/2014/main" id="{B21055C3-5B36-8640-BA2F-F50C81749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1904"/>
              <a:ext cx="323" cy="42"/>
            </a:xfrm>
            <a:custGeom>
              <a:avLst/>
              <a:gdLst>
                <a:gd name="T0" fmla="*/ 0 w 323"/>
                <a:gd name="T1" fmla="*/ 18 h 42"/>
                <a:gd name="T2" fmla="*/ 0 w 323"/>
                <a:gd name="T3" fmla="*/ 0 h 42"/>
                <a:gd name="T4" fmla="*/ 323 w 323"/>
                <a:gd name="T5" fmla="*/ 24 h 42"/>
                <a:gd name="T6" fmla="*/ 321 w 323"/>
                <a:gd name="T7" fmla="*/ 42 h 42"/>
                <a:gd name="T8" fmla="*/ 0 w 323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42">
                  <a:moveTo>
                    <a:pt x="0" y="18"/>
                  </a:moveTo>
                  <a:lnTo>
                    <a:pt x="0" y="0"/>
                  </a:lnTo>
                  <a:lnTo>
                    <a:pt x="323" y="24"/>
                  </a:lnTo>
                  <a:lnTo>
                    <a:pt x="321" y="42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Arc 69">
              <a:extLst>
                <a:ext uri="{FF2B5EF4-FFF2-40B4-BE49-F238E27FC236}">
                  <a16:creationId xmlns:a16="http://schemas.microsoft.com/office/drawing/2014/main" id="{2CC903F4-4C5B-D241-BB62-4AF3A504E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902"/>
              <a:ext cx="12" cy="21"/>
            </a:xfrm>
            <a:custGeom>
              <a:avLst/>
              <a:gdLst>
                <a:gd name="G0" fmla="+- 21600 0 0"/>
                <a:gd name="G1" fmla="+- 19738 0 0"/>
                <a:gd name="G2" fmla="+- 21600 0 0"/>
                <a:gd name="T0" fmla="*/ 9618 w 21600"/>
                <a:gd name="T1" fmla="*/ 37710 h 37710"/>
                <a:gd name="T2" fmla="*/ 12827 w 21600"/>
                <a:gd name="T3" fmla="*/ 0 h 37710"/>
                <a:gd name="T4" fmla="*/ 21600 w 21600"/>
                <a:gd name="T5" fmla="*/ 19738 h 37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710" fill="none" extrusionOk="0">
                  <a:moveTo>
                    <a:pt x="9618" y="37709"/>
                  </a:moveTo>
                  <a:cubicBezTo>
                    <a:pt x="3609" y="33703"/>
                    <a:pt x="0" y="26959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</a:path>
                <a:path w="21600" h="37710" stroke="0" extrusionOk="0">
                  <a:moveTo>
                    <a:pt x="9618" y="37709"/>
                  </a:moveTo>
                  <a:cubicBezTo>
                    <a:pt x="3609" y="33703"/>
                    <a:pt x="0" y="26959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  <a:lnTo>
                    <a:pt x="21600" y="1973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8" name="Line 70">
              <a:extLst>
                <a:ext uri="{FF2B5EF4-FFF2-40B4-BE49-F238E27FC236}">
                  <a16:creationId xmlns:a16="http://schemas.microsoft.com/office/drawing/2014/main" id="{F3C8037E-B468-D141-9CA7-A9CECCDE3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1" y="1922"/>
              <a:ext cx="321" cy="2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Arc 71">
              <a:extLst>
                <a:ext uri="{FF2B5EF4-FFF2-40B4-BE49-F238E27FC236}">
                  <a16:creationId xmlns:a16="http://schemas.microsoft.com/office/drawing/2014/main" id="{A4171D61-0ECF-8641-BED3-D08A98EF0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902"/>
              <a:ext cx="12" cy="21"/>
            </a:xfrm>
            <a:custGeom>
              <a:avLst/>
              <a:gdLst>
                <a:gd name="G0" fmla="+- 21600 0 0"/>
                <a:gd name="G1" fmla="+- 19738 0 0"/>
                <a:gd name="G2" fmla="+- 21600 0 0"/>
                <a:gd name="T0" fmla="*/ 9618 w 21600"/>
                <a:gd name="T1" fmla="*/ 37710 h 37710"/>
                <a:gd name="T2" fmla="*/ 12827 w 21600"/>
                <a:gd name="T3" fmla="*/ 0 h 37710"/>
                <a:gd name="T4" fmla="*/ 21600 w 21600"/>
                <a:gd name="T5" fmla="*/ 19738 h 37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710" fill="none" extrusionOk="0">
                  <a:moveTo>
                    <a:pt x="9618" y="37709"/>
                  </a:moveTo>
                  <a:cubicBezTo>
                    <a:pt x="3609" y="33703"/>
                    <a:pt x="0" y="26959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</a:path>
                <a:path w="21600" h="37710" stroke="0" extrusionOk="0">
                  <a:moveTo>
                    <a:pt x="9618" y="37709"/>
                  </a:moveTo>
                  <a:cubicBezTo>
                    <a:pt x="3609" y="33703"/>
                    <a:pt x="0" y="26959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  <a:lnTo>
                    <a:pt x="21600" y="19738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Freeform 72">
              <a:extLst>
                <a:ext uri="{FF2B5EF4-FFF2-40B4-BE49-F238E27FC236}">
                  <a16:creationId xmlns:a16="http://schemas.microsoft.com/office/drawing/2014/main" id="{9AF9AEED-D75A-9643-809B-3DFFC3D37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1904"/>
              <a:ext cx="323" cy="42"/>
            </a:xfrm>
            <a:custGeom>
              <a:avLst/>
              <a:gdLst>
                <a:gd name="T0" fmla="*/ 0 w 122"/>
                <a:gd name="T1" fmla="*/ 0 h 16"/>
                <a:gd name="T2" fmla="*/ 122 w 122"/>
                <a:gd name="T3" fmla="*/ 9 h 16"/>
                <a:gd name="T4" fmla="*/ 121 w 122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6">
                  <a:moveTo>
                    <a:pt x="0" y="0"/>
                  </a:moveTo>
                  <a:lnTo>
                    <a:pt x="122" y="9"/>
                  </a:lnTo>
                  <a:lnTo>
                    <a:pt x="121" y="16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Freeform 73">
              <a:extLst>
                <a:ext uri="{FF2B5EF4-FFF2-40B4-BE49-F238E27FC236}">
                  <a16:creationId xmlns:a16="http://schemas.microsoft.com/office/drawing/2014/main" id="{69CEBC3B-74E2-F548-82E7-F9E9563C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1907"/>
              <a:ext cx="167" cy="60"/>
            </a:xfrm>
            <a:custGeom>
              <a:avLst/>
              <a:gdLst>
                <a:gd name="T0" fmla="*/ 162 w 167"/>
                <a:gd name="T1" fmla="*/ 0 h 60"/>
                <a:gd name="T2" fmla="*/ 167 w 167"/>
                <a:gd name="T3" fmla="*/ 15 h 60"/>
                <a:gd name="T4" fmla="*/ 3 w 167"/>
                <a:gd name="T5" fmla="*/ 60 h 60"/>
                <a:gd name="T6" fmla="*/ 0 w 167"/>
                <a:gd name="T7" fmla="*/ 45 h 60"/>
                <a:gd name="T8" fmla="*/ 162 w 16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60">
                  <a:moveTo>
                    <a:pt x="162" y="0"/>
                  </a:moveTo>
                  <a:lnTo>
                    <a:pt x="167" y="15"/>
                  </a:lnTo>
                  <a:lnTo>
                    <a:pt x="3" y="60"/>
                  </a:lnTo>
                  <a:lnTo>
                    <a:pt x="0" y="45"/>
                  </a:lnTo>
                  <a:lnTo>
                    <a:pt x="16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Arc 74">
              <a:extLst>
                <a:ext uri="{FF2B5EF4-FFF2-40B4-BE49-F238E27FC236}">
                  <a16:creationId xmlns:a16="http://schemas.microsoft.com/office/drawing/2014/main" id="{608AED35-4D0D-F54C-AE99-175C78F96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" y="1908"/>
              <a:ext cx="7" cy="13"/>
            </a:xfrm>
            <a:custGeom>
              <a:avLst/>
              <a:gdLst>
                <a:gd name="G0" fmla="+- 0 0 0"/>
                <a:gd name="G1" fmla="+- 21181 0 0"/>
                <a:gd name="G2" fmla="+- 21600 0 0"/>
                <a:gd name="T0" fmla="*/ 4236 w 21600"/>
                <a:gd name="T1" fmla="*/ 0 h 42487"/>
                <a:gd name="T2" fmla="*/ 3551 w 21600"/>
                <a:gd name="T3" fmla="*/ 42487 h 42487"/>
                <a:gd name="T4" fmla="*/ 0 w 21600"/>
                <a:gd name="T5" fmla="*/ 21181 h 4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87" fill="none" extrusionOk="0">
                  <a:moveTo>
                    <a:pt x="4235" y="0"/>
                  </a:moveTo>
                  <a:cubicBezTo>
                    <a:pt x="14332" y="2019"/>
                    <a:pt x="21600" y="10884"/>
                    <a:pt x="21600" y="21181"/>
                  </a:cubicBezTo>
                  <a:cubicBezTo>
                    <a:pt x="21600" y="31739"/>
                    <a:pt x="13966" y="40751"/>
                    <a:pt x="3551" y="42487"/>
                  </a:cubicBezTo>
                </a:path>
                <a:path w="21600" h="42487" stroke="0" extrusionOk="0">
                  <a:moveTo>
                    <a:pt x="4235" y="0"/>
                  </a:moveTo>
                  <a:cubicBezTo>
                    <a:pt x="14332" y="2019"/>
                    <a:pt x="21600" y="10884"/>
                    <a:pt x="21600" y="21181"/>
                  </a:cubicBezTo>
                  <a:cubicBezTo>
                    <a:pt x="21600" y="31739"/>
                    <a:pt x="13966" y="40751"/>
                    <a:pt x="3551" y="42487"/>
                  </a:cubicBezTo>
                  <a:lnTo>
                    <a:pt x="0" y="2118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75">
              <a:extLst>
                <a:ext uri="{FF2B5EF4-FFF2-40B4-BE49-F238E27FC236}">
                  <a16:creationId xmlns:a16="http://schemas.microsoft.com/office/drawing/2014/main" id="{D8C9266F-1330-854F-A3C0-9315810C6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1907"/>
              <a:ext cx="162" cy="4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Arc 76">
              <a:extLst>
                <a:ext uri="{FF2B5EF4-FFF2-40B4-BE49-F238E27FC236}">
                  <a16:creationId xmlns:a16="http://schemas.microsoft.com/office/drawing/2014/main" id="{49D1FFDA-B4F1-F74A-8A94-9E458E6B9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" y="1908"/>
              <a:ext cx="7" cy="13"/>
            </a:xfrm>
            <a:custGeom>
              <a:avLst/>
              <a:gdLst>
                <a:gd name="G0" fmla="+- 0 0 0"/>
                <a:gd name="G1" fmla="+- 21181 0 0"/>
                <a:gd name="G2" fmla="+- 21600 0 0"/>
                <a:gd name="T0" fmla="*/ 4236 w 21600"/>
                <a:gd name="T1" fmla="*/ 0 h 42487"/>
                <a:gd name="T2" fmla="*/ 3551 w 21600"/>
                <a:gd name="T3" fmla="*/ 42487 h 42487"/>
                <a:gd name="T4" fmla="*/ 0 w 21600"/>
                <a:gd name="T5" fmla="*/ 21181 h 4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87" fill="none" extrusionOk="0">
                  <a:moveTo>
                    <a:pt x="4235" y="0"/>
                  </a:moveTo>
                  <a:cubicBezTo>
                    <a:pt x="14332" y="2019"/>
                    <a:pt x="21600" y="10884"/>
                    <a:pt x="21600" y="21181"/>
                  </a:cubicBezTo>
                  <a:cubicBezTo>
                    <a:pt x="21600" y="31739"/>
                    <a:pt x="13966" y="40751"/>
                    <a:pt x="3551" y="42487"/>
                  </a:cubicBezTo>
                </a:path>
                <a:path w="21600" h="42487" stroke="0" extrusionOk="0">
                  <a:moveTo>
                    <a:pt x="4235" y="0"/>
                  </a:moveTo>
                  <a:cubicBezTo>
                    <a:pt x="14332" y="2019"/>
                    <a:pt x="21600" y="10884"/>
                    <a:pt x="21600" y="21181"/>
                  </a:cubicBezTo>
                  <a:cubicBezTo>
                    <a:pt x="21600" y="31739"/>
                    <a:pt x="13966" y="40751"/>
                    <a:pt x="3551" y="42487"/>
                  </a:cubicBezTo>
                  <a:lnTo>
                    <a:pt x="0" y="2118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77">
              <a:extLst>
                <a:ext uri="{FF2B5EF4-FFF2-40B4-BE49-F238E27FC236}">
                  <a16:creationId xmlns:a16="http://schemas.microsoft.com/office/drawing/2014/main" id="{3422C922-FCD1-3A4E-8668-74254DC28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1922"/>
              <a:ext cx="167" cy="45"/>
            </a:xfrm>
            <a:custGeom>
              <a:avLst/>
              <a:gdLst>
                <a:gd name="T0" fmla="*/ 63 w 63"/>
                <a:gd name="T1" fmla="*/ 0 h 17"/>
                <a:gd name="T2" fmla="*/ 1 w 63"/>
                <a:gd name="T3" fmla="*/ 17 h 17"/>
                <a:gd name="T4" fmla="*/ 0 w 63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17">
                  <a:moveTo>
                    <a:pt x="63" y="0"/>
                  </a:moveTo>
                  <a:lnTo>
                    <a:pt x="1" y="17"/>
                  </a:lnTo>
                  <a:lnTo>
                    <a:pt x="0" y="1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Oval 78">
              <a:extLst>
                <a:ext uri="{FF2B5EF4-FFF2-40B4-BE49-F238E27FC236}">
                  <a16:creationId xmlns:a16="http://schemas.microsoft.com/office/drawing/2014/main" id="{546475E4-FFF6-1A4C-81BB-E2B371D9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822"/>
              <a:ext cx="188" cy="188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Oval 79">
              <a:extLst>
                <a:ext uri="{FF2B5EF4-FFF2-40B4-BE49-F238E27FC236}">
                  <a16:creationId xmlns:a16="http://schemas.microsoft.com/office/drawing/2014/main" id="{D79E812F-DD2B-0B48-BBE9-299460ED0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822"/>
              <a:ext cx="188" cy="18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Freeform 80">
              <a:extLst>
                <a:ext uri="{FF2B5EF4-FFF2-40B4-BE49-F238E27FC236}">
                  <a16:creationId xmlns:a16="http://schemas.microsoft.com/office/drawing/2014/main" id="{B653B5AA-135B-0845-9987-B6D71372B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1467"/>
              <a:ext cx="37" cy="355"/>
            </a:xfrm>
            <a:custGeom>
              <a:avLst/>
              <a:gdLst>
                <a:gd name="T0" fmla="*/ 37 w 37"/>
                <a:gd name="T1" fmla="*/ 355 h 355"/>
                <a:gd name="T2" fmla="*/ 21 w 37"/>
                <a:gd name="T3" fmla="*/ 355 h 355"/>
                <a:gd name="T4" fmla="*/ 0 w 37"/>
                <a:gd name="T5" fmla="*/ 3 h 355"/>
                <a:gd name="T6" fmla="*/ 18 w 37"/>
                <a:gd name="T7" fmla="*/ 0 h 355"/>
                <a:gd name="T8" fmla="*/ 37 w 37"/>
                <a:gd name="T9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5">
                  <a:moveTo>
                    <a:pt x="37" y="355"/>
                  </a:moveTo>
                  <a:lnTo>
                    <a:pt x="21" y="355"/>
                  </a:lnTo>
                  <a:lnTo>
                    <a:pt x="0" y="3"/>
                  </a:lnTo>
                  <a:lnTo>
                    <a:pt x="18" y="0"/>
                  </a:lnTo>
                  <a:lnTo>
                    <a:pt x="37" y="35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Arc 81">
              <a:extLst>
                <a:ext uri="{FF2B5EF4-FFF2-40B4-BE49-F238E27FC236}">
                  <a16:creationId xmlns:a16="http://schemas.microsoft.com/office/drawing/2014/main" id="{2B6A7A5F-7224-5F4E-9359-498FBB6F8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" y="1789"/>
              <a:ext cx="15" cy="33"/>
            </a:xfrm>
            <a:custGeom>
              <a:avLst/>
              <a:gdLst>
                <a:gd name="G0" fmla="+- 2599 0 0"/>
                <a:gd name="G1" fmla="+- 0 0 0"/>
                <a:gd name="G2" fmla="+- 21600 0 0"/>
                <a:gd name="T0" fmla="*/ 9981 w 9981"/>
                <a:gd name="T1" fmla="*/ 20300 h 21600"/>
                <a:gd name="T2" fmla="*/ 0 w 9981"/>
                <a:gd name="T3" fmla="*/ 21443 h 21600"/>
                <a:gd name="T4" fmla="*/ 2599 w 998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81" h="21600" fill="none" extrusionOk="0">
                  <a:moveTo>
                    <a:pt x="9980" y="20299"/>
                  </a:moveTo>
                  <a:cubicBezTo>
                    <a:pt x="7614" y="21159"/>
                    <a:pt x="5116" y="21600"/>
                    <a:pt x="2599" y="21600"/>
                  </a:cubicBezTo>
                  <a:cubicBezTo>
                    <a:pt x="1730" y="21600"/>
                    <a:pt x="862" y="21547"/>
                    <a:pt x="-1" y="21443"/>
                  </a:cubicBezTo>
                </a:path>
                <a:path w="9981" h="21600" stroke="0" extrusionOk="0">
                  <a:moveTo>
                    <a:pt x="9980" y="20299"/>
                  </a:moveTo>
                  <a:cubicBezTo>
                    <a:pt x="7614" y="21159"/>
                    <a:pt x="5116" y="21600"/>
                    <a:pt x="2599" y="21600"/>
                  </a:cubicBezTo>
                  <a:cubicBezTo>
                    <a:pt x="1730" y="21600"/>
                    <a:pt x="862" y="21547"/>
                    <a:pt x="-1" y="21443"/>
                  </a:cubicBezTo>
                  <a:lnTo>
                    <a:pt x="259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82">
              <a:extLst>
                <a:ext uri="{FF2B5EF4-FFF2-40B4-BE49-F238E27FC236}">
                  <a16:creationId xmlns:a16="http://schemas.microsoft.com/office/drawing/2014/main" id="{DF66AE02-2650-3B47-BA8E-FFE705D16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1467"/>
              <a:ext cx="19" cy="35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Arc 83">
              <a:extLst>
                <a:ext uri="{FF2B5EF4-FFF2-40B4-BE49-F238E27FC236}">
                  <a16:creationId xmlns:a16="http://schemas.microsoft.com/office/drawing/2014/main" id="{F7266696-B36F-7C42-BA25-3C5296C6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" y="1789"/>
              <a:ext cx="15" cy="33"/>
            </a:xfrm>
            <a:custGeom>
              <a:avLst/>
              <a:gdLst>
                <a:gd name="G0" fmla="+- 2599 0 0"/>
                <a:gd name="G1" fmla="+- 0 0 0"/>
                <a:gd name="G2" fmla="+- 21600 0 0"/>
                <a:gd name="T0" fmla="*/ 9981 w 9981"/>
                <a:gd name="T1" fmla="*/ 20300 h 21600"/>
                <a:gd name="T2" fmla="*/ 0 w 9981"/>
                <a:gd name="T3" fmla="*/ 21443 h 21600"/>
                <a:gd name="T4" fmla="*/ 2599 w 998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81" h="21600" fill="none" extrusionOk="0">
                  <a:moveTo>
                    <a:pt x="9980" y="20299"/>
                  </a:moveTo>
                  <a:cubicBezTo>
                    <a:pt x="7614" y="21159"/>
                    <a:pt x="5116" y="21600"/>
                    <a:pt x="2599" y="21600"/>
                  </a:cubicBezTo>
                  <a:cubicBezTo>
                    <a:pt x="1730" y="21600"/>
                    <a:pt x="862" y="21547"/>
                    <a:pt x="-1" y="21443"/>
                  </a:cubicBezTo>
                </a:path>
                <a:path w="9981" h="21600" stroke="0" extrusionOk="0">
                  <a:moveTo>
                    <a:pt x="9980" y="20299"/>
                  </a:moveTo>
                  <a:cubicBezTo>
                    <a:pt x="7614" y="21159"/>
                    <a:pt x="5116" y="21600"/>
                    <a:pt x="2599" y="21600"/>
                  </a:cubicBezTo>
                  <a:cubicBezTo>
                    <a:pt x="1730" y="21600"/>
                    <a:pt x="862" y="21547"/>
                    <a:pt x="-1" y="21443"/>
                  </a:cubicBezTo>
                  <a:lnTo>
                    <a:pt x="2599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Freeform 84">
              <a:extLst>
                <a:ext uri="{FF2B5EF4-FFF2-40B4-BE49-F238E27FC236}">
                  <a16:creationId xmlns:a16="http://schemas.microsoft.com/office/drawing/2014/main" id="{CD797085-7715-4043-91D2-EFC9082B5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1467"/>
              <a:ext cx="21" cy="355"/>
            </a:xfrm>
            <a:custGeom>
              <a:avLst/>
              <a:gdLst>
                <a:gd name="T0" fmla="*/ 8 w 8"/>
                <a:gd name="T1" fmla="*/ 134 h 134"/>
                <a:gd name="T2" fmla="*/ 0 w 8"/>
                <a:gd name="T3" fmla="*/ 1 h 134"/>
                <a:gd name="T4" fmla="*/ 7 w 8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34">
                  <a:moveTo>
                    <a:pt x="8" y="134"/>
                  </a:moveTo>
                  <a:lnTo>
                    <a:pt x="0" y="1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Freeform 85">
              <a:extLst>
                <a:ext uri="{FF2B5EF4-FFF2-40B4-BE49-F238E27FC236}">
                  <a16:creationId xmlns:a16="http://schemas.microsoft.com/office/drawing/2014/main" id="{98A8E451-0846-B44E-B596-59EB72AB0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" y="1917"/>
              <a:ext cx="319" cy="56"/>
            </a:xfrm>
            <a:custGeom>
              <a:avLst/>
              <a:gdLst>
                <a:gd name="T0" fmla="*/ 0 w 319"/>
                <a:gd name="T1" fmla="*/ 19 h 56"/>
                <a:gd name="T2" fmla="*/ 0 w 319"/>
                <a:gd name="T3" fmla="*/ 0 h 56"/>
                <a:gd name="T4" fmla="*/ 319 w 319"/>
                <a:gd name="T5" fmla="*/ 37 h 56"/>
                <a:gd name="T6" fmla="*/ 319 w 319"/>
                <a:gd name="T7" fmla="*/ 56 h 56"/>
                <a:gd name="T8" fmla="*/ 0 w 319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56">
                  <a:moveTo>
                    <a:pt x="0" y="19"/>
                  </a:moveTo>
                  <a:lnTo>
                    <a:pt x="0" y="0"/>
                  </a:lnTo>
                  <a:lnTo>
                    <a:pt x="319" y="37"/>
                  </a:lnTo>
                  <a:lnTo>
                    <a:pt x="319" y="56"/>
                  </a:lnTo>
                  <a:lnTo>
                    <a:pt x="0" y="1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Arc 86">
              <a:extLst>
                <a:ext uri="{FF2B5EF4-FFF2-40B4-BE49-F238E27FC236}">
                  <a16:creationId xmlns:a16="http://schemas.microsoft.com/office/drawing/2014/main" id="{4C019D6C-F40E-234F-8D3C-9CB3C09A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1916"/>
              <a:ext cx="12" cy="20"/>
            </a:xfrm>
            <a:custGeom>
              <a:avLst/>
              <a:gdLst>
                <a:gd name="G0" fmla="+- 21600 0 0"/>
                <a:gd name="G1" fmla="+- 20169 0 0"/>
                <a:gd name="G2" fmla="+- 21600 0 0"/>
                <a:gd name="T0" fmla="*/ 8691 w 21600"/>
                <a:gd name="T1" fmla="*/ 37487 h 37487"/>
                <a:gd name="T2" fmla="*/ 13869 w 21600"/>
                <a:gd name="T3" fmla="*/ 0 h 37487"/>
                <a:gd name="T4" fmla="*/ 21600 w 21600"/>
                <a:gd name="T5" fmla="*/ 20169 h 37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487" fill="none" extrusionOk="0">
                  <a:moveTo>
                    <a:pt x="8690" y="37487"/>
                  </a:moveTo>
                  <a:cubicBezTo>
                    <a:pt x="3221" y="33410"/>
                    <a:pt x="0" y="26990"/>
                    <a:pt x="0" y="20169"/>
                  </a:cubicBezTo>
                  <a:cubicBezTo>
                    <a:pt x="0" y="11222"/>
                    <a:pt x="5515" y="3202"/>
                    <a:pt x="13868" y="-1"/>
                  </a:cubicBezTo>
                </a:path>
                <a:path w="21600" h="37487" stroke="0" extrusionOk="0">
                  <a:moveTo>
                    <a:pt x="8690" y="37487"/>
                  </a:moveTo>
                  <a:cubicBezTo>
                    <a:pt x="3221" y="33410"/>
                    <a:pt x="0" y="26990"/>
                    <a:pt x="0" y="20169"/>
                  </a:cubicBezTo>
                  <a:cubicBezTo>
                    <a:pt x="0" y="11222"/>
                    <a:pt x="5515" y="3202"/>
                    <a:pt x="13868" y="-1"/>
                  </a:cubicBezTo>
                  <a:lnTo>
                    <a:pt x="21600" y="2016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87">
              <a:extLst>
                <a:ext uri="{FF2B5EF4-FFF2-40B4-BE49-F238E27FC236}">
                  <a16:creationId xmlns:a16="http://schemas.microsoft.com/office/drawing/2014/main" id="{7A99936A-B526-E94D-B8F7-DEEA8B4E2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5" y="1936"/>
              <a:ext cx="319" cy="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Arc 88">
              <a:extLst>
                <a:ext uri="{FF2B5EF4-FFF2-40B4-BE49-F238E27FC236}">
                  <a16:creationId xmlns:a16="http://schemas.microsoft.com/office/drawing/2014/main" id="{ACCAD90D-EC70-7943-AC29-3859A801D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1916"/>
              <a:ext cx="12" cy="20"/>
            </a:xfrm>
            <a:custGeom>
              <a:avLst/>
              <a:gdLst>
                <a:gd name="G0" fmla="+- 21600 0 0"/>
                <a:gd name="G1" fmla="+- 20169 0 0"/>
                <a:gd name="G2" fmla="+- 21600 0 0"/>
                <a:gd name="T0" fmla="*/ 8691 w 21600"/>
                <a:gd name="T1" fmla="*/ 37487 h 37487"/>
                <a:gd name="T2" fmla="*/ 13869 w 21600"/>
                <a:gd name="T3" fmla="*/ 0 h 37487"/>
                <a:gd name="T4" fmla="*/ 21600 w 21600"/>
                <a:gd name="T5" fmla="*/ 20169 h 37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487" fill="none" extrusionOk="0">
                  <a:moveTo>
                    <a:pt x="8690" y="37487"/>
                  </a:moveTo>
                  <a:cubicBezTo>
                    <a:pt x="3221" y="33410"/>
                    <a:pt x="0" y="26990"/>
                    <a:pt x="0" y="20169"/>
                  </a:cubicBezTo>
                  <a:cubicBezTo>
                    <a:pt x="0" y="11222"/>
                    <a:pt x="5515" y="3202"/>
                    <a:pt x="13868" y="-1"/>
                  </a:cubicBezTo>
                </a:path>
                <a:path w="21600" h="37487" stroke="0" extrusionOk="0">
                  <a:moveTo>
                    <a:pt x="8690" y="37487"/>
                  </a:moveTo>
                  <a:cubicBezTo>
                    <a:pt x="3221" y="33410"/>
                    <a:pt x="0" y="26990"/>
                    <a:pt x="0" y="20169"/>
                  </a:cubicBezTo>
                  <a:cubicBezTo>
                    <a:pt x="0" y="11222"/>
                    <a:pt x="5515" y="3202"/>
                    <a:pt x="13868" y="-1"/>
                  </a:cubicBezTo>
                  <a:lnTo>
                    <a:pt x="21600" y="2016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89">
              <a:extLst>
                <a:ext uri="{FF2B5EF4-FFF2-40B4-BE49-F238E27FC236}">
                  <a16:creationId xmlns:a16="http://schemas.microsoft.com/office/drawing/2014/main" id="{6F69BBA0-1700-1F4D-87D1-EE8734E7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" y="1917"/>
              <a:ext cx="319" cy="56"/>
            </a:xfrm>
            <a:custGeom>
              <a:avLst/>
              <a:gdLst>
                <a:gd name="T0" fmla="*/ 0 w 120"/>
                <a:gd name="T1" fmla="*/ 0 h 21"/>
                <a:gd name="T2" fmla="*/ 120 w 120"/>
                <a:gd name="T3" fmla="*/ 14 h 21"/>
                <a:gd name="T4" fmla="*/ 120 w 120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21">
                  <a:moveTo>
                    <a:pt x="0" y="0"/>
                  </a:moveTo>
                  <a:lnTo>
                    <a:pt x="120" y="14"/>
                  </a:lnTo>
                  <a:lnTo>
                    <a:pt x="120" y="2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Freeform 90">
              <a:extLst>
                <a:ext uri="{FF2B5EF4-FFF2-40B4-BE49-F238E27FC236}">
                  <a16:creationId xmlns:a16="http://schemas.microsoft.com/office/drawing/2014/main" id="{DCF8EDCE-CE49-E64E-9720-E14E503B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" y="1920"/>
              <a:ext cx="169" cy="69"/>
            </a:xfrm>
            <a:custGeom>
              <a:avLst/>
              <a:gdLst>
                <a:gd name="T0" fmla="*/ 164 w 169"/>
                <a:gd name="T1" fmla="*/ 0 h 69"/>
                <a:gd name="T2" fmla="*/ 169 w 169"/>
                <a:gd name="T3" fmla="*/ 18 h 69"/>
                <a:gd name="T4" fmla="*/ 5 w 169"/>
                <a:gd name="T5" fmla="*/ 69 h 69"/>
                <a:gd name="T6" fmla="*/ 0 w 169"/>
                <a:gd name="T7" fmla="*/ 53 h 69"/>
                <a:gd name="T8" fmla="*/ 164 w 16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9">
                  <a:moveTo>
                    <a:pt x="164" y="0"/>
                  </a:moveTo>
                  <a:lnTo>
                    <a:pt x="169" y="18"/>
                  </a:lnTo>
                  <a:lnTo>
                    <a:pt x="5" y="69"/>
                  </a:lnTo>
                  <a:lnTo>
                    <a:pt x="0" y="53"/>
                  </a:lnTo>
                  <a:lnTo>
                    <a:pt x="16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9" name="Arc 91">
              <a:extLst>
                <a:ext uri="{FF2B5EF4-FFF2-40B4-BE49-F238E27FC236}">
                  <a16:creationId xmlns:a16="http://schemas.microsoft.com/office/drawing/2014/main" id="{C7D7B809-48D4-2541-9D56-34902AF1B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922"/>
              <a:ext cx="7" cy="13"/>
            </a:xfrm>
            <a:custGeom>
              <a:avLst/>
              <a:gdLst>
                <a:gd name="G0" fmla="+- 0 0 0"/>
                <a:gd name="G1" fmla="+- 21349 0 0"/>
                <a:gd name="G2" fmla="+- 21600 0 0"/>
                <a:gd name="T0" fmla="*/ 3284 w 21600"/>
                <a:gd name="T1" fmla="*/ 0 h 39745"/>
                <a:gd name="T2" fmla="*/ 11321 w 21600"/>
                <a:gd name="T3" fmla="*/ 39745 h 39745"/>
                <a:gd name="T4" fmla="*/ 0 w 21600"/>
                <a:gd name="T5" fmla="*/ 21349 h 39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745" fill="none" extrusionOk="0">
                  <a:moveTo>
                    <a:pt x="3283" y="0"/>
                  </a:moveTo>
                  <a:cubicBezTo>
                    <a:pt x="13821" y="1621"/>
                    <a:pt x="21600" y="10687"/>
                    <a:pt x="21600" y="21349"/>
                  </a:cubicBezTo>
                  <a:cubicBezTo>
                    <a:pt x="21600" y="28849"/>
                    <a:pt x="17708" y="35813"/>
                    <a:pt x="11320" y="39744"/>
                  </a:cubicBezTo>
                </a:path>
                <a:path w="21600" h="39745" stroke="0" extrusionOk="0">
                  <a:moveTo>
                    <a:pt x="3283" y="0"/>
                  </a:moveTo>
                  <a:cubicBezTo>
                    <a:pt x="13821" y="1621"/>
                    <a:pt x="21600" y="10687"/>
                    <a:pt x="21600" y="21349"/>
                  </a:cubicBezTo>
                  <a:cubicBezTo>
                    <a:pt x="21600" y="28849"/>
                    <a:pt x="17708" y="35813"/>
                    <a:pt x="11320" y="39744"/>
                  </a:cubicBezTo>
                  <a:lnTo>
                    <a:pt x="0" y="2134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Line 92">
              <a:extLst>
                <a:ext uri="{FF2B5EF4-FFF2-40B4-BE49-F238E27FC236}">
                  <a16:creationId xmlns:a16="http://schemas.microsoft.com/office/drawing/2014/main" id="{99810B25-5593-AC4E-B3B5-090E75ED0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1" y="1920"/>
              <a:ext cx="164" cy="5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1" name="Arc 93">
              <a:extLst>
                <a:ext uri="{FF2B5EF4-FFF2-40B4-BE49-F238E27FC236}">
                  <a16:creationId xmlns:a16="http://schemas.microsoft.com/office/drawing/2014/main" id="{2545D8D9-9DFA-0B45-A634-A83225145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922"/>
              <a:ext cx="7" cy="13"/>
            </a:xfrm>
            <a:custGeom>
              <a:avLst/>
              <a:gdLst>
                <a:gd name="G0" fmla="+- 0 0 0"/>
                <a:gd name="G1" fmla="+- 21349 0 0"/>
                <a:gd name="G2" fmla="+- 21600 0 0"/>
                <a:gd name="T0" fmla="*/ 3284 w 21600"/>
                <a:gd name="T1" fmla="*/ 0 h 39745"/>
                <a:gd name="T2" fmla="*/ 11321 w 21600"/>
                <a:gd name="T3" fmla="*/ 39745 h 39745"/>
                <a:gd name="T4" fmla="*/ 0 w 21600"/>
                <a:gd name="T5" fmla="*/ 21349 h 39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745" fill="none" extrusionOk="0">
                  <a:moveTo>
                    <a:pt x="3283" y="0"/>
                  </a:moveTo>
                  <a:cubicBezTo>
                    <a:pt x="13821" y="1621"/>
                    <a:pt x="21600" y="10687"/>
                    <a:pt x="21600" y="21349"/>
                  </a:cubicBezTo>
                  <a:cubicBezTo>
                    <a:pt x="21600" y="28849"/>
                    <a:pt x="17708" y="35813"/>
                    <a:pt x="11320" y="39744"/>
                  </a:cubicBezTo>
                </a:path>
                <a:path w="21600" h="39745" stroke="0" extrusionOk="0">
                  <a:moveTo>
                    <a:pt x="3283" y="0"/>
                  </a:moveTo>
                  <a:cubicBezTo>
                    <a:pt x="13821" y="1621"/>
                    <a:pt x="21600" y="10687"/>
                    <a:pt x="21600" y="21349"/>
                  </a:cubicBezTo>
                  <a:cubicBezTo>
                    <a:pt x="21600" y="28849"/>
                    <a:pt x="17708" y="35813"/>
                    <a:pt x="11320" y="39744"/>
                  </a:cubicBezTo>
                  <a:lnTo>
                    <a:pt x="0" y="2134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2" name="Freeform 94">
              <a:extLst>
                <a:ext uri="{FF2B5EF4-FFF2-40B4-BE49-F238E27FC236}">
                  <a16:creationId xmlns:a16="http://schemas.microsoft.com/office/drawing/2014/main" id="{5C4E88DF-EA47-BE4C-906E-914F70735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" y="1938"/>
              <a:ext cx="169" cy="51"/>
            </a:xfrm>
            <a:custGeom>
              <a:avLst/>
              <a:gdLst>
                <a:gd name="T0" fmla="*/ 64 w 64"/>
                <a:gd name="T1" fmla="*/ 0 h 19"/>
                <a:gd name="T2" fmla="*/ 2 w 64"/>
                <a:gd name="T3" fmla="*/ 19 h 19"/>
                <a:gd name="T4" fmla="*/ 0 w 64"/>
                <a:gd name="T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9">
                  <a:moveTo>
                    <a:pt x="64" y="0"/>
                  </a:moveTo>
                  <a:lnTo>
                    <a:pt x="2" y="19"/>
                  </a:lnTo>
                  <a:lnTo>
                    <a:pt x="0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Oval 95">
              <a:extLst>
                <a:ext uri="{FF2B5EF4-FFF2-40B4-BE49-F238E27FC236}">
                  <a16:creationId xmlns:a16="http://schemas.microsoft.com/office/drawing/2014/main" id="{FD270E4C-14DD-3842-8DC8-6CA46F4B0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1319"/>
              <a:ext cx="188" cy="188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Oval 96">
              <a:extLst>
                <a:ext uri="{FF2B5EF4-FFF2-40B4-BE49-F238E27FC236}">
                  <a16:creationId xmlns:a16="http://schemas.microsoft.com/office/drawing/2014/main" id="{7D28AFA4-2C6E-E349-83E1-0C9B3C45D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1319"/>
              <a:ext cx="188" cy="18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Freeform 97">
              <a:extLst>
                <a:ext uri="{FF2B5EF4-FFF2-40B4-BE49-F238E27FC236}">
                  <a16:creationId xmlns:a16="http://schemas.microsoft.com/office/drawing/2014/main" id="{45A532C6-A9BB-A647-AB6B-982E8D872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0" y="1411"/>
              <a:ext cx="322" cy="38"/>
            </a:xfrm>
            <a:custGeom>
              <a:avLst/>
              <a:gdLst>
                <a:gd name="T0" fmla="*/ 0 w 322"/>
                <a:gd name="T1" fmla="*/ 19 h 38"/>
                <a:gd name="T2" fmla="*/ 0 w 322"/>
                <a:gd name="T3" fmla="*/ 0 h 38"/>
                <a:gd name="T4" fmla="*/ 322 w 322"/>
                <a:gd name="T5" fmla="*/ 22 h 38"/>
                <a:gd name="T6" fmla="*/ 322 w 322"/>
                <a:gd name="T7" fmla="*/ 38 h 38"/>
                <a:gd name="T8" fmla="*/ 0 w 322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8">
                  <a:moveTo>
                    <a:pt x="0" y="19"/>
                  </a:moveTo>
                  <a:lnTo>
                    <a:pt x="0" y="0"/>
                  </a:lnTo>
                  <a:lnTo>
                    <a:pt x="322" y="22"/>
                  </a:lnTo>
                  <a:lnTo>
                    <a:pt x="322" y="38"/>
                  </a:lnTo>
                  <a:lnTo>
                    <a:pt x="0" y="1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Arc 98">
              <a:extLst>
                <a:ext uri="{FF2B5EF4-FFF2-40B4-BE49-F238E27FC236}">
                  <a16:creationId xmlns:a16="http://schemas.microsoft.com/office/drawing/2014/main" id="{02C06FBF-D1F6-6C4E-90E7-4DC4AAB1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" y="1410"/>
              <a:ext cx="12" cy="20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14769 w 21600"/>
                <a:gd name="T1" fmla="*/ 35766 h 35766"/>
                <a:gd name="T2" fmla="*/ 6326 w 21600"/>
                <a:gd name="T3" fmla="*/ 0 h 35766"/>
                <a:gd name="T4" fmla="*/ 21600 w 21600"/>
                <a:gd name="T5" fmla="*/ 15274 h 3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766" fill="none" extrusionOk="0">
                  <a:moveTo>
                    <a:pt x="14769" y="35765"/>
                  </a:moveTo>
                  <a:cubicBezTo>
                    <a:pt x="5949" y="32825"/>
                    <a:pt x="0" y="2457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5766" stroke="0" extrusionOk="0">
                  <a:moveTo>
                    <a:pt x="14769" y="35765"/>
                  </a:moveTo>
                  <a:cubicBezTo>
                    <a:pt x="5949" y="32825"/>
                    <a:pt x="0" y="2457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7" name="Line 99">
              <a:extLst>
                <a:ext uri="{FF2B5EF4-FFF2-40B4-BE49-F238E27FC236}">
                  <a16:creationId xmlns:a16="http://schemas.microsoft.com/office/drawing/2014/main" id="{DA7A57C1-F24D-2D43-90A0-DD62128DA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70" y="1430"/>
              <a:ext cx="322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8" name="Arc 100">
              <a:extLst>
                <a:ext uri="{FF2B5EF4-FFF2-40B4-BE49-F238E27FC236}">
                  <a16:creationId xmlns:a16="http://schemas.microsoft.com/office/drawing/2014/main" id="{3B3648A4-93E9-C041-8180-7B45FEA1A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" y="1410"/>
              <a:ext cx="12" cy="20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14769 w 21600"/>
                <a:gd name="T1" fmla="*/ 35766 h 35766"/>
                <a:gd name="T2" fmla="*/ 6326 w 21600"/>
                <a:gd name="T3" fmla="*/ 0 h 35766"/>
                <a:gd name="T4" fmla="*/ 21600 w 21600"/>
                <a:gd name="T5" fmla="*/ 15274 h 3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766" fill="none" extrusionOk="0">
                  <a:moveTo>
                    <a:pt x="14769" y="35765"/>
                  </a:moveTo>
                  <a:cubicBezTo>
                    <a:pt x="5949" y="32825"/>
                    <a:pt x="0" y="2457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5766" stroke="0" extrusionOk="0">
                  <a:moveTo>
                    <a:pt x="14769" y="35765"/>
                  </a:moveTo>
                  <a:cubicBezTo>
                    <a:pt x="5949" y="32825"/>
                    <a:pt x="0" y="2457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9" name="Freeform 101">
              <a:extLst>
                <a:ext uri="{FF2B5EF4-FFF2-40B4-BE49-F238E27FC236}">
                  <a16:creationId xmlns:a16="http://schemas.microsoft.com/office/drawing/2014/main" id="{41D5234D-9804-A041-A773-19843018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0" y="1411"/>
              <a:ext cx="322" cy="38"/>
            </a:xfrm>
            <a:custGeom>
              <a:avLst/>
              <a:gdLst>
                <a:gd name="T0" fmla="*/ 0 w 121"/>
                <a:gd name="T1" fmla="*/ 0 h 14"/>
                <a:gd name="T2" fmla="*/ 121 w 121"/>
                <a:gd name="T3" fmla="*/ 8 h 14"/>
                <a:gd name="T4" fmla="*/ 121 w 12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14">
                  <a:moveTo>
                    <a:pt x="0" y="0"/>
                  </a:moveTo>
                  <a:lnTo>
                    <a:pt x="121" y="8"/>
                  </a:lnTo>
                  <a:lnTo>
                    <a:pt x="121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0" name="Freeform 102">
              <a:extLst>
                <a:ext uri="{FF2B5EF4-FFF2-40B4-BE49-F238E27FC236}">
                  <a16:creationId xmlns:a16="http://schemas.microsoft.com/office/drawing/2014/main" id="{2B63B5AE-3DB5-9A49-A453-1356CF4E0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1414"/>
              <a:ext cx="146" cy="48"/>
            </a:xfrm>
            <a:custGeom>
              <a:avLst/>
              <a:gdLst>
                <a:gd name="T0" fmla="*/ 141 w 146"/>
                <a:gd name="T1" fmla="*/ 0 h 48"/>
                <a:gd name="T2" fmla="*/ 146 w 146"/>
                <a:gd name="T3" fmla="*/ 16 h 48"/>
                <a:gd name="T4" fmla="*/ 3 w 146"/>
                <a:gd name="T5" fmla="*/ 48 h 48"/>
                <a:gd name="T6" fmla="*/ 0 w 146"/>
                <a:gd name="T7" fmla="*/ 29 h 48"/>
                <a:gd name="T8" fmla="*/ 141 w 146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8">
                  <a:moveTo>
                    <a:pt x="141" y="0"/>
                  </a:moveTo>
                  <a:lnTo>
                    <a:pt x="146" y="16"/>
                  </a:lnTo>
                  <a:lnTo>
                    <a:pt x="3" y="48"/>
                  </a:lnTo>
                  <a:lnTo>
                    <a:pt x="0" y="29"/>
                  </a:lnTo>
                  <a:lnTo>
                    <a:pt x="14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1" name="Arc 103">
              <a:extLst>
                <a:ext uri="{FF2B5EF4-FFF2-40B4-BE49-F238E27FC236}">
                  <a16:creationId xmlns:a16="http://schemas.microsoft.com/office/drawing/2014/main" id="{E002AE25-E389-434F-ACC9-D1AE9DBCF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1415"/>
              <a:ext cx="7" cy="13"/>
            </a:xfrm>
            <a:custGeom>
              <a:avLst/>
              <a:gdLst>
                <a:gd name="G0" fmla="+- 0 0 0"/>
                <a:gd name="G1" fmla="+- 21040 0 0"/>
                <a:gd name="G2" fmla="+- 21600 0 0"/>
                <a:gd name="T0" fmla="*/ 4884 w 21600"/>
                <a:gd name="T1" fmla="*/ 0 h 42386"/>
                <a:gd name="T2" fmla="*/ 3304 w 21600"/>
                <a:gd name="T3" fmla="*/ 42386 h 42386"/>
                <a:gd name="T4" fmla="*/ 0 w 21600"/>
                <a:gd name="T5" fmla="*/ 21040 h 4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386" fill="none" extrusionOk="0">
                  <a:moveTo>
                    <a:pt x="4884" y="-1"/>
                  </a:moveTo>
                  <a:cubicBezTo>
                    <a:pt x="14671" y="2271"/>
                    <a:pt x="21600" y="10992"/>
                    <a:pt x="21600" y="21040"/>
                  </a:cubicBezTo>
                  <a:cubicBezTo>
                    <a:pt x="21600" y="31693"/>
                    <a:pt x="13832" y="40756"/>
                    <a:pt x="3303" y="42385"/>
                  </a:cubicBezTo>
                </a:path>
                <a:path w="21600" h="42386" stroke="0" extrusionOk="0">
                  <a:moveTo>
                    <a:pt x="4884" y="-1"/>
                  </a:moveTo>
                  <a:cubicBezTo>
                    <a:pt x="14671" y="2271"/>
                    <a:pt x="21600" y="10992"/>
                    <a:pt x="21600" y="21040"/>
                  </a:cubicBezTo>
                  <a:cubicBezTo>
                    <a:pt x="21600" y="31693"/>
                    <a:pt x="13832" y="40756"/>
                    <a:pt x="3303" y="42385"/>
                  </a:cubicBezTo>
                  <a:lnTo>
                    <a:pt x="0" y="2104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2" name="Line 104">
              <a:extLst>
                <a:ext uri="{FF2B5EF4-FFF2-40B4-BE49-F238E27FC236}">
                  <a16:creationId xmlns:a16="http://schemas.microsoft.com/office/drawing/2014/main" id="{EF970288-9C65-3843-A645-0E60A5CEB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1414"/>
              <a:ext cx="141" cy="2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3" name="Arc 105">
              <a:extLst>
                <a:ext uri="{FF2B5EF4-FFF2-40B4-BE49-F238E27FC236}">
                  <a16:creationId xmlns:a16="http://schemas.microsoft.com/office/drawing/2014/main" id="{11B60DC7-7552-3940-8865-E180C9B2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1415"/>
              <a:ext cx="7" cy="13"/>
            </a:xfrm>
            <a:custGeom>
              <a:avLst/>
              <a:gdLst>
                <a:gd name="G0" fmla="+- 0 0 0"/>
                <a:gd name="G1" fmla="+- 21040 0 0"/>
                <a:gd name="G2" fmla="+- 21600 0 0"/>
                <a:gd name="T0" fmla="*/ 4884 w 21600"/>
                <a:gd name="T1" fmla="*/ 0 h 42386"/>
                <a:gd name="T2" fmla="*/ 3304 w 21600"/>
                <a:gd name="T3" fmla="*/ 42386 h 42386"/>
                <a:gd name="T4" fmla="*/ 0 w 21600"/>
                <a:gd name="T5" fmla="*/ 21040 h 4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386" fill="none" extrusionOk="0">
                  <a:moveTo>
                    <a:pt x="4884" y="-1"/>
                  </a:moveTo>
                  <a:cubicBezTo>
                    <a:pt x="14671" y="2271"/>
                    <a:pt x="21600" y="10992"/>
                    <a:pt x="21600" y="21040"/>
                  </a:cubicBezTo>
                  <a:cubicBezTo>
                    <a:pt x="21600" y="31693"/>
                    <a:pt x="13832" y="40756"/>
                    <a:pt x="3303" y="42385"/>
                  </a:cubicBezTo>
                </a:path>
                <a:path w="21600" h="42386" stroke="0" extrusionOk="0">
                  <a:moveTo>
                    <a:pt x="4884" y="-1"/>
                  </a:moveTo>
                  <a:cubicBezTo>
                    <a:pt x="14671" y="2271"/>
                    <a:pt x="21600" y="10992"/>
                    <a:pt x="21600" y="21040"/>
                  </a:cubicBezTo>
                  <a:cubicBezTo>
                    <a:pt x="21600" y="31693"/>
                    <a:pt x="13832" y="40756"/>
                    <a:pt x="3303" y="42385"/>
                  </a:cubicBezTo>
                  <a:lnTo>
                    <a:pt x="0" y="2104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4" name="Freeform 106">
              <a:extLst>
                <a:ext uri="{FF2B5EF4-FFF2-40B4-BE49-F238E27FC236}">
                  <a16:creationId xmlns:a16="http://schemas.microsoft.com/office/drawing/2014/main" id="{1E18723D-3356-A54F-AAC1-07F48890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1430"/>
              <a:ext cx="146" cy="32"/>
            </a:xfrm>
            <a:custGeom>
              <a:avLst/>
              <a:gdLst>
                <a:gd name="T0" fmla="*/ 55 w 55"/>
                <a:gd name="T1" fmla="*/ 0 h 12"/>
                <a:gd name="T2" fmla="*/ 1 w 55"/>
                <a:gd name="T3" fmla="*/ 12 h 12"/>
                <a:gd name="T4" fmla="*/ 0 w 55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1" y="12"/>
                  </a:lnTo>
                  <a:lnTo>
                    <a:pt x="0" y="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5" name="Oval 107">
              <a:extLst>
                <a:ext uri="{FF2B5EF4-FFF2-40B4-BE49-F238E27FC236}">
                  <a16:creationId xmlns:a16="http://schemas.microsoft.com/office/drawing/2014/main" id="{6A47477E-F19E-8C43-B902-87CE3709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1374"/>
              <a:ext cx="93" cy="9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Oval 108">
              <a:extLst>
                <a:ext uri="{FF2B5EF4-FFF2-40B4-BE49-F238E27FC236}">
                  <a16:creationId xmlns:a16="http://schemas.microsoft.com/office/drawing/2014/main" id="{B33C2904-E6A9-F546-8C17-E5354518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1374"/>
              <a:ext cx="93" cy="93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7" name="Freeform 109">
              <a:extLst>
                <a:ext uri="{FF2B5EF4-FFF2-40B4-BE49-F238E27FC236}">
                  <a16:creationId xmlns:a16="http://schemas.microsoft.com/office/drawing/2014/main" id="{283E8968-AB0F-474B-B99E-16059EEC5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1361"/>
              <a:ext cx="334" cy="64"/>
            </a:xfrm>
            <a:custGeom>
              <a:avLst/>
              <a:gdLst>
                <a:gd name="T0" fmla="*/ 2 w 334"/>
                <a:gd name="T1" fmla="*/ 64 h 64"/>
                <a:gd name="T2" fmla="*/ 0 w 334"/>
                <a:gd name="T3" fmla="*/ 48 h 64"/>
                <a:gd name="T4" fmla="*/ 331 w 334"/>
                <a:gd name="T5" fmla="*/ 0 h 64"/>
                <a:gd name="T6" fmla="*/ 334 w 334"/>
                <a:gd name="T7" fmla="*/ 19 h 64"/>
                <a:gd name="T8" fmla="*/ 2 w 3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4">
                  <a:moveTo>
                    <a:pt x="2" y="64"/>
                  </a:moveTo>
                  <a:lnTo>
                    <a:pt x="0" y="48"/>
                  </a:lnTo>
                  <a:lnTo>
                    <a:pt x="331" y="0"/>
                  </a:lnTo>
                  <a:lnTo>
                    <a:pt x="334" y="19"/>
                  </a:lnTo>
                  <a:lnTo>
                    <a:pt x="2" y="6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8" name="Arc 110">
              <a:extLst>
                <a:ext uri="{FF2B5EF4-FFF2-40B4-BE49-F238E27FC236}">
                  <a16:creationId xmlns:a16="http://schemas.microsoft.com/office/drawing/2014/main" id="{182FF1C6-3FFB-954D-AD24-4440AA071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1407"/>
              <a:ext cx="12" cy="20"/>
            </a:xfrm>
            <a:custGeom>
              <a:avLst/>
              <a:gdLst>
                <a:gd name="G0" fmla="+- 21600 0 0"/>
                <a:gd name="G1" fmla="+- 16691 0 0"/>
                <a:gd name="G2" fmla="+- 21600 0 0"/>
                <a:gd name="T0" fmla="*/ 14492 w 21600"/>
                <a:gd name="T1" fmla="*/ 37088 h 37088"/>
                <a:gd name="T2" fmla="*/ 7890 w 21600"/>
                <a:gd name="T3" fmla="*/ 0 h 37088"/>
                <a:gd name="T4" fmla="*/ 21600 w 21600"/>
                <a:gd name="T5" fmla="*/ 16691 h 37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088" fill="none" extrusionOk="0">
                  <a:moveTo>
                    <a:pt x="14492" y="37087"/>
                  </a:moveTo>
                  <a:cubicBezTo>
                    <a:pt x="5814" y="34063"/>
                    <a:pt x="0" y="25880"/>
                    <a:pt x="0" y="16691"/>
                  </a:cubicBezTo>
                  <a:cubicBezTo>
                    <a:pt x="0" y="10227"/>
                    <a:pt x="2894" y="4102"/>
                    <a:pt x="7889" y="-1"/>
                  </a:cubicBezTo>
                </a:path>
                <a:path w="21600" h="37088" stroke="0" extrusionOk="0">
                  <a:moveTo>
                    <a:pt x="14492" y="37087"/>
                  </a:moveTo>
                  <a:cubicBezTo>
                    <a:pt x="5814" y="34063"/>
                    <a:pt x="0" y="25880"/>
                    <a:pt x="0" y="16691"/>
                  </a:cubicBezTo>
                  <a:cubicBezTo>
                    <a:pt x="0" y="10227"/>
                    <a:pt x="2894" y="4102"/>
                    <a:pt x="7889" y="-1"/>
                  </a:cubicBezTo>
                  <a:lnTo>
                    <a:pt x="21600" y="1669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9" name="Line 111">
              <a:extLst>
                <a:ext uri="{FF2B5EF4-FFF2-40B4-BE49-F238E27FC236}">
                  <a16:creationId xmlns:a16="http://schemas.microsoft.com/office/drawing/2014/main" id="{F48A564C-014E-5F47-9AB0-1F742DD57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6" y="1380"/>
              <a:ext cx="332" cy="4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0" name="Arc 112">
              <a:extLst>
                <a:ext uri="{FF2B5EF4-FFF2-40B4-BE49-F238E27FC236}">
                  <a16:creationId xmlns:a16="http://schemas.microsoft.com/office/drawing/2014/main" id="{63352750-B65C-FB4A-87FB-DB1FBC8F4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1407"/>
              <a:ext cx="12" cy="20"/>
            </a:xfrm>
            <a:custGeom>
              <a:avLst/>
              <a:gdLst>
                <a:gd name="G0" fmla="+- 21600 0 0"/>
                <a:gd name="G1" fmla="+- 16691 0 0"/>
                <a:gd name="G2" fmla="+- 21600 0 0"/>
                <a:gd name="T0" fmla="*/ 14492 w 21600"/>
                <a:gd name="T1" fmla="*/ 37088 h 37088"/>
                <a:gd name="T2" fmla="*/ 7890 w 21600"/>
                <a:gd name="T3" fmla="*/ 0 h 37088"/>
                <a:gd name="T4" fmla="*/ 21600 w 21600"/>
                <a:gd name="T5" fmla="*/ 16691 h 37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088" fill="none" extrusionOk="0">
                  <a:moveTo>
                    <a:pt x="14492" y="37087"/>
                  </a:moveTo>
                  <a:cubicBezTo>
                    <a:pt x="5814" y="34063"/>
                    <a:pt x="0" y="25880"/>
                    <a:pt x="0" y="16691"/>
                  </a:cubicBezTo>
                  <a:cubicBezTo>
                    <a:pt x="0" y="10227"/>
                    <a:pt x="2894" y="4102"/>
                    <a:pt x="7889" y="-1"/>
                  </a:cubicBezTo>
                </a:path>
                <a:path w="21600" h="37088" stroke="0" extrusionOk="0">
                  <a:moveTo>
                    <a:pt x="14492" y="37087"/>
                  </a:moveTo>
                  <a:cubicBezTo>
                    <a:pt x="5814" y="34063"/>
                    <a:pt x="0" y="25880"/>
                    <a:pt x="0" y="16691"/>
                  </a:cubicBezTo>
                  <a:cubicBezTo>
                    <a:pt x="0" y="10227"/>
                    <a:pt x="2894" y="4102"/>
                    <a:pt x="7889" y="-1"/>
                  </a:cubicBezTo>
                  <a:lnTo>
                    <a:pt x="21600" y="1669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1" name="Freeform 113">
              <a:extLst>
                <a:ext uri="{FF2B5EF4-FFF2-40B4-BE49-F238E27FC236}">
                  <a16:creationId xmlns:a16="http://schemas.microsoft.com/office/drawing/2014/main" id="{FB96FE5E-815D-BC4E-A9E8-7FB5BE850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1361"/>
              <a:ext cx="334" cy="48"/>
            </a:xfrm>
            <a:custGeom>
              <a:avLst/>
              <a:gdLst>
                <a:gd name="T0" fmla="*/ 0 w 126"/>
                <a:gd name="T1" fmla="*/ 18 h 18"/>
                <a:gd name="T2" fmla="*/ 125 w 126"/>
                <a:gd name="T3" fmla="*/ 0 h 18"/>
                <a:gd name="T4" fmla="*/ 126 w 126"/>
                <a:gd name="T5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" h="18">
                  <a:moveTo>
                    <a:pt x="0" y="18"/>
                  </a:moveTo>
                  <a:lnTo>
                    <a:pt x="125" y="0"/>
                  </a:lnTo>
                  <a:lnTo>
                    <a:pt x="126" y="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2" name="Freeform 114">
              <a:extLst>
                <a:ext uri="{FF2B5EF4-FFF2-40B4-BE49-F238E27FC236}">
                  <a16:creationId xmlns:a16="http://schemas.microsoft.com/office/drawing/2014/main" id="{69535548-C7E8-4A4B-972A-EE7078A66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422"/>
              <a:ext cx="154" cy="66"/>
            </a:xfrm>
            <a:custGeom>
              <a:avLst/>
              <a:gdLst>
                <a:gd name="T0" fmla="*/ 149 w 154"/>
                <a:gd name="T1" fmla="*/ 0 h 66"/>
                <a:gd name="T2" fmla="*/ 154 w 154"/>
                <a:gd name="T3" fmla="*/ 16 h 66"/>
                <a:gd name="T4" fmla="*/ 5 w 154"/>
                <a:gd name="T5" fmla="*/ 66 h 66"/>
                <a:gd name="T6" fmla="*/ 0 w 154"/>
                <a:gd name="T7" fmla="*/ 50 h 66"/>
                <a:gd name="T8" fmla="*/ 149 w 15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66">
                  <a:moveTo>
                    <a:pt x="149" y="0"/>
                  </a:moveTo>
                  <a:lnTo>
                    <a:pt x="154" y="16"/>
                  </a:lnTo>
                  <a:lnTo>
                    <a:pt x="5" y="66"/>
                  </a:lnTo>
                  <a:lnTo>
                    <a:pt x="0" y="50"/>
                  </a:lnTo>
                  <a:lnTo>
                    <a:pt x="14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3" name="Arc 115">
              <a:extLst>
                <a:ext uri="{FF2B5EF4-FFF2-40B4-BE49-F238E27FC236}">
                  <a16:creationId xmlns:a16="http://schemas.microsoft.com/office/drawing/2014/main" id="{53261F8C-313D-3F42-B52B-E05338859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1422"/>
              <a:ext cx="7" cy="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0" y="43200"/>
                  </a:cubicBezTo>
                </a:path>
                <a:path w="21600" h="432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4" name="Line 116">
              <a:extLst>
                <a:ext uri="{FF2B5EF4-FFF2-40B4-BE49-F238E27FC236}">
                  <a16:creationId xmlns:a16="http://schemas.microsoft.com/office/drawing/2014/main" id="{DE1A9E34-9166-3B45-8F5B-EA85BDC6D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1" y="1422"/>
              <a:ext cx="149" cy="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5" name="Arc 117">
              <a:extLst>
                <a:ext uri="{FF2B5EF4-FFF2-40B4-BE49-F238E27FC236}">
                  <a16:creationId xmlns:a16="http://schemas.microsoft.com/office/drawing/2014/main" id="{80D8CC63-8D6D-2A43-A602-9C18E21A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1422"/>
              <a:ext cx="7" cy="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0" y="43200"/>
                  </a:cubicBezTo>
                </a:path>
                <a:path w="21600" h="432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6" name="Freeform 118">
              <a:extLst>
                <a:ext uri="{FF2B5EF4-FFF2-40B4-BE49-F238E27FC236}">
                  <a16:creationId xmlns:a16="http://schemas.microsoft.com/office/drawing/2014/main" id="{462966D0-B0B6-B64A-819A-48CBA96BD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438"/>
              <a:ext cx="154" cy="50"/>
            </a:xfrm>
            <a:custGeom>
              <a:avLst/>
              <a:gdLst>
                <a:gd name="T0" fmla="*/ 58 w 58"/>
                <a:gd name="T1" fmla="*/ 0 h 19"/>
                <a:gd name="T2" fmla="*/ 2 w 58"/>
                <a:gd name="T3" fmla="*/ 19 h 19"/>
                <a:gd name="T4" fmla="*/ 0 w 58"/>
                <a:gd name="T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19">
                  <a:moveTo>
                    <a:pt x="58" y="0"/>
                  </a:moveTo>
                  <a:lnTo>
                    <a:pt x="2" y="19"/>
                  </a:lnTo>
                  <a:lnTo>
                    <a:pt x="0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7" name="Oval 119">
              <a:extLst>
                <a:ext uri="{FF2B5EF4-FFF2-40B4-BE49-F238E27FC236}">
                  <a16:creationId xmlns:a16="http://schemas.microsoft.com/office/drawing/2014/main" id="{E12EC27F-AC6A-564C-ADD4-2492C618B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1848"/>
              <a:ext cx="188" cy="188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8" name="Oval 120">
              <a:extLst>
                <a:ext uri="{FF2B5EF4-FFF2-40B4-BE49-F238E27FC236}">
                  <a16:creationId xmlns:a16="http://schemas.microsoft.com/office/drawing/2014/main" id="{986D8494-D17A-6B45-8462-DCA004003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1848"/>
              <a:ext cx="188" cy="18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9" name="Freeform 121">
              <a:extLst>
                <a:ext uri="{FF2B5EF4-FFF2-40B4-BE49-F238E27FC236}">
                  <a16:creationId xmlns:a16="http://schemas.microsoft.com/office/drawing/2014/main" id="{F5002216-1A7D-124B-9369-8141F1AA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" y="1491"/>
              <a:ext cx="21" cy="360"/>
            </a:xfrm>
            <a:custGeom>
              <a:avLst/>
              <a:gdLst>
                <a:gd name="T0" fmla="*/ 21 w 21"/>
                <a:gd name="T1" fmla="*/ 360 h 360"/>
                <a:gd name="T2" fmla="*/ 3 w 21"/>
                <a:gd name="T3" fmla="*/ 360 h 360"/>
                <a:gd name="T4" fmla="*/ 0 w 21"/>
                <a:gd name="T5" fmla="*/ 0 h 360"/>
                <a:gd name="T6" fmla="*/ 19 w 21"/>
                <a:gd name="T7" fmla="*/ 0 h 360"/>
                <a:gd name="T8" fmla="*/ 21 w 21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0">
                  <a:moveTo>
                    <a:pt x="21" y="360"/>
                  </a:moveTo>
                  <a:lnTo>
                    <a:pt x="3" y="36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21" y="3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0" name="Arc 122">
              <a:extLst>
                <a:ext uri="{FF2B5EF4-FFF2-40B4-BE49-F238E27FC236}">
                  <a16:creationId xmlns:a16="http://schemas.microsoft.com/office/drawing/2014/main" id="{75C7B824-EB8F-E24B-B3FD-D843AA47C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1" y="1818"/>
              <a:ext cx="14" cy="31"/>
            </a:xfrm>
            <a:custGeom>
              <a:avLst/>
              <a:gdLst>
                <a:gd name="G0" fmla="+- 3551 0 0"/>
                <a:gd name="G1" fmla="+- 0 0 0"/>
                <a:gd name="G2" fmla="+- 21600 0 0"/>
                <a:gd name="T0" fmla="*/ 9758 w 9758"/>
                <a:gd name="T1" fmla="*/ 20689 h 21600"/>
                <a:gd name="T2" fmla="*/ 0 w 9758"/>
                <a:gd name="T3" fmla="*/ 21306 h 21600"/>
                <a:gd name="T4" fmla="*/ 3551 w 975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58" h="21600" fill="none" extrusionOk="0">
                  <a:moveTo>
                    <a:pt x="9757" y="20688"/>
                  </a:moveTo>
                  <a:cubicBezTo>
                    <a:pt x="7744" y="21293"/>
                    <a:pt x="5653" y="21600"/>
                    <a:pt x="3551" y="21600"/>
                  </a:cubicBezTo>
                  <a:cubicBezTo>
                    <a:pt x="2361" y="21600"/>
                    <a:pt x="1173" y="21501"/>
                    <a:pt x="-1" y="21306"/>
                  </a:cubicBezTo>
                </a:path>
                <a:path w="9758" h="21600" stroke="0" extrusionOk="0">
                  <a:moveTo>
                    <a:pt x="9757" y="20688"/>
                  </a:moveTo>
                  <a:cubicBezTo>
                    <a:pt x="7744" y="21293"/>
                    <a:pt x="5653" y="21600"/>
                    <a:pt x="3551" y="21600"/>
                  </a:cubicBezTo>
                  <a:cubicBezTo>
                    <a:pt x="2361" y="21600"/>
                    <a:pt x="1173" y="21501"/>
                    <a:pt x="-1" y="21306"/>
                  </a:cubicBezTo>
                  <a:lnTo>
                    <a:pt x="355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1" name="Line 123">
              <a:extLst>
                <a:ext uri="{FF2B5EF4-FFF2-40B4-BE49-F238E27FC236}">
                  <a16:creationId xmlns:a16="http://schemas.microsoft.com/office/drawing/2014/main" id="{21729C5A-21FC-6B4D-9710-B6175638E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" y="1491"/>
              <a:ext cx="2" cy="36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2" name="Arc 124">
              <a:extLst>
                <a:ext uri="{FF2B5EF4-FFF2-40B4-BE49-F238E27FC236}">
                  <a16:creationId xmlns:a16="http://schemas.microsoft.com/office/drawing/2014/main" id="{0E81DE87-4245-3243-9660-8B6CE3309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1" y="1818"/>
              <a:ext cx="14" cy="31"/>
            </a:xfrm>
            <a:custGeom>
              <a:avLst/>
              <a:gdLst>
                <a:gd name="G0" fmla="+- 3551 0 0"/>
                <a:gd name="G1" fmla="+- 0 0 0"/>
                <a:gd name="G2" fmla="+- 21600 0 0"/>
                <a:gd name="T0" fmla="*/ 9758 w 9758"/>
                <a:gd name="T1" fmla="*/ 20689 h 21600"/>
                <a:gd name="T2" fmla="*/ 0 w 9758"/>
                <a:gd name="T3" fmla="*/ 21306 h 21600"/>
                <a:gd name="T4" fmla="*/ 3551 w 975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58" h="21600" fill="none" extrusionOk="0">
                  <a:moveTo>
                    <a:pt x="9757" y="20688"/>
                  </a:moveTo>
                  <a:cubicBezTo>
                    <a:pt x="7744" y="21293"/>
                    <a:pt x="5653" y="21600"/>
                    <a:pt x="3551" y="21600"/>
                  </a:cubicBezTo>
                  <a:cubicBezTo>
                    <a:pt x="2361" y="21600"/>
                    <a:pt x="1173" y="21501"/>
                    <a:pt x="-1" y="21306"/>
                  </a:cubicBezTo>
                </a:path>
                <a:path w="9758" h="21600" stroke="0" extrusionOk="0">
                  <a:moveTo>
                    <a:pt x="9757" y="20688"/>
                  </a:moveTo>
                  <a:cubicBezTo>
                    <a:pt x="7744" y="21293"/>
                    <a:pt x="5653" y="21600"/>
                    <a:pt x="3551" y="21600"/>
                  </a:cubicBezTo>
                  <a:cubicBezTo>
                    <a:pt x="2361" y="21600"/>
                    <a:pt x="1173" y="21501"/>
                    <a:pt x="-1" y="21306"/>
                  </a:cubicBezTo>
                  <a:lnTo>
                    <a:pt x="3551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3" name="Freeform 125">
              <a:extLst>
                <a:ext uri="{FF2B5EF4-FFF2-40B4-BE49-F238E27FC236}">
                  <a16:creationId xmlns:a16="http://schemas.microsoft.com/office/drawing/2014/main" id="{4B3FC3CD-6AD9-054F-9A53-B99102C1B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" y="1491"/>
              <a:ext cx="19" cy="360"/>
            </a:xfrm>
            <a:custGeom>
              <a:avLst/>
              <a:gdLst>
                <a:gd name="T0" fmla="*/ 1 w 7"/>
                <a:gd name="T1" fmla="*/ 136 h 136"/>
                <a:gd name="T2" fmla="*/ 0 w 7"/>
                <a:gd name="T3" fmla="*/ 0 h 136"/>
                <a:gd name="T4" fmla="*/ 7 w 7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6">
                  <a:moveTo>
                    <a:pt x="1" y="136"/>
                  </a:move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4" name="Freeform 126">
              <a:extLst>
                <a:ext uri="{FF2B5EF4-FFF2-40B4-BE49-F238E27FC236}">
                  <a16:creationId xmlns:a16="http://schemas.microsoft.com/office/drawing/2014/main" id="{203ECDBF-23C7-AF44-8986-9E94DA437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1949"/>
              <a:ext cx="165" cy="63"/>
            </a:xfrm>
            <a:custGeom>
              <a:avLst/>
              <a:gdLst>
                <a:gd name="T0" fmla="*/ 159 w 165"/>
                <a:gd name="T1" fmla="*/ 0 h 63"/>
                <a:gd name="T2" fmla="*/ 165 w 165"/>
                <a:gd name="T3" fmla="*/ 16 h 63"/>
                <a:gd name="T4" fmla="*/ 3 w 165"/>
                <a:gd name="T5" fmla="*/ 63 h 63"/>
                <a:gd name="T6" fmla="*/ 0 w 165"/>
                <a:gd name="T7" fmla="*/ 48 h 63"/>
                <a:gd name="T8" fmla="*/ 159 w 165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63">
                  <a:moveTo>
                    <a:pt x="159" y="0"/>
                  </a:moveTo>
                  <a:lnTo>
                    <a:pt x="165" y="16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15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5" name="Arc 127">
              <a:extLst>
                <a:ext uri="{FF2B5EF4-FFF2-40B4-BE49-F238E27FC236}">
                  <a16:creationId xmlns:a16="http://schemas.microsoft.com/office/drawing/2014/main" id="{D3BCC7F9-EA73-3842-8543-AACA0CF4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3" y="1950"/>
              <a:ext cx="7" cy="12"/>
            </a:xfrm>
            <a:custGeom>
              <a:avLst/>
              <a:gdLst>
                <a:gd name="G0" fmla="+- 0 0 0"/>
                <a:gd name="G1" fmla="+- 21412 0 0"/>
                <a:gd name="G2" fmla="+- 21600 0 0"/>
                <a:gd name="T0" fmla="*/ 2840 w 21600"/>
                <a:gd name="T1" fmla="*/ 0 h 39778"/>
                <a:gd name="T2" fmla="*/ 11369 w 21600"/>
                <a:gd name="T3" fmla="*/ 39778 h 39778"/>
                <a:gd name="T4" fmla="*/ 0 w 21600"/>
                <a:gd name="T5" fmla="*/ 21412 h 39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778" fill="none" extrusionOk="0">
                  <a:moveTo>
                    <a:pt x="2840" y="-1"/>
                  </a:moveTo>
                  <a:cubicBezTo>
                    <a:pt x="13577" y="1423"/>
                    <a:pt x="21600" y="10580"/>
                    <a:pt x="21600" y="21412"/>
                  </a:cubicBezTo>
                  <a:cubicBezTo>
                    <a:pt x="21600" y="28892"/>
                    <a:pt x="17729" y="35840"/>
                    <a:pt x="11368" y="39777"/>
                  </a:cubicBezTo>
                </a:path>
                <a:path w="21600" h="39778" stroke="0" extrusionOk="0">
                  <a:moveTo>
                    <a:pt x="2840" y="-1"/>
                  </a:moveTo>
                  <a:cubicBezTo>
                    <a:pt x="13577" y="1423"/>
                    <a:pt x="21600" y="10580"/>
                    <a:pt x="21600" y="21412"/>
                  </a:cubicBezTo>
                  <a:cubicBezTo>
                    <a:pt x="21600" y="28892"/>
                    <a:pt x="17729" y="35840"/>
                    <a:pt x="11368" y="39777"/>
                  </a:cubicBezTo>
                  <a:lnTo>
                    <a:pt x="0" y="2141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6" name="Line 128">
              <a:extLst>
                <a:ext uri="{FF2B5EF4-FFF2-40B4-BE49-F238E27FC236}">
                  <a16:creationId xmlns:a16="http://schemas.microsoft.com/office/drawing/2014/main" id="{C6831511-7C84-1646-A2E5-1C5549C95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5" y="1949"/>
              <a:ext cx="159" cy="4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7" name="Arc 129">
              <a:extLst>
                <a:ext uri="{FF2B5EF4-FFF2-40B4-BE49-F238E27FC236}">
                  <a16:creationId xmlns:a16="http://schemas.microsoft.com/office/drawing/2014/main" id="{2E99CB7D-09D1-524A-A0DE-FF597C754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3" y="1950"/>
              <a:ext cx="7" cy="12"/>
            </a:xfrm>
            <a:custGeom>
              <a:avLst/>
              <a:gdLst>
                <a:gd name="G0" fmla="+- 0 0 0"/>
                <a:gd name="G1" fmla="+- 21412 0 0"/>
                <a:gd name="G2" fmla="+- 21600 0 0"/>
                <a:gd name="T0" fmla="*/ 2840 w 21600"/>
                <a:gd name="T1" fmla="*/ 0 h 39778"/>
                <a:gd name="T2" fmla="*/ 11369 w 21600"/>
                <a:gd name="T3" fmla="*/ 39778 h 39778"/>
                <a:gd name="T4" fmla="*/ 0 w 21600"/>
                <a:gd name="T5" fmla="*/ 21412 h 39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778" fill="none" extrusionOk="0">
                  <a:moveTo>
                    <a:pt x="2840" y="-1"/>
                  </a:moveTo>
                  <a:cubicBezTo>
                    <a:pt x="13577" y="1423"/>
                    <a:pt x="21600" y="10580"/>
                    <a:pt x="21600" y="21412"/>
                  </a:cubicBezTo>
                  <a:cubicBezTo>
                    <a:pt x="21600" y="28892"/>
                    <a:pt x="17729" y="35840"/>
                    <a:pt x="11368" y="39777"/>
                  </a:cubicBezTo>
                </a:path>
                <a:path w="21600" h="39778" stroke="0" extrusionOk="0">
                  <a:moveTo>
                    <a:pt x="2840" y="-1"/>
                  </a:moveTo>
                  <a:cubicBezTo>
                    <a:pt x="13577" y="1423"/>
                    <a:pt x="21600" y="10580"/>
                    <a:pt x="21600" y="21412"/>
                  </a:cubicBezTo>
                  <a:cubicBezTo>
                    <a:pt x="21600" y="28892"/>
                    <a:pt x="17729" y="35840"/>
                    <a:pt x="11368" y="39777"/>
                  </a:cubicBezTo>
                  <a:lnTo>
                    <a:pt x="0" y="21412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8" name="Freeform 130">
              <a:extLst>
                <a:ext uri="{FF2B5EF4-FFF2-40B4-BE49-F238E27FC236}">
                  <a16:creationId xmlns:a16="http://schemas.microsoft.com/office/drawing/2014/main" id="{841DAE91-0034-2E48-A093-9566C885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1965"/>
              <a:ext cx="165" cy="47"/>
            </a:xfrm>
            <a:custGeom>
              <a:avLst/>
              <a:gdLst>
                <a:gd name="T0" fmla="*/ 62 w 62"/>
                <a:gd name="T1" fmla="*/ 0 h 18"/>
                <a:gd name="T2" fmla="*/ 1 w 62"/>
                <a:gd name="T3" fmla="*/ 18 h 18"/>
                <a:gd name="T4" fmla="*/ 0 w 62"/>
                <a:gd name="T5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18">
                  <a:moveTo>
                    <a:pt x="62" y="0"/>
                  </a:moveTo>
                  <a:lnTo>
                    <a:pt x="1" y="18"/>
                  </a:lnTo>
                  <a:lnTo>
                    <a:pt x="0" y="1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9" name="Oval 131">
              <a:extLst>
                <a:ext uri="{FF2B5EF4-FFF2-40B4-BE49-F238E27FC236}">
                  <a16:creationId xmlns:a16="http://schemas.microsoft.com/office/drawing/2014/main" id="{B6D35172-B7BA-1A46-A005-590A3568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922"/>
              <a:ext cx="92" cy="9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0" name="Oval 132">
              <a:extLst>
                <a:ext uri="{FF2B5EF4-FFF2-40B4-BE49-F238E27FC236}">
                  <a16:creationId xmlns:a16="http://schemas.microsoft.com/office/drawing/2014/main" id="{5DBEE470-72B8-934C-BA8E-F5366AE4C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922"/>
              <a:ext cx="92" cy="93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1" name="Freeform 133">
              <a:extLst>
                <a:ext uri="{FF2B5EF4-FFF2-40B4-BE49-F238E27FC236}">
                  <a16:creationId xmlns:a16="http://schemas.microsoft.com/office/drawing/2014/main" id="{A7BC0788-640D-7544-8387-8FEA7750E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1960"/>
              <a:ext cx="316" cy="21"/>
            </a:xfrm>
            <a:custGeom>
              <a:avLst/>
              <a:gdLst>
                <a:gd name="T0" fmla="*/ 0 w 316"/>
                <a:gd name="T1" fmla="*/ 18 h 21"/>
                <a:gd name="T2" fmla="*/ 0 w 316"/>
                <a:gd name="T3" fmla="*/ 0 h 21"/>
                <a:gd name="T4" fmla="*/ 316 w 316"/>
                <a:gd name="T5" fmla="*/ 2 h 21"/>
                <a:gd name="T6" fmla="*/ 316 w 316"/>
                <a:gd name="T7" fmla="*/ 21 h 21"/>
                <a:gd name="T8" fmla="*/ 0 w 316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21">
                  <a:moveTo>
                    <a:pt x="0" y="18"/>
                  </a:moveTo>
                  <a:lnTo>
                    <a:pt x="0" y="0"/>
                  </a:lnTo>
                  <a:lnTo>
                    <a:pt x="316" y="2"/>
                  </a:lnTo>
                  <a:lnTo>
                    <a:pt x="316" y="21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2" name="Arc 134">
              <a:extLst>
                <a:ext uri="{FF2B5EF4-FFF2-40B4-BE49-F238E27FC236}">
                  <a16:creationId xmlns:a16="http://schemas.microsoft.com/office/drawing/2014/main" id="{EA5E52C5-F7F2-A545-B1F3-980CC4F04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1959"/>
              <a:ext cx="12" cy="20"/>
            </a:xfrm>
            <a:custGeom>
              <a:avLst/>
              <a:gdLst>
                <a:gd name="G0" fmla="+- 21600 0 0"/>
                <a:gd name="G1" fmla="+- 18687 0 0"/>
                <a:gd name="G2" fmla="+- 21600 0 0"/>
                <a:gd name="T0" fmla="*/ 7988 w 21600"/>
                <a:gd name="T1" fmla="*/ 35458 h 35458"/>
                <a:gd name="T2" fmla="*/ 10767 w 21600"/>
                <a:gd name="T3" fmla="*/ 0 h 35458"/>
                <a:gd name="T4" fmla="*/ 21600 w 21600"/>
                <a:gd name="T5" fmla="*/ 18687 h 35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458" fill="none" extrusionOk="0">
                  <a:moveTo>
                    <a:pt x="7987" y="35458"/>
                  </a:moveTo>
                  <a:cubicBezTo>
                    <a:pt x="2934" y="31356"/>
                    <a:pt x="0" y="25195"/>
                    <a:pt x="0" y="18687"/>
                  </a:cubicBezTo>
                  <a:cubicBezTo>
                    <a:pt x="0" y="10983"/>
                    <a:pt x="4102" y="3863"/>
                    <a:pt x="10766" y="-1"/>
                  </a:cubicBezTo>
                </a:path>
                <a:path w="21600" h="35458" stroke="0" extrusionOk="0">
                  <a:moveTo>
                    <a:pt x="7987" y="35458"/>
                  </a:moveTo>
                  <a:cubicBezTo>
                    <a:pt x="2934" y="31356"/>
                    <a:pt x="0" y="25195"/>
                    <a:pt x="0" y="18687"/>
                  </a:cubicBezTo>
                  <a:cubicBezTo>
                    <a:pt x="0" y="10983"/>
                    <a:pt x="4102" y="3863"/>
                    <a:pt x="10766" y="-1"/>
                  </a:cubicBezTo>
                  <a:lnTo>
                    <a:pt x="21600" y="1868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3" name="Line 135">
              <a:extLst>
                <a:ext uri="{FF2B5EF4-FFF2-40B4-BE49-F238E27FC236}">
                  <a16:creationId xmlns:a16="http://schemas.microsoft.com/office/drawing/2014/main" id="{66552574-89AF-8E45-AFB7-726A7DF40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1978"/>
              <a:ext cx="316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4" name="Arc 136">
              <a:extLst>
                <a:ext uri="{FF2B5EF4-FFF2-40B4-BE49-F238E27FC236}">
                  <a16:creationId xmlns:a16="http://schemas.microsoft.com/office/drawing/2014/main" id="{E2E0CB3E-566B-3542-8804-D4E21AA17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1959"/>
              <a:ext cx="12" cy="20"/>
            </a:xfrm>
            <a:custGeom>
              <a:avLst/>
              <a:gdLst>
                <a:gd name="G0" fmla="+- 21600 0 0"/>
                <a:gd name="G1" fmla="+- 18687 0 0"/>
                <a:gd name="G2" fmla="+- 21600 0 0"/>
                <a:gd name="T0" fmla="*/ 7988 w 21600"/>
                <a:gd name="T1" fmla="*/ 35458 h 35458"/>
                <a:gd name="T2" fmla="*/ 10767 w 21600"/>
                <a:gd name="T3" fmla="*/ 0 h 35458"/>
                <a:gd name="T4" fmla="*/ 21600 w 21600"/>
                <a:gd name="T5" fmla="*/ 18687 h 35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458" fill="none" extrusionOk="0">
                  <a:moveTo>
                    <a:pt x="7987" y="35458"/>
                  </a:moveTo>
                  <a:cubicBezTo>
                    <a:pt x="2934" y="31356"/>
                    <a:pt x="0" y="25195"/>
                    <a:pt x="0" y="18687"/>
                  </a:cubicBezTo>
                  <a:cubicBezTo>
                    <a:pt x="0" y="10983"/>
                    <a:pt x="4102" y="3863"/>
                    <a:pt x="10766" y="-1"/>
                  </a:cubicBezTo>
                </a:path>
                <a:path w="21600" h="35458" stroke="0" extrusionOk="0">
                  <a:moveTo>
                    <a:pt x="7987" y="35458"/>
                  </a:moveTo>
                  <a:cubicBezTo>
                    <a:pt x="2934" y="31356"/>
                    <a:pt x="0" y="25195"/>
                    <a:pt x="0" y="18687"/>
                  </a:cubicBezTo>
                  <a:cubicBezTo>
                    <a:pt x="0" y="10983"/>
                    <a:pt x="4102" y="3863"/>
                    <a:pt x="10766" y="-1"/>
                  </a:cubicBezTo>
                  <a:lnTo>
                    <a:pt x="21600" y="1868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5" name="Freeform 137">
              <a:extLst>
                <a:ext uri="{FF2B5EF4-FFF2-40B4-BE49-F238E27FC236}">
                  <a16:creationId xmlns:a16="http://schemas.microsoft.com/office/drawing/2014/main" id="{277EB64C-B73F-6F41-BA4D-7032AB51E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1960"/>
              <a:ext cx="316" cy="21"/>
            </a:xfrm>
            <a:custGeom>
              <a:avLst/>
              <a:gdLst>
                <a:gd name="T0" fmla="*/ 0 w 119"/>
                <a:gd name="T1" fmla="*/ 0 h 8"/>
                <a:gd name="T2" fmla="*/ 119 w 119"/>
                <a:gd name="T3" fmla="*/ 1 h 8"/>
                <a:gd name="T4" fmla="*/ 119 w 119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8">
                  <a:moveTo>
                    <a:pt x="0" y="0"/>
                  </a:moveTo>
                  <a:lnTo>
                    <a:pt x="119" y="1"/>
                  </a:lnTo>
                  <a:lnTo>
                    <a:pt x="119" y="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6" name="Freeform 138">
              <a:extLst>
                <a:ext uri="{FF2B5EF4-FFF2-40B4-BE49-F238E27FC236}">
                  <a16:creationId xmlns:a16="http://schemas.microsoft.com/office/drawing/2014/main" id="{9B0AD312-9904-344F-B973-C01C9ED11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965"/>
              <a:ext cx="159" cy="47"/>
            </a:xfrm>
            <a:custGeom>
              <a:avLst/>
              <a:gdLst>
                <a:gd name="T0" fmla="*/ 156 w 159"/>
                <a:gd name="T1" fmla="*/ 0 h 47"/>
                <a:gd name="T2" fmla="*/ 159 w 159"/>
                <a:gd name="T3" fmla="*/ 16 h 47"/>
                <a:gd name="T4" fmla="*/ 2 w 159"/>
                <a:gd name="T5" fmla="*/ 47 h 47"/>
                <a:gd name="T6" fmla="*/ 0 w 159"/>
                <a:gd name="T7" fmla="*/ 29 h 47"/>
                <a:gd name="T8" fmla="*/ 156 w 15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47">
                  <a:moveTo>
                    <a:pt x="156" y="0"/>
                  </a:moveTo>
                  <a:lnTo>
                    <a:pt x="159" y="16"/>
                  </a:lnTo>
                  <a:lnTo>
                    <a:pt x="2" y="47"/>
                  </a:lnTo>
                  <a:lnTo>
                    <a:pt x="0" y="29"/>
                  </a:lnTo>
                  <a:lnTo>
                    <a:pt x="15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7" name="Arc 139">
              <a:extLst>
                <a:ext uri="{FF2B5EF4-FFF2-40B4-BE49-F238E27FC236}">
                  <a16:creationId xmlns:a16="http://schemas.microsoft.com/office/drawing/2014/main" id="{E1D7E545-23C0-094A-8BF9-D0D2E99B5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966"/>
              <a:ext cx="7" cy="13"/>
            </a:xfrm>
            <a:custGeom>
              <a:avLst/>
              <a:gdLst>
                <a:gd name="G0" fmla="+- 0 0 0"/>
                <a:gd name="G1" fmla="+- 21412 0 0"/>
                <a:gd name="G2" fmla="+- 21600 0 0"/>
                <a:gd name="T0" fmla="*/ 2840 w 21600"/>
                <a:gd name="T1" fmla="*/ 0 h 42758"/>
                <a:gd name="T2" fmla="*/ 3304 w 21600"/>
                <a:gd name="T3" fmla="*/ 42758 h 42758"/>
                <a:gd name="T4" fmla="*/ 0 w 21600"/>
                <a:gd name="T5" fmla="*/ 21412 h 42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58" fill="none" extrusionOk="0">
                  <a:moveTo>
                    <a:pt x="2840" y="-1"/>
                  </a:moveTo>
                  <a:cubicBezTo>
                    <a:pt x="13577" y="1423"/>
                    <a:pt x="21600" y="10580"/>
                    <a:pt x="21600" y="21412"/>
                  </a:cubicBezTo>
                  <a:cubicBezTo>
                    <a:pt x="21600" y="32065"/>
                    <a:pt x="13832" y="41128"/>
                    <a:pt x="3303" y="42757"/>
                  </a:cubicBezTo>
                </a:path>
                <a:path w="21600" h="42758" stroke="0" extrusionOk="0">
                  <a:moveTo>
                    <a:pt x="2840" y="-1"/>
                  </a:moveTo>
                  <a:cubicBezTo>
                    <a:pt x="13577" y="1423"/>
                    <a:pt x="21600" y="10580"/>
                    <a:pt x="21600" y="21412"/>
                  </a:cubicBezTo>
                  <a:cubicBezTo>
                    <a:pt x="21600" y="32065"/>
                    <a:pt x="13832" y="41128"/>
                    <a:pt x="3303" y="42757"/>
                  </a:cubicBezTo>
                  <a:lnTo>
                    <a:pt x="0" y="2141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8" name="Line 140">
              <a:extLst>
                <a:ext uri="{FF2B5EF4-FFF2-40B4-BE49-F238E27FC236}">
                  <a16:creationId xmlns:a16="http://schemas.microsoft.com/office/drawing/2014/main" id="{3ED2597A-852B-F34F-BE27-60B28C1AF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6" y="1965"/>
              <a:ext cx="156" cy="2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9" name="Arc 141">
              <a:extLst>
                <a:ext uri="{FF2B5EF4-FFF2-40B4-BE49-F238E27FC236}">
                  <a16:creationId xmlns:a16="http://schemas.microsoft.com/office/drawing/2014/main" id="{9EC9D472-0761-1C45-9A15-0ABD0001C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966"/>
              <a:ext cx="7" cy="13"/>
            </a:xfrm>
            <a:custGeom>
              <a:avLst/>
              <a:gdLst>
                <a:gd name="G0" fmla="+- 0 0 0"/>
                <a:gd name="G1" fmla="+- 21412 0 0"/>
                <a:gd name="G2" fmla="+- 21600 0 0"/>
                <a:gd name="T0" fmla="*/ 2840 w 21600"/>
                <a:gd name="T1" fmla="*/ 0 h 42758"/>
                <a:gd name="T2" fmla="*/ 3304 w 21600"/>
                <a:gd name="T3" fmla="*/ 42758 h 42758"/>
                <a:gd name="T4" fmla="*/ 0 w 21600"/>
                <a:gd name="T5" fmla="*/ 21412 h 42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58" fill="none" extrusionOk="0">
                  <a:moveTo>
                    <a:pt x="2840" y="-1"/>
                  </a:moveTo>
                  <a:cubicBezTo>
                    <a:pt x="13577" y="1423"/>
                    <a:pt x="21600" y="10580"/>
                    <a:pt x="21600" y="21412"/>
                  </a:cubicBezTo>
                  <a:cubicBezTo>
                    <a:pt x="21600" y="32065"/>
                    <a:pt x="13832" y="41128"/>
                    <a:pt x="3303" y="42757"/>
                  </a:cubicBezTo>
                </a:path>
                <a:path w="21600" h="42758" stroke="0" extrusionOk="0">
                  <a:moveTo>
                    <a:pt x="2840" y="-1"/>
                  </a:moveTo>
                  <a:cubicBezTo>
                    <a:pt x="13577" y="1423"/>
                    <a:pt x="21600" y="10580"/>
                    <a:pt x="21600" y="21412"/>
                  </a:cubicBezTo>
                  <a:cubicBezTo>
                    <a:pt x="21600" y="32065"/>
                    <a:pt x="13832" y="41128"/>
                    <a:pt x="3303" y="42757"/>
                  </a:cubicBezTo>
                  <a:lnTo>
                    <a:pt x="0" y="21412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0" name="Freeform 142">
              <a:extLst>
                <a:ext uri="{FF2B5EF4-FFF2-40B4-BE49-F238E27FC236}">
                  <a16:creationId xmlns:a16="http://schemas.microsoft.com/office/drawing/2014/main" id="{EE195043-81EA-A74E-8FF6-70AA4F990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981"/>
              <a:ext cx="159" cy="31"/>
            </a:xfrm>
            <a:custGeom>
              <a:avLst/>
              <a:gdLst>
                <a:gd name="T0" fmla="*/ 60 w 60"/>
                <a:gd name="T1" fmla="*/ 0 h 12"/>
                <a:gd name="T2" fmla="*/ 1 w 60"/>
                <a:gd name="T3" fmla="*/ 12 h 12"/>
                <a:gd name="T4" fmla="*/ 0 w 6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1" y="12"/>
                  </a:lnTo>
                  <a:lnTo>
                    <a:pt x="0" y="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1" name="Oval 143">
              <a:extLst>
                <a:ext uri="{FF2B5EF4-FFF2-40B4-BE49-F238E27FC236}">
                  <a16:creationId xmlns:a16="http://schemas.microsoft.com/office/drawing/2014/main" id="{A15CFEBA-D805-5447-AB58-44FE5093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1396"/>
              <a:ext cx="93" cy="9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2" name="Oval 144">
              <a:extLst>
                <a:ext uri="{FF2B5EF4-FFF2-40B4-BE49-F238E27FC236}">
                  <a16:creationId xmlns:a16="http://schemas.microsoft.com/office/drawing/2014/main" id="{C6A80070-2AB1-F44A-86A3-3E909663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" y="1396"/>
              <a:ext cx="93" cy="92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3" name="Freeform 145">
              <a:extLst>
                <a:ext uri="{FF2B5EF4-FFF2-40B4-BE49-F238E27FC236}">
                  <a16:creationId xmlns:a16="http://schemas.microsoft.com/office/drawing/2014/main" id="{C9206DB8-4C8C-714B-A4F3-704DED6CD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" y="1441"/>
              <a:ext cx="160" cy="66"/>
            </a:xfrm>
            <a:custGeom>
              <a:avLst/>
              <a:gdLst>
                <a:gd name="T0" fmla="*/ 154 w 160"/>
                <a:gd name="T1" fmla="*/ 0 h 66"/>
                <a:gd name="T2" fmla="*/ 160 w 160"/>
                <a:gd name="T3" fmla="*/ 18 h 66"/>
                <a:gd name="T4" fmla="*/ 6 w 160"/>
                <a:gd name="T5" fmla="*/ 66 h 66"/>
                <a:gd name="T6" fmla="*/ 0 w 160"/>
                <a:gd name="T7" fmla="*/ 50 h 66"/>
                <a:gd name="T8" fmla="*/ 154 w 16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66">
                  <a:moveTo>
                    <a:pt x="154" y="0"/>
                  </a:moveTo>
                  <a:lnTo>
                    <a:pt x="160" y="1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15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4" name="Arc 146">
              <a:extLst>
                <a:ext uri="{FF2B5EF4-FFF2-40B4-BE49-F238E27FC236}">
                  <a16:creationId xmlns:a16="http://schemas.microsoft.com/office/drawing/2014/main" id="{5B02B50A-0AFC-B548-BE1B-38A634AF1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" y="1444"/>
              <a:ext cx="7" cy="13"/>
            </a:xfrm>
            <a:custGeom>
              <a:avLst/>
              <a:gdLst>
                <a:gd name="G0" fmla="+- 0 0 0"/>
                <a:gd name="G1" fmla="+- 20955 0 0"/>
                <a:gd name="G2" fmla="+- 21600 0 0"/>
                <a:gd name="T0" fmla="*/ 5239 w 21600"/>
                <a:gd name="T1" fmla="*/ 0 h 42261"/>
                <a:gd name="T2" fmla="*/ 3551 w 21600"/>
                <a:gd name="T3" fmla="*/ 42261 h 42261"/>
                <a:gd name="T4" fmla="*/ 0 w 21600"/>
                <a:gd name="T5" fmla="*/ 20955 h 4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61" fill="none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</a:path>
                <a:path w="21600" h="42261" stroke="0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  <a:lnTo>
                    <a:pt x="0" y="2095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5" name="Line 147">
              <a:extLst>
                <a:ext uri="{FF2B5EF4-FFF2-40B4-BE49-F238E27FC236}">
                  <a16:creationId xmlns:a16="http://schemas.microsoft.com/office/drawing/2014/main" id="{921CDFC3-8C2B-0548-96F9-23AEE3248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6" y="1441"/>
              <a:ext cx="154" cy="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6" name="Arc 148">
              <a:extLst>
                <a:ext uri="{FF2B5EF4-FFF2-40B4-BE49-F238E27FC236}">
                  <a16:creationId xmlns:a16="http://schemas.microsoft.com/office/drawing/2014/main" id="{AB86862C-E5EA-E24C-88B7-039ECA086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" y="1444"/>
              <a:ext cx="7" cy="13"/>
            </a:xfrm>
            <a:custGeom>
              <a:avLst/>
              <a:gdLst>
                <a:gd name="G0" fmla="+- 0 0 0"/>
                <a:gd name="G1" fmla="+- 20955 0 0"/>
                <a:gd name="G2" fmla="+- 21600 0 0"/>
                <a:gd name="T0" fmla="*/ 5239 w 21600"/>
                <a:gd name="T1" fmla="*/ 0 h 42261"/>
                <a:gd name="T2" fmla="*/ 3551 w 21600"/>
                <a:gd name="T3" fmla="*/ 42261 h 42261"/>
                <a:gd name="T4" fmla="*/ 0 w 21600"/>
                <a:gd name="T5" fmla="*/ 20955 h 4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61" fill="none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</a:path>
                <a:path w="21600" h="42261" stroke="0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  <a:lnTo>
                    <a:pt x="0" y="2095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7" name="Freeform 149">
              <a:extLst>
                <a:ext uri="{FF2B5EF4-FFF2-40B4-BE49-F238E27FC236}">
                  <a16:creationId xmlns:a16="http://schemas.microsoft.com/office/drawing/2014/main" id="{DB56C134-A6EF-CF48-A08A-C30078DC4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" y="1459"/>
              <a:ext cx="160" cy="48"/>
            </a:xfrm>
            <a:custGeom>
              <a:avLst/>
              <a:gdLst>
                <a:gd name="T0" fmla="*/ 60 w 60"/>
                <a:gd name="T1" fmla="*/ 0 h 18"/>
                <a:gd name="T2" fmla="*/ 2 w 60"/>
                <a:gd name="T3" fmla="*/ 18 h 18"/>
                <a:gd name="T4" fmla="*/ 0 w 60"/>
                <a:gd name="T5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8">
                  <a:moveTo>
                    <a:pt x="60" y="0"/>
                  </a:moveTo>
                  <a:lnTo>
                    <a:pt x="2" y="18"/>
                  </a:lnTo>
                  <a:lnTo>
                    <a:pt x="0" y="1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8" name="Oval 150">
              <a:extLst>
                <a:ext uri="{FF2B5EF4-FFF2-40B4-BE49-F238E27FC236}">
                  <a16:creationId xmlns:a16="http://schemas.microsoft.com/office/drawing/2014/main" id="{ECA3F3AA-DDF1-A14A-9E08-77307FC6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263"/>
              <a:ext cx="188" cy="188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9" name="Oval 151">
              <a:extLst>
                <a:ext uri="{FF2B5EF4-FFF2-40B4-BE49-F238E27FC236}">
                  <a16:creationId xmlns:a16="http://schemas.microsoft.com/office/drawing/2014/main" id="{9A8A63AD-1054-BD45-8A47-30E6ED55B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263"/>
              <a:ext cx="188" cy="18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0" name="Freeform 152">
              <a:extLst>
                <a:ext uri="{FF2B5EF4-FFF2-40B4-BE49-F238E27FC236}">
                  <a16:creationId xmlns:a16="http://schemas.microsoft.com/office/drawing/2014/main" id="{2893196A-34C5-B048-BCBC-62BA37B26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" y="1043"/>
              <a:ext cx="34" cy="228"/>
            </a:xfrm>
            <a:custGeom>
              <a:avLst/>
              <a:gdLst>
                <a:gd name="T0" fmla="*/ 18 w 34"/>
                <a:gd name="T1" fmla="*/ 228 h 228"/>
                <a:gd name="T2" fmla="*/ 0 w 34"/>
                <a:gd name="T3" fmla="*/ 225 h 228"/>
                <a:gd name="T4" fmla="*/ 16 w 34"/>
                <a:gd name="T5" fmla="*/ 0 h 228"/>
                <a:gd name="T6" fmla="*/ 34 w 34"/>
                <a:gd name="T7" fmla="*/ 3 h 228"/>
                <a:gd name="T8" fmla="*/ 18 w 34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8">
                  <a:moveTo>
                    <a:pt x="18" y="228"/>
                  </a:moveTo>
                  <a:lnTo>
                    <a:pt x="0" y="225"/>
                  </a:lnTo>
                  <a:lnTo>
                    <a:pt x="16" y="0"/>
                  </a:lnTo>
                  <a:lnTo>
                    <a:pt x="34" y="3"/>
                  </a:lnTo>
                  <a:lnTo>
                    <a:pt x="18" y="228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1" name="Arc 153">
              <a:extLst>
                <a:ext uri="{FF2B5EF4-FFF2-40B4-BE49-F238E27FC236}">
                  <a16:creationId xmlns:a16="http://schemas.microsoft.com/office/drawing/2014/main" id="{90471963-D6D1-6946-97F6-C3DB333F6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257"/>
              <a:ext cx="13" cy="12"/>
            </a:xfrm>
            <a:custGeom>
              <a:avLst/>
              <a:gdLst>
                <a:gd name="G0" fmla="+- 12909 0 0"/>
                <a:gd name="G1" fmla="+- 0 0 0"/>
                <a:gd name="G2" fmla="+- 21600 0 0"/>
                <a:gd name="T0" fmla="*/ 24155 w 24155"/>
                <a:gd name="T1" fmla="*/ 18441 h 21600"/>
                <a:gd name="T2" fmla="*/ 0 w 24155"/>
                <a:gd name="T3" fmla="*/ 17318 h 21600"/>
                <a:gd name="T4" fmla="*/ 12909 w 241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55" h="21600" fill="none" extrusionOk="0">
                  <a:moveTo>
                    <a:pt x="24155" y="18441"/>
                  </a:moveTo>
                  <a:cubicBezTo>
                    <a:pt x="20767" y="20507"/>
                    <a:pt x="16876" y="21600"/>
                    <a:pt x="12909" y="21600"/>
                  </a:cubicBezTo>
                  <a:cubicBezTo>
                    <a:pt x="8257" y="21600"/>
                    <a:pt x="3729" y="20098"/>
                    <a:pt x="-1" y="17318"/>
                  </a:cubicBezTo>
                </a:path>
                <a:path w="24155" h="21600" stroke="0" extrusionOk="0">
                  <a:moveTo>
                    <a:pt x="24155" y="18441"/>
                  </a:moveTo>
                  <a:cubicBezTo>
                    <a:pt x="20767" y="20507"/>
                    <a:pt x="16876" y="21600"/>
                    <a:pt x="12909" y="21600"/>
                  </a:cubicBezTo>
                  <a:cubicBezTo>
                    <a:pt x="8257" y="21600"/>
                    <a:pt x="3729" y="20098"/>
                    <a:pt x="-1" y="17318"/>
                  </a:cubicBezTo>
                  <a:lnTo>
                    <a:pt x="12909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2" name="Line 154">
              <a:extLst>
                <a:ext uri="{FF2B5EF4-FFF2-40B4-BE49-F238E27FC236}">
                  <a16:creationId xmlns:a16="http://schemas.microsoft.com/office/drawing/2014/main" id="{BBF55E45-00D2-FE47-9265-A436796F8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6" y="1046"/>
              <a:ext cx="16" cy="2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3" name="Arc 155">
              <a:extLst>
                <a:ext uri="{FF2B5EF4-FFF2-40B4-BE49-F238E27FC236}">
                  <a16:creationId xmlns:a16="http://schemas.microsoft.com/office/drawing/2014/main" id="{D5BFA805-DC9F-4047-BA3B-06E3F0BB8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257"/>
              <a:ext cx="13" cy="12"/>
            </a:xfrm>
            <a:custGeom>
              <a:avLst/>
              <a:gdLst>
                <a:gd name="G0" fmla="+- 12909 0 0"/>
                <a:gd name="G1" fmla="+- 0 0 0"/>
                <a:gd name="G2" fmla="+- 21600 0 0"/>
                <a:gd name="T0" fmla="*/ 24155 w 24155"/>
                <a:gd name="T1" fmla="*/ 18441 h 21600"/>
                <a:gd name="T2" fmla="*/ 0 w 24155"/>
                <a:gd name="T3" fmla="*/ 17318 h 21600"/>
                <a:gd name="T4" fmla="*/ 12909 w 241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55" h="21600" fill="none" extrusionOk="0">
                  <a:moveTo>
                    <a:pt x="24155" y="18441"/>
                  </a:moveTo>
                  <a:cubicBezTo>
                    <a:pt x="20767" y="20507"/>
                    <a:pt x="16876" y="21600"/>
                    <a:pt x="12909" y="21600"/>
                  </a:cubicBezTo>
                  <a:cubicBezTo>
                    <a:pt x="8257" y="21600"/>
                    <a:pt x="3729" y="20098"/>
                    <a:pt x="-1" y="17318"/>
                  </a:cubicBezTo>
                </a:path>
                <a:path w="24155" h="21600" stroke="0" extrusionOk="0">
                  <a:moveTo>
                    <a:pt x="24155" y="18441"/>
                  </a:moveTo>
                  <a:cubicBezTo>
                    <a:pt x="20767" y="20507"/>
                    <a:pt x="16876" y="21600"/>
                    <a:pt x="12909" y="21600"/>
                  </a:cubicBezTo>
                  <a:cubicBezTo>
                    <a:pt x="8257" y="21600"/>
                    <a:pt x="3729" y="20098"/>
                    <a:pt x="-1" y="17318"/>
                  </a:cubicBezTo>
                  <a:lnTo>
                    <a:pt x="12909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4" name="Freeform 156">
              <a:extLst>
                <a:ext uri="{FF2B5EF4-FFF2-40B4-BE49-F238E27FC236}">
                  <a16:creationId xmlns:a16="http://schemas.microsoft.com/office/drawing/2014/main" id="{BB1888A1-6FC8-3E44-8EE2-E2920A669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" y="1043"/>
              <a:ext cx="34" cy="225"/>
            </a:xfrm>
            <a:custGeom>
              <a:avLst/>
              <a:gdLst>
                <a:gd name="T0" fmla="*/ 0 w 13"/>
                <a:gd name="T1" fmla="*/ 85 h 85"/>
                <a:gd name="T2" fmla="*/ 6 w 13"/>
                <a:gd name="T3" fmla="*/ 0 h 85"/>
                <a:gd name="T4" fmla="*/ 13 w 13"/>
                <a:gd name="T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85">
                  <a:moveTo>
                    <a:pt x="0" y="85"/>
                  </a:moveTo>
                  <a:lnTo>
                    <a:pt x="6" y="0"/>
                  </a:lnTo>
                  <a:lnTo>
                    <a:pt x="13" y="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5" name="Freeform 157">
              <a:extLst>
                <a:ext uri="{FF2B5EF4-FFF2-40B4-BE49-F238E27FC236}">
                  <a16:creationId xmlns:a16="http://schemas.microsoft.com/office/drawing/2014/main" id="{F619C151-373D-4344-9719-54EA5A6EA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1366"/>
              <a:ext cx="363" cy="90"/>
            </a:xfrm>
            <a:custGeom>
              <a:avLst/>
              <a:gdLst>
                <a:gd name="T0" fmla="*/ 0 w 363"/>
                <a:gd name="T1" fmla="*/ 19 h 90"/>
                <a:gd name="T2" fmla="*/ 2 w 363"/>
                <a:gd name="T3" fmla="*/ 0 h 90"/>
                <a:gd name="T4" fmla="*/ 363 w 363"/>
                <a:gd name="T5" fmla="*/ 72 h 90"/>
                <a:gd name="T6" fmla="*/ 361 w 363"/>
                <a:gd name="T7" fmla="*/ 90 h 90"/>
                <a:gd name="T8" fmla="*/ 0 w 363"/>
                <a:gd name="T9" fmla="*/ 1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90">
                  <a:moveTo>
                    <a:pt x="0" y="19"/>
                  </a:moveTo>
                  <a:lnTo>
                    <a:pt x="2" y="0"/>
                  </a:lnTo>
                  <a:lnTo>
                    <a:pt x="363" y="72"/>
                  </a:lnTo>
                  <a:lnTo>
                    <a:pt x="361" y="90"/>
                  </a:lnTo>
                  <a:lnTo>
                    <a:pt x="0" y="1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6" name="Arc 158">
              <a:extLst>
                <a:ext uri="{FF2B5EF4-FFF2-40B4-BE49-F238E27FC236}">
                  <a16:creationId xmlns:a16="http://schemas.microsoft.com/office/drawing/2014/main" id="{C7654C40-FCA4-9841-813C-D15B04BA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1368"/>
              <a:ext cx="9" cy="14"/>
            </a:xfrm>
            <a:custGeom>
              <a:avLst/>
              <a:gdLst>
                <a:gd name="G0" fmla="+- 21600 0 0"/>
                <a:gd name="G1" fmla="+- 18496 0 0"/>
                <a:gd name="G2" fmla="+- 21600 0 0"/>
                <a:gd name="T0" fmla="*/ 4832 w 21600"/>
                <a:gd name="T1" fmla="*/ 32112 h 32112"/>
                <a:gd name="T2" fmla="*/ 10444 w 21600"/>
                <a:gd name="T3" fmla="*/ 0 h 32112"/>
                <a:gd name="T4" fmla="*/ 21600 w 21600"/>
                <a:gd name="T5" fmla="*/ 18496 h 3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112" fill="none" extrusionOk="0">
                  <a:moveTo>
                    <a:pt x="4832" y="32111"/>
                  </a:moveTo>
                  <a:cubicBezTo>
                    <a:pt x="1706" y="28262"/>
                    <a:pt x="0" y="23454"/>
                    <a:pt x="0" y="18496"/>
                  </a:cubicBezTo>
                  <a:cubicBezTo>
                    <a:pt x="0" y="10926"/>
                    <a:pt x="3962" y="3909"/>
                    <a:pt x="10443" y="-1"/>
                  </a:cubicBezTo>
                </a:path>
                <a:path w="21600" h="32112" stroke="0" extrusionOk="0">
                  <a:moveTo>
                    <a:pt x="4832" y="32111"/>
                  </a:moveTo>
                  <a:cubicBezTo>
                    <a:pt x="1706" y="28262"/>
                    <a:pt x="0" y="23454"/>
                    <a:pt x="0" y="18496"/>
                  </a:cubicBezTo>
                  <a:cubicBezTo>
                    <a:pt x="0" y="10926"/>
                    <a:pt x="3962" y="3909"/>
                    <a:pt x="10443" y="-1"/>
                  </a:cubicBezTo>
                  <a:lnTo>
                    <a:pt x="21600" y="1849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7" name="Line 159">
              <a:extLst>
                <a:ext uri="{FF2B5EF4-FFF2-40B4-BE49-F238E27FC236}">
                  <a16:creationId xmlns:a16="http://schemas.microsoft.com/office/drawing/2014/main" id="{83FB7554-72E1-CB41-96FF-B45AEE0C2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3" y="1385"/>
              <a:ext cx="361" cy="7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8" name="Arc 160">
              <a:extLst>
                <a:ext uri="{FF2B5EF4-FFF2-40B4-BE49-F238E27FC236}">
                  <a16:creationId xmlns:a16="http://schemas.microsoft.com/office/drawing/2014/main" id="{37A5CDF7-4271-8B43-B33B-009236EB1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1368"/>
              <a:ext cx="9" cy="14"/>
            </a:xfrm>
            <a:custGeom>
              <a:avLst/>
              <a:gdLst>
                <a:gd name="G0" fmla="+- 21600 0 0"/>
                <a:gd name="G1" fmla="+- 18496 0 0"/>
                <a:gd name="G2" fmla="+- 21600 0 0"/>
                <a:gd name="T0" fmla="*/ 4832 w 21600"/>
                <a:gd name="T1" fmla="*/ 32112 h 32112"/>
                <a:gd name="T2" fmla="*/ 10444 w 21600"/>
                <a:gd name="T3" fmla="*/ 0 h 32112"/>
                <a:gd name="T4" fmla="*/ 21600 w 21600"/>
                <a:gd name="T5" fmla="*/ 18496 h 3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112" fill="none" extrusionOk="0">
                  <a:moveTo>
                    <a:pt x="4832" y="32111"/>
                  </a:moveTo>
                  <a:cubicBezTo>
                    <a:pt x="1706" y="28262"/>
                    <a:pt x="0" y="23454"/>
                    <a:pt x="0" y="18496"/>
                  </a:cubicBezTo>
                  <a:cubicBezTo>
                    <a:pt x="0" y="10926"/>
                    <a:pt x="3962" y="3909"/>
                    <a:pt x="10443" y="-1"/>
                  </a:cubicBezTo>
                </a:path>
                <a:path w="21600" h="32112" stroke="0" extrusionOk="0">
                  <a:moveTo>
                    <a:pt x="4832" y="32111"/>
                  </a:moveTo>
                  <a:cubicBezTo>
                    <a:pt x="1706" y="28262"/>
                    <a:pt x="0" y="23454"/>
                    <a:pt x="0" y="18496"/>
                  </a:cubicBezTo>
                  <a:cubicBezTo>
                    <a:pt x="0" y="10926"/>
                    <a:pt x="3962" y="3909"/>
                    <a:pt x="10443" y="-1"/>
                  </a:cubicBezTo>
                  <a:lnTo>
                    <a:pt x="21600" y="18496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9" name="Freeform 161">
              <a:extLst>
                <a:ext uri="{FF2B5EF4-FFF2-40B4-BE49-F238E27FC236}">
                  <a16:creationId xmlns:a16="http://schemas.microsoft.com/office/drawing/2014/main" id="{A2CFB5D4-3808-6343-9A73-3789AE9AE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" y="1366"/>
              <a:ext cx="361" cy="90"/>
            </a:xfrm>
            <a:custGeom>
              <a:avLst/>
              <a:gdLst>
                <a:gd name="T0" fmla="*/ 0 w 136"/>
                <a:gd name="T1" fmla="*/ 0 h 34"/>
                <a:gd name="T2" fmla="*/ 136 w 136"/>
                <a:gd name="T3" fmla="*/ 27 h 34"/>
                <a:gd name="T4" fmla="*/ 135 w 136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34">
                  <a:moveTo>
                    <a:pt x="0" y="0"/>
                  </a:moveTo>
                  <a:lnTo>
                    <a:pt x="136" y="27"/>
                  </a:lnTo>
                  <a:lnTo>
                    <a:pt x="135" y="3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0" name="Freeform 162">
              <a:extLst>
                <a:ext uri="{FF2B5EF4-FFF2-40B4-BE49-F238E27FC236}">
                  <a16:creationId xmlns:a16="http://schemas.microsoft.com/office/drawing/2014/main" id="{F902C76E-ABF2-2044-B82B-1E2EC749B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1374"/>
              <a:ext cx="175" cy="114"/>
            </a:xfrm>
            <a:custGeom>
              <a:avLst/>
              <a:gdLst>
                <a:gd name="T0" fmla="*/ 167 w 175"/>
                <a:gd name="T1" fmla="*/ 0 h 114"/>
                <a:gd name="T2" fmla="*/ 175 w 175"/>
                <a:gd name="T3" fmla="*/ 16 h 114"/>
                <a:gd name="T4" fmla="*/ 8 w 175"/>
                <a:gd name="T5" fmla="*/ 114 h 114"/>
                <a:gd name="T6" fmla="*/ 0 w 175"/>
                <a:gd name="T7" fmla="*/ 101 h 114"/>
                <a:gd name="T8" fmla="*/ 167 w 175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4">
                  <a:moveTo>
                    <a:pt x="167" y="0"/>
                  </a:moveTo>
                  <a:lnTo>
                    <a:pt x="175" y="16"/>
                  </a:lnTo>
                  <a:lnTo>
                    <a:pt x="8" y="114"/>
                  </a:lnTo>
                  <a:lnTo>
                    <a:pt x="0" y="101"/>
                  </a:lnTo>
                  <a:lnTo>
                    <a:pt x="16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1" name="Arc 163">
              <a:extLst>
                <a:ext uri="{FF2B5EF4-FFF2-40B4-BE49-F238E27FC236}">
                  <a16:creationId xmlns:a16="http://schemas.microsoft.com/office/drawing/2014/main" id="{8BC5545C-DCB2-B746-A5CD-D7AD2003E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1374"/>
              <a:ext cx="7" cy="13"/>
            </a:xfrm>
            <a:custGeom>
              <a:avLst/>
              <a:gdLst>
                <a:gd name="G0" fmla="+- 0 0 0"/>
                <a:gd name="G1" fmla="+- 20857 0 0"/>
                <a:gd name="G2" fmla="+- 21600 0 0"/>
                <a:gd name="T0" fmla="*/ 5615 w 21600"/>
                <a:gd name="T1" fmla="*/ 0 h 40469"/>
                <a:gd name="T2" fmla="*/ 9052 w 21600"/>
                <a:gd name="T3" fmla="*/ 40469 h 40469"/>
                <a:gd name="T4" fmla="*/ 0 w 21600"/>
                <a:gd name="T5" fmla="*/ 20857 h 40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469" fill="none" extrusionOk="0">
                  <a:moveTo>
                    <a:pt x="5615" y="-1"/>
                  </a:moveTo>
                  <a:cubicBezTo>
                    <a:pt x="15046" y="2538"/>
                    <a:pt x="21600" y="11090"/>
                    <a:pt x="21600" y="20857"/>
                  </a:cubicBezTo>
                  <a:cubicBezTo>
                    <a:pt x="21600" y="29281"/>
                    <a:pt x="16701" y="36938"/>
                    <a:pt x="9051" y="40468"/>
                  </a:cubicBezTo>
                </a:path>
                <a:path w="21600" h="40469" stroke="0" extrusionOk="0">
                  <a:moveTo>
                    <a:pt x="5615" y="-1"/>
                  </a:moveTo>
                  <a:cubicBezTo>
                    <a:pt x="15046" y="2538"/>
                    <a:pt x="21600" y="11090"/>
                    <a:pt x="21600" y="20857"/>
                  </a:cubicBezTo>
                  <a:cubicBezTo>
                    <a:pt x="21600" y="29281"/>
                    <a:pt x="16701" y="36938"/>
                    <a:pt x="9051" y="40468"/>
                  </a:cubicBezTo>
                  <a:lnTo>
                    <a:pt x="0" y="2085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2" name="Line 164">
              <a:extLst>
                <a:ext uri="{FF2B5EF4-FFF2-40B4-BE49-F238E27FC236}">
                  <a16:creationId xmlns:a16="http://schemas.microsoft.com/office/drawing/2014/main" id="{A2540D47-E112-954C-A961-0CE911F8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1" y="1374"/>
              <a:ext cx="167" cy="10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3" name="Arc 165">
              <a:extLst>
                <a:ext uri="{FF2B5EF4-FFF2-40B4-BE49-F238E27FC236}">
                  <a16:creationId xmlns:a16="http://schemas.microsoft.com/office/drawing/2014/main" id="{FD694440-A594-DD44-A2C2-8D8D5592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1374"/>
              <a:ext cx="7" cy="13"/>
            </a:xfrm>
            <a:custGeom>
              <a:avLst/>
              <a:gdLst>
                <a:gd name="G0" fmla="+- 0 0 0"/>
                <a:gd name="G1" fmla="+- 20857 0 0"/>
                <a:gd name="G2" fmla="+- 21600 0 0"/>
                <a:gd name="T0" fmla="*/ 5615 w 21600"/>
                <a:gd name="T1" fmla="*/ 0 h 40469"/>
                <a:gd name="T2" fmla="*/ 9052 w 21600"/>
                <a:gd name="T3" fmla="*/ 40469 h 40469"/>
                <a:gd name="T4" fmla="*/ 0 w 21600"/>
                <a:gd name="T5" fmla="*/ 20857 h 40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469" fill="none" extrusionOk="0">
                  <a:moveTo>
                    <a:pt x="5615" y="-1"/>
                  </a:moveTo>
                  <a:cubicBezTo>
                    <a:pt x="15046" y="2538"/>
                    <a:pt x="21600" y="11090"/>
                    <a:pt x="21600" y="20857"/>
                  </a:cubicBezTo>
                  <a:cubicBezTo>
                    <a:pt x="21600" y="29281"/>
                    <a:pt x="16701" y="36938"/>
                    <a:pt x="9051" y="40468"/>
                  </a:cubicBezTo>
                </a:path>
                <a:path w="21600" h="40469" stroke="0" extrusionOk="0">
                  <a:moveTo>
                    <a:pt x="5615" y="-1"/>
                  </a:moveTo>
                  <a:cubicBezTo>
                    <a:pt x="15046" y="2538"/>
                    <a:pt x="21600" y="11090"/>
                    <a:pt x="21600" y="20857"/>
                  </a:cubicBezTo>
                  <a:cubicBezTo>
                    <a:pt x="21600" y="29281"/>
                    <a:pt x="16701" y="36938"/>
                    <a:pt x="9051" y="40468"/>
                  </a:cubicBezTo>
                  <a:lnTo>
                    <a:pt x="0" y="2085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4" name="Freeform 166">
              <a:extLst>
                <a:ext uri="{FF2B5EF4-FFF2-40B4-BE49-F238E27FC236}">
                  <a16:creationId xmlns:a16="http://schemas.microsoft.com/office/drawing/2014/main" id="{F95E3E91-5D9B-2C4A-97A1-71A3774DB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1390"/>
              <a:ext cx="175" cy="98"/>
            </a:xfrm>
            <a:custGeom>
              <a:avLst/>
              <a:gdLst>
                <a:gd name="T0" fmla="*/ 66 w 66"/>
                <a:gd name="T1" fmla="*/ 0 h 37"/>
                <a:gd name="T2" fmla="*/ 3 w 66"/>
                <a:gd name="T3" fmla="*/ 37 h 37"/>
                <a:gd name="T4" fmla="*/ 0 w 66"/>
                <a:gd name="T5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37">
                  <a:moveTo>
                    <a:pt x="66" y="0"/>
                  </a:moveTo>
                  <a:lnTo>
                    <a:pt x="3" y="37"/>
                  </a:lnTo>
                  <a:lnTo>
                    <a:pt x="0" y="3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5" name="Oval 167">
              <a:extLst>
                <a:ext uri="{FF2B5EF4-FFF2-40B4-BE49-F238E27FC236}">
                  <a16:creationId xmlns:a16="http://schemas.microsoft.com/office/drawing/2014/main" id="{D93AB967-8CC2-6F4F-AE4B-77132899A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882"/>
              <a:ext cx="167" cy="167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6" name="Oval 168">
              <a:extLst>
                <a:ext uri="{FF2B5EF4-FFF2-40B4-BE49-F238E27FC236}">
                  <a16:creationId xmlns:a16="http://schemas.microsoft.com/office/drawing/2014/main" id="{C103061A-D6B9-F148-9A9A-24D1AF924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882"/>
              <a:ext cx="167" cy="167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7" name="Freeform 169">
              <a:extLst>
                <a:ext uri="{FF2B5EF4-FFF2-40B4-BE49-F238E27FC236}">
                  <a16:creationId xmlns:a16="http://schemas.microsoft.com/office/drawing/2014/main" id="{9946A21E-583E-0A4B-AE9A-58196985A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959"/>
              <a:ext cx="173" cy="18"/>
            </a:xfrm>
            <a:custGeom>
              <a:avLst/>
              <a:gdLst>
                <a:gd name="T0" fmla="*/ 0 w 173"/>
                <a:gd name="T1" fmla="*/ 16 h 18"/>
                <a:gd name="T2" fmla="*/ 0 w 173"/>
                <a:gd name="T3" fmla="*/ 0 h 18"/>
                <a:gd name="T4" fmla="*/ 173 w 173"/>
                <a:gd name="T5" fmla="*/ 0 h 18"/>
                <a:gd name="T6" fmla="*/ 173 w 173"/>
                <a:gd name="T7" fmla="*/ 18 h 18"/>
                <a:gd name="T8" fmla="*/ 0 w 173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8">
                  <a:moveTo>
                    <a:pt x="0" y="16"/>
                  </a:moveTo>
                  <a:lnTo>
                    <a:pt x="0" y="0"/>
                  </a:lnTo>
                  <a:lnTo>
                    <a:pt x="173" y="0"/>
                  </a:lnTo>
                  <a:lnTo>
                    <a:pt x="173" y="18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8" name="Arc 170">
              <a:extLst>
                <a:ext uri="{FF2B5EF4-FFF2-40B4-BE49-F238E27FC236}">
                  <a16:creationId xmlns:a16="http://schemas.microsoft.com/office/drawing/2014/main" id="{A8AF021F-B547-5242-87E3-AB951FDE3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959"/>
              <a:ext cx="17" cy="16"/>
            </a:xfrm>
            <a:custGeom>
              <a:avLst/>
              <a:gdLst>
                <a:gd name="G0" fmla="+- 21600 0 0"/>
                <a:gd name="G1" fmla="+- 8918 0 0"/>
                <a:gd name="G2" fmla="+- 21600 0 0"/>
                <a:gd name="T0" fmla="*/ 2939 w 21600"/>
                <a:gd name="T1" fmla="*/ 19795 h 19795"/>
                <a:gd name="T2" fmla="*/ 1927 w 21600"/>
                <a:gd name="T3" fmla="*/ 0 h 19795"/>
                <a:gd name="T4" fmla="*/ 21600 w 21600"/>
                <a:gd name="T5" fmla="*/ 8918 h 19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795" fill="none" extrusionOk="0">
                  <a:moveTo>
                    <a:pt x="2938" y="19795"/>
                  </a:moveTo>
                  <a:cubicBezTo>
                    <a:pt x="1014" y="16493"/>
                    <a:pt x="0" y="12739"/>
                    <a:pt x="0" y="8918"/>
                  </a:cubicBezTo>
                  <a:cubicBezTo>
                    <a:pt x="0" y="5842"/>
                    <a:pt x="656" y="2801"/>
                    <a:pt x="1926" y="-1"/>
                  </a:cubicBezTo>
                </a:path>
                <a:path w="21600" h="19795" stroke="0" extrusionOk="0">
                  <a:moveTo>
                    <a:pt x="2938" y="19795"/>
                  </a:moveTo>
                  <a:cubicBezTo>
                    <a:pt x="1014" y="16493"/>
                    <a:pt x="0" y="12739"/>
                    <a:pt x="0" y="8918"/>
                  </a:cubicBezTo>
                  <a:cubicBezTo>
                    <a:pt x="0" y="5842"/>
                    <a:pt x="656" y="2801"/>
                    <a:pt x="1926" y="-1"/>
                  </a:cubicBezTo>
                  <a:lnTo>
                    <a:pt x="21600" y="8918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9" name="Line 171">
              <a:extLst>
                <a:ext uri="{FF2B5EF4-FFF2-40B4-BE49-F238E27FC236}">
                  <a16:creationId xmlns:a16="http://schemas.microsoft.com/office/drawing/2014/main" id="{8A7B0BAF-DA05-3E43-8D95-A036F6B93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09" y="975"/>
              <a:ext cx="17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0" name="Arc 172">
              <a:extLst>
                <a:ext uri="{FF2B5EF4-FFF2-40B4-BE49-F238E27FC236}">
                  <a16:creationId xmlns:a16="http://schemas.microsoft.com/office/drawing/2014/main" id="{26B0C042-85DD-B543-AA2B-B5912CF6C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959"/>
              <a:ext cx="17" cy="16"/>
            </a:xfrm>
            <a:custGeom>
              <a:avLst/>
              <a:gdLst>
                <a:gd name="G0" fmla="+- 21600 0 0"/>
                <a:gd name="G1" fmla="+- 8918 0 0"/>
                <a:gd name="G2" fmla="+- 21600 0 0"/>
                <a:gd name="T0" fmla="*/ 2939 w 21600"/>
                <a:gd name="T1" fmla="*/ 19795 h 19795"/>
                <a:gd name="T2" fmla="*/ 1927 w 21600"/>
                <a:gd name="T3" fmla="*/ 0 h 19795"/>
                <a:gd name="T4" fmla="*/ 21600 w 21600"/>
                <a:gd name="T5" fmla="*/ 8918 h 19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795" fill="none" extrusionOk="0">
                  <a:moveTo>
                    <a:pt x="2938" y="19795"/>
                  </a:moveTo>
                  <a:cubicBezTo>
                    <a:pt x="1014" y="16493"/>
                    <a:pt x="0" y="12739"/>
                    <a:pt x="0" y="8918"/>
                  </a:cubicBezTo>
                  <a:cubicBezTo>
                    <a:pt x="0" y="5842"/>
                    <a:pt x="656" y="2801"/>
                    <a:pt x="1926" y="-1"/>
                  </a:cubicBezTo>
                </a:path>
                <a:path w="21600" h="19795" stroke="0" extrusionOk="0">
                  <a:moveTo>
                    <a:pt x="2938" y="19795"/>
                  </a:moveTo>
                  <a:cubicBezTo>
                    <a:pt x="1014" y="16493"/>
                    <a:pt x="0" y="12739"/>
                    <a:pt x="0" y="8918"/>
                  </a:cubicBezTo>
                  <a:cubicBezTo>
                    <a:pt x="0" y="5842"/>
                    <a:pt x="656" y="2801"/>
                    <a:pt x="1926" y="-1"/>
                  </a:cubicBezTo>
                  <a:lnTo>
                    <a:pt x="21600" y="8918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1" name="Freeform 173">
              <a:extLst>
                <a:ext uri="{FF2B5EF4-FFF2-40B4-BE49-F238E27FC236}">
                  <a16:creationId xmlns:a16="http://schemas.microsoft.com/office/drawing/2014/main" id="{B67A7AE2-AEAF-524C-BE98-3F73F56D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959"/>
              <a:ext cx="173" cy="18"/>
            </a:xfrm>
            <a:custGeom>
              <a:avLst/>
              <a:gdLst>
                <a:gd name="T0" fmla="*/ 0 w 65"/>
                <a:gd name="T1" fmla="*/ 0 h 7"/>
                <a:gd name="T2" fmla="*/ 65 w 65"/>
                <a:gd name="T3" fmla="*/ 0 h 7"/>
                <a:gd name="T4" fmla="*/ 65 w 6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7">
                  <a:moveTo>
                    <a:pt x="0" y="0"/>
                  </a:moveTo>
                  <a:lnTo>
                    <a:pt x="65" y="0"/>
                  </a:lnTo>
                  <a:lnTo>
                    <a:pt x="65" y="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2" name="Freeform 174">
              <a:extLst>
                <a:ext uri="{FF2B5EF4-FFF2-40B4-BE49-F238E27FC236}">
                  <a16:creationId xmlns:a16="http://schemas.microsoft.com/office/drawing/2014/main" id="{BF4EB1C8-C8B8-404F-9094-3849DE2BA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" y="964"/>
              <a:ext cx="109" cy="34"/>
            </a:xfrm>
            <a:custGeom>
              <a:avLst/>
              <a:gdLst>
                <a:gd name="T0" fmla="*/ 107 w 109"/>
                <a:gd name="T1" fmla="*/ 0 h 34"/>
                <a:gd name="T2" fmla="*/ 109 w 109"/>
                <a:gd name="T3" fmla="*/ 19 h 34"/>
                <a:gd name="T4" fmla="*/ 3 w 109"/>
                <a:gd name="T5" fmla="*/ 34 h 34"/>
                <a:gd name="T6" fmla="*/ 0 w 109"/>
                <a:gd name="T7" fmla="*/ 16 h 34"/>
                <a:gd name="T8" fmla="*/ 107 w 10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4">
                  <a:moveTo>
                    <a:pt x="107" y="0"/>
                  </a:moveTo>
                  <a:lnTo>
                    <a:pt x="109" y="19"/>
                  </a:lnTo>
                  <a:lnTo>
                    <a:pt x="3" y="34"/>
                  </a:lnTo>
                  <a:lnTo>
                    <a:pt x="0" y="16"/>
                  </a:lnTo>
                  <a:lnTo>
                    <a:pt x="10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3" name="Arc 175">
              <a:extLst>
                <a:ext uri="{FF2B5EF4-FFF2-40B4-BE49-F238E27FC236}">
                  <a16:creationId xmlns:a16="http://schemas.microsoft.com/office/drawing/2014/main" id="{CFF03D26-D349-6F4C-AD8A-19A9296DF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968"/>
              <a:ext cx="7" cy="13"/>
            </a:xfrm>
            <a:custGeom>
              <a:avLst/>
              <a:gdLst>
                <a:gd name="G0" fmla="+- 0 0 0"/>
                <a:gd name="G1" fmla="+- 21383 0 0"/>
                <a:gd name="G2" fmla="+- 21600 0 0"/>
                <a:gd name="T0" fmla="*/ 3055 w 21600"/>
                <a:gd name="T1" fmla="*/ 0 h 42689"/>
                <a:gd name="T2" fmla="*/ 3551 w 21600"/>
                <a:gd name="T3" fmla="*/ 42689 h 42689"/>
                <a:gd name="T4" fmla="*/ 0 w 21600"/>
                <a:gd name="T5" fmla="*/ 21383 h 4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689" fill="none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1941"/>
                    <a:pt x="13966" y="40953"/>
                    <a:pt x="3551" y="42689"/>
                  </a:cubicBezTo>
                </a:path>
                <a:path w="21600" h="42689" stroke="0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1941"/>
                    <a:pt x="13966" y="40953"/>
                    <a:pt x="3551" y="42689"/>
                  </a:cubicBezTo>
                  <a:lnTo>
                    <a:pt x="0" y="21383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4" name="Line 176">
              <a:extLst>
                <a:ext uri="{FF2B5EF4-FFF2-40B4-BE49-F238E27FC236}">
                  <a16:creationId xmlns:a16="http://schemas.microsoft.com/office/drawing/2014/main" id="{F39F8562-6C4C-3846-88E6-3A73A0CFF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0" y="964"/>
              <a:ext cx="107" cy="1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5" name="Arc 177">
              <a:extLst>
                <a:ext uri="{FF2B5EF4-FFF2-40B4-BE49-F238E27FC236}">
                  <a16:creationId xmlns:a16="http://schemas.microsoft.com/office/drawing/2014/main" id="{788A1E42-F22A-AB49-99CC-762DE65E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968"/>
              <a:ext cx="7" cy="13"/>
            </a:xfrm>
            <a:custGeom>
              <a:avLst/>
              <a:gdLst>
                <a:gd name="G0" fmla="+- 0 0 0"/>
                <a:gd name="G1" fmla="+- 21383 0 0"/>
                <a:gd name="G2" fmla="+- 21600 0 0"/>
                <a:gd name="T0" fmla="*/ 3055 w 21600"/>
                <a:gd name="T1" fmla="*/ 0 h 42689"/>
                <a:gd name="T2" fmla="*/ 3551 w 21600"/>
                <a:gd name="T3" fmla="*/ 42689 h 42689"/>
                <a:gd name="T4" fmla="*/ 0 w 21600"/>
                <a:gd name="T5" fmla="*/ 21383 h 4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689" fill="none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1941"/>
                    <a:pt x="13966" y="40953"/>
                    <a:pt x="3551" y="42689"/>
                  </a:cubicBezTo>
                </a:path>
                <a:path w="21600" h="42689" stroke="0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1941"/>
                    <a:pt x="13966" y="40953"/>
                    <a:pt x="3551" y="42689"/>
                  </a:cubicBezTo>
                  <a:lnTo>
                    <a:pt x="0" y="2138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6" name="Freeform 178">
              <a:extLst>
                <a:ext uri="{FF2B5EF4-FFF2-40B4-BE49-F238E27FC236}">
                  <a16:creationId xmlns:a16="http://schemas.microsoft.com/office/drawing/2014/main" id="{BC3B3199-A9A2-B741-AE2E-8B9B3E8D7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" y="980"/>
              <a:ext cx="109" cy="18"/>
            </a:xfrm>
            <a:custGeom>
              <a:avLst/>
              <a:gdLst>
                <a:gd name="T0" fmla="*/ 41 w 41"/>
                <a:gd name="T1" fmla="*/ 1 h 7"/>
                <a:gd name="T2" fmla="*/ 1 w 41"/>
                <a:gd name="T3" fmla="*/ 7 h 7"/>
                <a:gd name="T4" fmla="*/ 0 w 41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7">
                  <a:moveTo>
                    <a:pt x="41" y="1"/>
                  </a:moveTo>
                  <a:lnTo>
                    <a:pt x="1" y="7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7" name="Oval 179">
              <a:extLst>
                <a:ext uri="{FF2B5EF4-FFF2-40B4-BE49-F238E27FC236}">
                  <a16:creationId xmlns:a16="http://schemas.microsoft.com/office/drawing/2014/main" id="{E9219E48-EC27-6B41-BBBC-E65C0EE3C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1877"/>
              <a:ext cx="189" cy="188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8" name="Oval 180">
              <a:extLst>
                <a:ext uri="{FF2B5EF4-FFF2-40B4-BE49-F238E27FC236}">
                  <a16:creationId xmlns:a16="http://schemas.microsoft.com/office/drawing/2014/main" id="{CEEDA28A-3EA7-8F4C-AF94-F424784B1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1877"/>
              <a:ext cx="189" cy="18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9" name="Freeform 181">
              <a:extLst>
                <a:ext uri="{FF2B5EF4-FFF2-40B4-BE49-F238E27FC236}">
                  <a16:creationId xmlns:a16="http://schemas.microsoft.com/office/drawing/2014/main" id="{179CDB55-70E9-C948-9A5A-C3DF933EC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" y="1970"/>
              <a:ext cx="329" cy="45"/>
            </a:xfrm>
            <a:custGeom>
              <a:avLst/>
              <a:gdLst>
                <a:gd name="T0" fmla="*/ 0 w 329"/>
                <a:gd name="T1" fmla="*/ 19 h 45"/>
                <a:gd name="T2" fmla="*/ 2 w 329"/>
                <a:gd name="T3" fmla="*/ 0 h 45"/>
                <a:gd name="T4" fmla="*/ 329 w 329"/>
                <a:gd name="T5" fmla="*/ 29 h 45"/>
                <a:gd name="T6" fmla="*/ 326 w 329"/>
                <a:gd name="T7" fmla="*/ 45 h 45"/>
                <a:gd name="T8" fmla="*/ 0 w 329"/>
                <a:gd name="T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45">
                  <a:moveTo>
                    <a:pt x="0" y="19"/>
                  </a:moveTo>
                  <a:lnTo>
                    <a:pt x="2" y="0"/>
                  </a:lnTo>
                  <a:lnTo>
                    <a:pt x="329" y="29"/>
                  </a:lnTo>
                  <a:lnTo>
                    <a:pt x="326" y="45"/>
                  </a:lnTo>
                  <a:lnTo>
                    <a:pt x="0" y="1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0" name="Arc 182">
              <a:extLst>
                <a:ext uri="{FF2B5EF4-FFF2-40B4-BE49-F238E27FC236}">
                  <a16:creationId xmlns:a16="http://schemas.microsoft.com/office/drawing/2014/main" id="{498AE5EB-9C83-AE45-980E-95044B73A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1968"/>
              <a:ext cx="12" cy="21"/>
            </a:xfrm>
            <a:custGeom>
              <a:avLst/>
              <a:gdLst>
                <a:gd name="G0" fmla="+- 21600 0 0"/>
                <a:gd name="G1" fmla="+- 19738 0 0"/>
                <a:gd name="G2" fmla="+- 21600 0 0"/>
                <a:gd name="T0" fmla="*/ 9213 w 21600"/>
                <a:gd name="T1" fmla="*/ 37433 h 37433"/>
                <a:gd name="T2" fmla="*/ 12827 w 21600"/>
                <a:gd name="T3" fmla="*/ 0 h 37433"/>
                <a:gd name="T4" fmla="*/ 21600 w 21600"/>
                <a:gd name="T5" fmla="*/ 19738 h 37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433" fill="none" extrusionOk="0">
                  <a:moveTo>
                    <a:pt x="9212" y="37433"/>
                  </a:moveTo>
                  <a:cubicBezTo>
                    <a:pt x="3438" y="33391"/>
                    <a:pt x="0" y="26786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</a:path>
                <a:path w="21600" h="37433" stroke="0" extrusionOk="0">
                  <a:moveTo>
                    <a:pt x="9212" y="37433"/>
                  </a:moveTo>
                  <a:cubicBezTo>
                    <a:pt x="3438" y="33391"/>
                    <a:pt x="0" y="26786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  <a:lnTo>
                    <a:pt x="21600" y="1973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1" name="Line 183">
              <a:extLst>
                <a:ext uri="{FF2B5EF4-FFF2-40B4-BE49-F238E27FC236}">
                  <a16:creationId xmlns:a16="http://schemas.microsoft.com/office/drawing/2014/main" id="{B020CDA9-F858-3145-8682-9BA5F1A40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5" y="1989"/>
              <a:ext cx="326" cy="2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2" name="Arc 184">
              <a:extLst>
                <a:ext uri="{FF2B5EF4-FFF2-40B4-BE49-F238E27FC236}">
                  <a16:creationId xmlns:a16="http://schemas.microsoft.com/office/drawing/2014/main" id="{0D73D58B-BBBA-4D49-9602-BDCF235BF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1968"/>
              <a:ext cx="12" cy="21"/>
            </a:xfrm>
            <a:custGeom>
              <a:avLst/>
              <a:gdLst>
                <a:gd name="G0" fmla="+- 21600 0 0"/>
                <a:gd name="G1" fmla="+- 19738 0 0"/>
                <a:gd name="G2" fmla="+- 21600 0 0"/>
                <a:gd name="T0" fmla="*/ 9213 w 21600"/>
                <a:gd name="T1" fmla="*/ 37433 h 37433"/>
                <a:gd name="T2" fmla="*/ 12827 w 21600"/>
                <a:gd name="T3" fmla="*/ 0 h 37433"/>
                <a:gd name="T4" fmla="*/ 21600 w 21600"/>
                <a:gd name="T5" fmla="*/ 19738 h 37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433" fill="none" extrusionOk="0">
                  <a:moveTo>
                    <a:pt x="9212" y="37433"/>
                  </a:moveTo>
                  <a:cubicBezTo>
                    <a:pt x="3438" y="33391"/>
                    <a:pt x="0" y="26786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</a:path>
                <a:path w="21600" h="37433" stroke="0" extrusionOk="0">
                  <a:moveTo>
                    <a:pt x="9212" y="37433"/>
                  </a:moveTo>
                  <a:cubicBezTo>
                    <a:pt x="3438" y="33391"/>
                    <a:pt x="0" y="26786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  <a:lnTo>
                    <a:pt x="21600" y="19738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3" name="Freeform 185">
              <a:extLst>
                <a:ext uri="{FF2B5EF4-FFF2-40B4-BE49-F238E27FC236}">
                  <a16:creationId xmlns:a16="http://schemas.microsoft.com/office/drawing/2014/main" id="{DCFB1BD5-DD6E-2040-A55A-252D5C42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" y="1970"/>
              <a:ext cx="327" cy="45"/>
            </a:xfrm>
            <a:custGeom>
              <a:avLst/>
              <a:gdLst>
                <a:gd name="T0" fmla="*/ 0 w 123"/>
                <a:gd name="T1" fmla="*/ 0 h 17"/>
                <a:gd name="T2" fmla="*/ 123 w 123"/>
                <a:gd name="T3" fmla="*/ 11 h 17"/>
                <a:gd name="T4" fmla="*/ 122 w 123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17">
                  <a:moveTo>
                    <a:pt x="0" y="0"/>
                  </a:moveTo>
                  <a:lnTo>
                    <a:pt x="123" y="11"/>
                  </a:lnTo>
                  <a:lnTo>
                    <a:pt x="122" y="1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4" name="Freeform 186">
              <a:extLst>
                <a:ext uri="{FF2B5EF4-FFF2-40B4-BE49-F238E27FC236}">
                  <a16:creationId xmlns:a16="http://schemas.microsoft.com/office/drawing/2014/main" id="{41F48263-8EE4-D345-B33C-9E5C905A9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1978"/>
              <a:ext cx="162" cy="72"/>
            </a:xfrm>
            <a:custGeom>
              <a:avLst/>
              <a:gdLst>
                <a:gd name="T0" fmla="*/ 156 w 162"/>
                <a:gd name="T1" fmla="*/ 0 h 72"/>
                <a:gd name="T2" fmla="*/ 162 w 162"/>
                <a:gd name="T3" fmla="*/ 16 h 72"/>
                <a:gd name="T4" fmla="*/ 8 w 162"/>
                <a:gd name="T5" fmla="*/ 72 h 72"/>
                <a:gd name="T6" fmla="*/ 0 w 162"/>
                <a:gd name="T7" fmla="*/ 53 h 72"/>
                <a:gd name="T8" fmla="*/ 156 w 16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72">
                  <a:moveTo>
                    <a:pt x="156" y="0"/>
                  </a:moveTo>
                  <a:lnTo>
                    <a:pt x="162" y="16"/>
                  </a:lnTo>
                  <a:lnTo>
                    <a:pt x="8" y="72"/>
                  </a:lnTo>
                  <a:lnTo>
                    <a:pt x="0" y="53"/>
                  </a:lnTo>
                  <a:lnTo>
                    <a:pt x="15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5" name="Arc 187">
              <a:extLst>
                <a:ext uri="{FF2B5EF4-FFF2-40B4-BE49-F238E27FC236}">
                  <a16:creationId xmlns:a16="http://schemas.microsoft.com/office/drawing/2014/main" id="{45C0AE2D-ACEA-9541-A7BF-6E8270B1B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979"/>
              <a:ext cx="7" cy="13"/>
            </a:xfrm>
            <a:custGeom>
              <a:avLst/>
              <a:gdLst>
                <a:gd name="G0" fmla="+- 0 0 0"/>
                <a:gd name="G1" fmla="+- 20955 0 0"/>
                <a:gd name="G2" fmla="+- 21600 0 0"/>
                <a:gd name="T0" fmla="*/ 5239 w 21600"/>
                <a:gd name="T1" fmla="*/ 0 h 42261"/>
                <a:gd name="T2" fmla="*/ 3551 w 21600"/>
                <a:gd name="T3" fmla="*/ 42261 h 42261"/>
                <a:gd name="T4" fmla="*/ 0 w 21600"/>
                <a:gd name="T5" fmla="*/ 20955 h 4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61" fill="none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</a:path>
                <a:path w="21600" h="42261" stroke="0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  <a:lnTo>
                    <a:pt x="0" y="2095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6" name="Line 188">
              <a:extLst>
                <a:ext uri="{FF2B5EF4-FFF2-40B4-BE49-F238E27FC236}">
                  <a16:creationId xmlns:a16="http://schemas.microsoft.com/office/drawing/2014/main" id="{C949C8F7-A7A3-9941-AED5-CD992939B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1" y="1978"/>
              <a:ext cx="156" cy="5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7" name="Arc 189">
              <a:extLst>
                <a:ext uri="{FF2B5EF4-FFF2-40B4-BE49-F238E27FC236}">
                  <a16:creationId xmlns:a16="http://schemas.microsoft.com/office/drawing/2014/main" id="{E911428C-54DF-F24C-9A08-59032DD2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979"/>
              <a:ext cx="7" cy="13"/>
            </a:xfrm>
            <a:custGeom>
              <a:avLst/>
              <a:gdLst>
                <a:gd name="G0" fmla="+- 0 0 0"/>
                <a:gd name="G1" fmla="+- 20955 0 0"/>
                <a:gd name="G2" fmla="+- 21600 0 0"/>
                <a:gd name="T0" fmla="*/ 5239 w 21600"/>
                <a:gd name="T1" fmla="*/ 0 h 42261"/>
                <a:gd name="T2" fmla="*/ 3551 w 21600"/>
                <a:gd name="T3" fmla="*/ 42261 h 42261"/>
                <a:gd name="T4" fmla="*/ 0 w 21600"/>
                <a:gd name="T5" fmla="*/ 20955 h 4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61" fill="none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</a:path>
                <a:path w="21600" h="42261" stroke="0" extrusionOk="0">
                  <a:moveTo>
                    <a:pt x="5239" y="-1"/>
                  </a:moveTo>
                  <a:cubicBezTo>
                    <a:pt x="14854" y="2403"/>
                    <a:pt x="21600" y="11043"/>
                    <a:pt x="21600" y="20955"/>
                  </a:cubicBezTo>
                  <a:cubicBezTo>
                    <a:pt x="21600" y="31513"/>
                    <a:pt x="13966" y="40525"/>
                    <a:pt x="3551" y="42261"/>
                  </a:cubicBezTo>
                  <a:lnTo>
                    <a:pt x="0" y="2095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8" name="Freeform 190">
              <a:extLst>
                <a:ext uri="{FF2B5EF4-FFF2-40B4-BE49-F238E27FC236}">
                  <a16:creationId xmlns:a16="http://schemas.microsoft.com/office/drawing/2014/main" id="{68D5DA86-2BDE-B242-AC54-29B34D8AE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1994"/>
              <a:ext cx="162" cy="56"/>
            </a:xfrm>
            <a:custGeom>
              <a:avLst/>
              <a:gdLst>
                <a:gd name="T0" fmla="*/ 61 w 61"/>
                <a:gd name="T1" fmla="*/ 0 h 21"/>
                <a:gd name="T2" fmla="*/ 3 w 61"/>
                <a:gd name="T3" fmla="*/ 21 h 21"/>
                <a:gd name="T4" fmla="*/ 0 w 61"/>
                <a:gd name="T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21">
                  <a:moveTo>
                    <a:pt x="61" y="0"/>
                  </a:moveTo>
                  <a:lnTo>
                    <a:pt x="3" y="21"/>
                  </a:lnTo>
                  <a:lnTo>
                    <a:pt x="0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9" name="Oval 191">
              <a:extLst>
                <a:ext uri="{FF2B5EF4-FFF2-40B4-BE49-F238E27FC236}">
                  <a16:creationId xmlns:a16="http://schemas.microsoft.com/office/drawing/2014/main" id="{BAE23CEC-C1B4-AA4B-9627-B47B77D56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941"/>
              <a:ext cx="93" cy="9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0" name="Oval 192">
              <a:extLst>
                <a:ext uri="{FF2B5EF4-FFF2-40B4-BE49-F238E27FC236}">
                  <a16:creationId xmlns:a16="http://schemas.microsoft.com/office/drawing/2014/main" id="{AA5EB178-AED0-2349-8498-9BB8D958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941"/>
              <a:ext cx="93" cy="93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1" name="Freeform 193">
              <a:extLst>
                <a:ext uri="{FF2B5EF4-FFF2-40B4-BE49-F238E27FC236}">
                  <a16:creationId xmlns:a16="http://schemas.microsoft.com/office/drawing/2014/main" id="{11562A25-ABE7-554B-81D7-8779F381F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6" y="1586"/>
              <a:ext cx="24" cy="355"/>
            </a:xfrm>
            <a:custGeom>
              <a:avLst/>
              <a:gdLst>
                <a:gd name="T0" fmla="*/ 24 w 24"/>
                <a:gd name="T1" fmla="*/ 355 h 355"/>
                <a:gd name="T2" fmla="*/ 5 w 24"/>
                <a:gd name="T3" fmla="*/ 355 h 355"/>
                <a:gd name="T4" fmla="*/ 0 w 24"/>
                <a:gd name="T5" fmla="*/ 0 h 355"/>
                <a:gd name="T6" fmla="*/ 19 w 24"/>
                <a:gd name="T7" fmla="*/ 0 h 355"/>
                <a:gd name="T8" fmla="*/ 24 w 24"/>
                <a:gd name="T9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5">
                  <a:moveTo>
                    <a:pt x="24" y="355"/>
                  </a:moveTo>
                  <a:lnTo>
                    <a:pt x="5" y="35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24" y="35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2" name="Arc 194">
              <a:extLst>
                <a:ext uri="{FF2B5EF4-FFF2-40B4-BE49-F238E27FC236}">
                  <a16:creationId xmlns:a16="http://schemas.microsoft.com/office/drawing/2014/main" id="{983F5146-3C3D-814E-98C9-AC69FA7A4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911"/>
              <a:ext cx="18" cy="31"/>
            </a:xfrm>
            <a:custGeom>
              <a:avLst/>
              <a:gdLst>
                <a:gd name="G0" fmla="+- 4833 0 0"/>
                <a:gd name="G1" fmla="+- 0 0 0"/>
                <a:gd name="G2" fmla="+- 21600 0 0"/>
                <a:gd name="T0" fmla="*/ 12743 w 12743"/>
                <a:gd name="T1" fmla="*/ 20099 h 21600"/>
                <a:gd name="T2" fmla="*/ 0 w 12743"/>
                <a:gd name="T3" fmla="*/ 21052 h 21600"/>
                <a:gd name="T4" fmla="*/ 4833 w 127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3" h="21600" fill="none" extrusionOk="0">
                  <a:moveTo>
                    <a:pt x="12743" y="20099"/>
                  </a:moveTo>
                  <a:cubicBezTo>
                    <a:pt x="10223" y="21090"/>
                    <a:pt x="7540" y="21600"/>
                    <a:pt x="4833" y="21600"/>
                  </a:cubicBezTo>
                  <a:cubicBezTo>
                    <a:pt x="3206" y="21600"/>
                    <a:pt x="1585" y="21416"/>
                    <a:pt x="-1" y="21052"/>
                  </a:cubicBezTo>
                </a:path>
                <a:path w="12743" h="21600" stroke="0" extrusionOk="0">
                  <a:moveTo>
                    <a:pt x="12743" y="20099"/>
                  </a:moveTo>
                  <a:cubicBezTo>
                    <a:pt x="10223" y="21090"/>
                    <a:pt x="7540" y="21600"/>
                    <a:pt x="4833" y="21600"/>
                  </a:cubicBezTo>
                  <a:cubicBezTo>
                    <a:pt x="3206" y="21600"/>
                    <a:pt x="1585" y="21416"/>
                    <a:pt x="-1" y="21052"/>
                  </a:cubicBezTo>
                  <a:lnTo>
                    <a:pt x="483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3" name="Line 195">
              <a:extLst>
                <a:ext uri="{FF2B5EF4-FFF2-40B4-BE49-F238E27FC236}">
                  <a16:creationId xmlns:a16="http://schemas.microsoft.com/office/drawing/2014/main" id="{4A4ABC19-6BB0-CB4F-985C-BE78B189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586"/>
              <a:ext cx="5" cy="35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4" name="Arc 196">
              <a:extLst>
                <a:ext uri="{FF2B5EF4-FFF2-40B4-BE49-F238E27FC236}">
                  <a16:creationId xmlns:a16="http://schemas.microsoft.com/office/drawing/2014/main" id="{0477DC2C-EC77-0243-8C88-B920CE2F9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911"/>
              <a:ext cx="18" cy="31"/>
            </a:xfrm>
            <a:custGeom>
              <a:avLst/>
              <a:gdLst>
                <a:gd name="G0" fmla="+- 4833 0 0"/>
                <a:gd name="G1" fmla="+- 0 0 0"/>
                <a:gd name="G2" fmla="+- 21600 0 0"/>
                <a:gd name="T0" fmla="*/ 12743 w 12743"/>
                <a:gd name="T1" fmla="*/ 20099 h 21600"/>
                <a:gd name="T2" fmla="*/ 0 w 12743"/>
                <a:gd name="T3" fmla="*/ 21052 h 21600"/>
                <a:gd name="T4" fmla="*/ 4833 w 127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3" h="21600" fill="none" extrusionOk="0">
                  <a:moveTo>
                    <a:pt x="12743" y="20099"/>
                  </a:moveTo>
                  <a:cubicBezTo>
                    <a:pt x="10223" y="21090"/>
                    <a:pt x="7540" y="21600"/>
                    <a:pt x="4833" y="21600"/>
                  </a:cubicBezTo>
                  <a:cubicBezTo>
                    <a:pt x="3206" y="21600"/>
                    <a:pt x="1585" y="21416"/>
                    <a:pt x="-1" y="21052"/>
                  </a:cubicBezTo>
                </a:path>
                <a:path w="12743" h="21600" stroke="0" extrusionOk="0">
                  <a:moveTo>
                    <a:pt x="12743" y="20099"/>
                  </a:moveTo>
                  <a:cubicBezTo>
                    <a:pt x="10223" y="21090"/>
                    <a:pt x="7540" y="21600"/>
                    <a:pt x="4833" y="21600"/>
                  </a:cubicBezTo>
                  <a:cubicBezTo>
                    <a:pt x="3206" y="21600"/>
                    <a:pt x="1585" y="21416"/>
                    <a:pt x="-1" y="21052"/>
                  </a:cubicBezTo>
                  <a:lnTo>
                    <a:pt x="4833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5" name="Freeform 197">
              <a:extLst>
                <a:ext uri="{FF2B5EF4-FFF2-40B4-BE49-F238E27FC236}">
                  <a16:creationId xmlns:a16="http://schemas.microsoft.com/office/drawing/2014/main" id="{79600EB1-3708-4F45-BEA8-CACFA3789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6" y="1586"/>
              <a:ext cx="19" cy="355"/>
            </a:xfrm>
            <a:custGeom>
              <a:avLst/>
              <a:gdLst>
                <a:gd name="T0" fmla="*/ 2 w 7"/>
                <a:gd name="T1" fmla="*/ 134 h 134"/>
                <a:gd name="T2" fmla="*/ 0 w 7"/>
                <a:gd name="T3" fmla="*/ 0 h 134"/>
                <a:gd name="T4" fmla="*/ 7 w 7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4">
                  <a:moveTo>
                    <a:pt x="2" y="134"/>
                  </a:move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6" name="Freeform 198">
              <a:extLst>
                <a:ext uri="{FF2B5EF4-FFF2-40B4-BE49-F238E27FC236}">
                  <a16:creationId xmlns:a16="http://schemas.microsoft.com/office/drawing/2014/main" id="{D0A983FC-3CA9-F444-87AA-31A8BF4A5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1981"/>
              <a:ext cx="326" cy="34"/>
            </a:xfrm>
            <a:custGeom>
              <a:avLst/>
              <a:gdLst>
                <a:gd name="T0" fmla="*/ 0 w 326"/>
                <a:gd name="T1" fmla="*/ 18 h 34"/>
                <a:gd name="T2" fmla="*/ 2 w 326"/>
                <a:gd name="T3" fmla="*/ 0 h 34"/>
                <a:gd name="T4" fmla="*/ 326 w 326"/>
                <a:gd name="T5" fmla="*/ 16 h 34"/>
                <a:gd name="T6" fmla="*/ 326 w 326"/>
                <a:gd name="T7" fmla="*/ 34 h 34"/>
                <a:gd name="T8" fmla="*/ 0 w 326"/>
                <a:gd name="T9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4">
                  <a:moveTo>
                    <a:pt x="0" y="18"/>
                  </a:moveTo>
                  <a:lnTo>
                    <a:pt x="2" y="0"/>
                  </a:lnTo>
                  <a:lnTo>
                    <a:pt x="326" y="16"/>
                  </a:lnTo>
                  <a:lnTo>
                    <a:pt x="326" y="34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7" name="Arc 199">
              <a:extLst>
                <a:ext uri="{FF2B5EF4-FFF2-40B4-BE49-F238E27FC236}">
                  <a16:creationId xmlns:a16="http://schemas.microsoft.com/office/drawing/2014/main" id="{3748574E-CF1C-7A47-949D-B61B1D757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1979"/>
              <a:ext cx="12" cy="20"/>
            </a:xfrm>
            <a:custGeom>
              <a:avLst/>
              <a:gdLst>
                <a:gd name="G0" fmla="+- 21600 0 0"/>
                <a:gd name="G1" fmla="+- 19738 0 0"/>
                <a:gd name="G2" fmla="+- 21600 0 0"/>
                <a:gd name="T0" fmla="*/ 8339 w 21600"/>
                <a:gd name="T1" fmla="*/ 36788 h 36788"/>
                <a:gd name="T2" fmla="*/ 12827 w 21600"/>
                <a:gd name="T3" fmla="*/ 0 h 36788"/>
                <a:gd name="T4" fmla="*/ 21600 w 21600"/>
                <a:gd name="T5" fmla="*/ 19738 h 36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788" fill="none" extrusionOk="0">
                  <a:moveTo>
                    <a:pt x="8338" y="36788"/>
                  </a:moveTo>
                  <a:cubicBezTo>
                    <a:pt x="3077" y="32695"/>
                    <a:pt x="0" y="26403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</a:path>
                <a:path w="21600" h="36788" stroke="0" extrusionOk="0">
                  <a:moveTo>
                    <a:pt x="8338" y="36788"/>
                  </a:moveTo>
                  <a:cubicBezTo>
                    <a:pt x="3077" y="32695"/>
                    <a:pt x="0" y="26403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  <a:lnTo>
                    <a:pt x="21600" y="1973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8" name="Line 200">
              <a:extLst>
                <a:ext uri="{FF2B5EF4-FFF2-40B4-BE49-F238E27FC236}">
                  <a16:creationId xmlns:a16="http://schemas.microsoft.com/office/drawing/2014/main" id="{6FEE0AA3-5533-B143-98DE-1712DF8CD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2" y="1999"/>
              <a:ext cx="326" cy="1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9" name="Arc 201">
              <a:extLst>
                <a:ext uri="{FF2B5EF4-FFF2-40B4-BE49-F238E27FC236}">
                  <a16:creationId xmlns:a16="http://schemas.microsoft.com/office/drawing/2014/main" id="{909E9EFC-04F5-764D-824E-FA29166A0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1979"/>
              <a:ext cx="12" cy="20"/>
            </a:xfrm>
            <a:custGeom>
              <a:avLst/>
              <a:gdLst>
                <a:gd name="G0" fmla="+- 21600 0 0"/>
                <a:gd name="G1" fmla="+- 19738 0 0"/>
                <a:gd name="G2" fmla="+- 21600 0 0"/>
                <a:gd name="T0" fmla="*/ 8339 w 21600"/>
                <a:gd name="T1" fmla="*/ 36788 h 36788"/>
                <a:gd name="T2" fmla="*/ 12827 w 21600"/>
                <a:gd name="T3" fmla="*/ 0 h 36788"/>
                <a:gd name="T4" fmla="*/ 21600 w 21600"/>
                <a:gd name="T5" fmla="*/ 19738 h 36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788" fill="none" extrusionOk="0">
                  <a:moveTo>
                    <a:pt x="8338" y="36788"/>
                  </a:moveTo>
                  <a:cubicBezTo>
                    <a:pt x="3077" y="32695"/>
                    <a:pt x="0" y="26403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</a:path>
                <a:path w="21600" h="36788" stroke="0" extrusionOk="0">
                  <a:moveTo>
                    <a:pt x="8338" y="36788"/>
                  </a:moveTo>
                  <a:cubicBezTo>
                    <a:pt x="3077" y="32695"/>
                    <a:pt x="0" y="26403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  <a:lnTo>
                    <a:pt x="21600" y="19738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0" name="Freeform 202">
              <a:extLst>
                <a:ext uri="{FF2B5EF4-FFF2-40B4-BE49-F238E27FC236}">
                  <a16:creationId xmlns:a16="http://schemas.microsoft.com/office/drawing/2014/main" id="{F928B5C1-F1C5-864D-8AA4-5F23F61A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1981"/>
              <a:ext cx="324" cy="34"/>
            </a:xfrm>
            <a:custGeom>
              <a:avLst/>
              <a:gdLst>
                <a:gd name="T0" fmla="*/ 0 w 122"/>
                <a:gd name="T1" fmla="*/ 0 h 13"/>
                <a:gd name="T2" fmla="*/ 122 w 122"/>
                <a:gd name="T3" fmla="*/ 6 h 13"/>
                <a:gd name="T4" fmla="*/ 122 w 12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3">
                  <a:moveTo>
                    <a:pt x="0" y="0"/>
                  </a:moveTo>
                  <a:lnTo>
                    <a:pt x="122" y="6"/>
                  </a:lnTo>
                  <a:lnTo>
                    <a:pt x="122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1" name="Freeform 203">
            <a:extLst>
              <a:ext uri="{FF2B5EF4-FFF2-40B4-BE49-F238E27FC236}">
                <a16:creationId xmlns:a16="http://schemas.microsoft.com/office/drawing/2014/main" id="{07F23F47-23E6-3E4B-94CF-8932346F595E}"/>
              </a:ext>
            </a:extLst>
          </p:cNvPr>
          <p:cNvSpPr>
            <a:spLocks/>
          </p:cNvSpPr>
          <p:nvPr/>
        </p:nvSpPr>
        <p:spPr bwMode="auto">
          <a:xfrm>
            <a:off x="5014913" y="3152775"/>
            <a:ext cx="260350" cy="112713"/>
          </a:xfrm>
          <a:custGeom>
            <a:avLst/>
            <a:gdLst>
              <a:gd name="T0" fmla="*/ 159 w 164"/>
              <a:gd name="T1" fmla="*/ 0 h 71"/>
              <a:gd name="T2" fmla="*/ 164 w 164"/>
              <a:gd name="T3" fmla="*/ 16 h 71"/>
              <a:gd name="T4" fmla="*/ 5 w 164"/>
              <a:gd name="T5" fmla="*/ 71 h 71"/>
              <a:gd name="T6" fmla="*/ 0 w 164"/>
              <a:gd name="T7" fmla="*/ 56 h 71"/>
              <a:gd name="T8" fmla="*/ 159 w 164"/>
              <a:gd name="T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71">
                <a:moveTo>
                  <a:pt x="159" y="0"/>
                </a:moveTo>
                <a:lnTo>
                  <a:pt x="164" y="16"/>
                </a:lnTo>
                <a:lnTo>
                  <a:pt x="5" y="71"/>
                </a:lnTo>
                <a:lnTo>
                  <a:pt x="0" y="56"/>
                </a:lnTo>
                <a:lnTo>
                  <a:pt x="159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2" name="Arc 204">
            <a:extLst>
              <a:ext uri="{FF2B5EF4-FFF2-40B4-BE49-F238E27FC236}">
                <a16:creationId xmlns:a16="http://schemas.microsoft.com/office/drawing/2014/main" id="{4DEACC05-5F81-3849-A3F0-EACA61FDEE9D}"/>
              </a:ext>
            </a:extLst>
          </p:cNvPr>
          <p:cNvSpPr>
            <a:spLocks/>
          </p:cNvSpPr>
          <p:nvPr/>
        </p:nvSpPr>
        <p:spPr bwMode="auto">
          <a:xfrm>
            <a:off x="5265738" y="3154363"/>
            <a:ext cx="11112" cy="19050"/>
          </a:xfrm>
          <a:custGeom>
            <a:avLst/>
            <a:gdLst>
              <a:gd name="G0" fmla="+- 0 0 0"/>
              <a:gd name="G1" fmla="+- 21383 0 0"/>
              <a:gd name="G2" fmla="+- 21600 0 0"/>
              <a:gd name="T0" fmla="*/ 3055 w 21600"/>
              <a:gd name="T1" fmla="*/ 0 h 39355"/>
              <a:gd name="T2" fmla="*/ 11982 w 21600"/>
              <a:gd name="T3" fmla="*/ 39355 h 39355"/>
              <a:gd name="T4" fmla="*/ 0 w 21600"/>
              <a:gd name="T5" fmla="*/ 21383 h 39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355" fill="none" extrusionOk="0">
                <a:moveTo>
                  <a:pt x="3054" y="0"/>
                </a:moveTo>
                <a:cubicBezTo>
                  <a:pt x="13696" y="1520"/>
                  <a:pt x="21600" y="10633"/>
                  <a:pt x="21600" y="21383"/>
                </a:cubicBezTo>
                <a:cubicBezTo>
                  <a:pt x="21600" y="28604"/>
                  <a:pt x="17990" y="35348"/>
                  <a:pt x="11981" y="39354"/>
                </a:cubicBezTo>
              </a:path>
              <a:path w="21600" h="39355" stroke="0" extrusionOk="0">
                <a:moveTo>
                  <a:pt x="3054" y="0"/>
                </a:moveTo>
                <a:cubicBezTo>
                  <a:pt x="13696" y="1520"/>
                  <a:pt x="21600" y="10633"/>
                  <a:pt x="21600" y="21383"/>
                </a:cubicBezTo>
                <a:cubicBezTo>
                  <a:pt x="21600" y="28604"/>
                  <a:pt x="17990" y="35348"/>
                  <a:pt x="11981" y="39354"/>
                </a:cubicBezTo>
                <a:lnTo>
                  <a:pt x="0" y="2138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3" name="Line 205">
            <a:extLst>
              <a:ext uri="{FF2B5EF4-FFF2-40B4-BE49-F238E27FC236}">
                <a16:creationId xmlns:a16="http://schemas.microsoft.com/office/drawing/2014/main" id="{F4612B75-4710-264F-9793-C534927D0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4913" y="3152775"/>
            <a:ext cx="252412" cy="889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4" name="Arc 206">
            <a:extLst>
              <a:ext uri="{FF2B5EF4-FFF2-40B4-BE49-F238E27FC236}">
                <a16:creationId xmlns:a16="http://schemas.microsoft.com/office/drawing/2014/main" id="{2F1B3F23-8904-3941-807F-6478BEB68AEC}"/>
              </a:ext>
            </a:extLst>
          </p:cNvPr>
          <p:cNvSpPr>
            <a:spLocks/>
          </p:cNvSpPr>
          <p:nvPr/>
        </p:nvSpPr>
        <p:spPr bwMode="auto">
          <a:xfrm>
            <a:off x="5265738" y="3154363"/>
            <a:ext cx="11112" cy="19050"/>
          </a:xfrm>
          <a:custGeom>
            <a:avLst/>
            <a:gdLst>
              <a:gd name="G0" fmla="+- 0 0 0"/>
              <a:gd name="G1" fmla="+- 21383 0 0"/>
              <a:gd name="G2" fmla="+- 21600 0 0"/>
              <a:gd name="T0" fmla="*/ 3055 w 21600"/>
              <a:gd name="T1" fmla="*/ 0 h 39355"/>
              <a:gd name="T2" fmla="*/ 11982 w 21600"/>
              <a:gd name="T3" fmla="*/ 39355 h 39355"/>
              <a:gd name="T4" fmla="*/ 0 w 21600"/>
              <a:gd name="T5" fmla="*/ 21383 h 39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355" fill="none" extrusionOk="0">
                <a:moveTo>
                  <a:pt x="3054" y="0"/>
                </a:moveTo>
                <a:cubicBezTo>
                  <a:pt x="13696" y="1520"/>
                  <a:pt x="21600" y="10633"/>
                  <a:pt x="21600" y="21383"/>
                </a:cubicBezTo>
                <a:cubicBezTo>
                  <a:pt x="21600" y="28604"/>
                  <a:pt x="17990" y="35348"/>
                  <a:pt x="11981" y="39354"/>
                </a:cubicBezTo>
              </a:path>
              <a:path w="21600" h="39355" stroke="0" extrusionOk="0">
                <a:moveTo>
                  <a:pt x="3054" y="0"/>
                </a:moveTo>
                <a:cubicBezTo>
                  <a:pt x="13696" y="1520"/>
                  <a:pt x="21600" y="10633"/>
                  <a:pt x="21600" y="21383"/>
                </a:cubicBezTo>
                <a:cubicBezTo>
                  <a:pt x="21600" y="28604"/>
                  <a:pt x="17990" y="35348"/>
                  <a:pt x="11981" y="39354"/>
                </a:cubicBezTo>
                <a:lnTo>
                  <a:pt x="0" y="21383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5" name="Freeform 207">
            <a:extLst>
              <a:ext uri="{FF2B5EF4-FFF2-40B4-BE49-F238E27FC236}">
                <a16:creationId xmlns:a16="http://schemas.microsoft.com/office/drawing/2014/main" id="{30E79380-4A3B-5E4F-87D8-645ECD1FEFBA}"/>
              </a:ext>
            </a:extLst>
          </p:cNvPr>
          <p:cNvSpPr>
            <a:spLocks/>
          </p:cNvSpPr>
          <p:nvPr/>
        </p:nvSpPr>
        <p:spPr bwMode="auto">
          <a:xfrm>
            <a:off x="5014913" y="3178175"/>
            <a:ext cx="260350" cy="87313"/>
          </a:xfrm>
          <a:custGeom>
            <a:avLst/>
            <a:gdLst>
              <a:gd name="T0" fmla="*/ 62 w 62"/>
              <a:gd name="T1" fmla="*/ 0 h 21"/>
              <a:gd name="T2" fmla="*/ 2 w 62"/>
              <a:gd name="T3" fmla="*/ 21 h 21"/>
              <a:gd name="T4" fmla="*/ 0 w 62"/>
              <a:gd name="T5" fmla="*/ 1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21">
                <a:moveTo>
                  <a:pt x="62" y="0"/>
                </a:moveTo>
                <a:lnTo>
                  <a:pt x="2" y="21"/>
                </a:lnTo>
                <a:lnTo>
                  <a:pt x="0" y="15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6" name="Oval 208">
            <a:extLst>
              <a:ext uri="{FF2B5EF4-FFF2-40B4-BE49-F238E27FC236}">
                <a16:creationId xmlns:a16="http://schemas.microsoft.com/office/drawing/2014/main" id="{887A6006-0224-6B4A-8D01-E9E227F7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19325"/>
            <a:ext cx="300038" cy="29845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7" name="Oval 209">
            <a:extLst>
              <a:ext uri="{FF2B5EF4-FFF2-40B4-BE49-F238E27FC236}">
                <a16:creationId xmlns:a16="http://schemas.microsoft.com/office/drawing/2014/main" id="{8306BCC1-5216-C04E-9F6B-4DEF9962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19325"/>
            <a:ext cx="300038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8" name="Freeform 210">
            <a:extLst>
              <a:ext uri="{FF2B5EF4-FFF2-40B4-BE49-F238E27FC236}">
                <a16:creationId xmlns:a16="http://schemas.microsoft.com/office/drawing/2014/main" id="{5A85561A-C25E-F042-AFAA-89DD1DD5948B}"/>
              </a:ext>
            </a:extLst>
          </p:cNvPr>
          <p:cNvSpPr>
            <a:spLocks/>
          </p:cNvSpPr>
          <p:nvPr/>
        </p:nvSpPr>
        <p:spPr bwMode="auto">
          <a:xfrm>
            <a:off x="5422900" y="2354263"/>
            <a:ext cx="506413" cy="28575"/>
          </a:xfrm>
          <a:custGeom>
            <a:avLst/>
            <a:gdLst>
              <a:gd name="T0" fmla="*/ 0 w 319"/>
              <a:gd name="T1" fmla="*/ 18 h 18"/>
              <a:gd name="T2" fmla="*/ 0 w 319"/>
              <a:gd name="T3" fmla="*/ 3 h 18"/>
              <a:gd name="T4" fmla="*/ 319 w 319"/>
              <a:gd name="T5" fmla="*/ 0 h 18"/>
              <a:gd name="T6" fmla="*/ 319 w 319"/>
              <a:gd name="T7" fmla="*/ 18 h 18"/>
              <a:gd name="T8" fmla="*/ 0 w 319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18">
                <a:moveTo>
                  <a:pt x="0" y="18"/>
                </a:moveTo>
                <a:lnTo>
                  <a:pt x="0" y="3"/>
                </a:lnTo>
                <a:lnTo>
                  <a:pt x="319" y="0"/>
                </a:lnTo>
                <a:lnTo>
                  <a:pt x="319" y="18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9" name="Arc 211">
            <a:extLst>
              <a:ext uri="{FF2B5EF4-FFF2-40B4-BE49-F238E27FC236}">
                <a16:creationId xmlns:a16="http://schemas.microsoft.com/office/drawing/2014/main" id="{C1E586D1-A490-0F4C-809D-E0A79268D209}"/>
              </a:ext>
            </a:extLst>
          </p:cNvPr>
          <p:cNvSpPr>
            <a:spLocks/>
          </p:cNvSpPr>
          <p:nvPr/>
        </p:nvSpPr>
        <p:spPr bwMode="auto">
          <a:xfrm>
            <a:off x="5419725" y="2359025"/>
            <a:ext cx="14288" cy="22225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10883 w 21600"/>
              <a:gd name="T1" fmla="*/ 34028 h 34028"/>
              <a:gd name="T2" fmla="*/ 6326 w 21600"/>
              <a:gd name="T3" fmla="*/ 0 h 34028"/>
              <a:gd name="T4" fmla="*/ 21600 w 21600"/>
              <a:gd name="T5" fmla="*/ 15274 h 3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028" fill="none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4028" stroke="0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0" name="Line 212">
            <a:extLst>
              <a:ext uri="{FF2B5EF4-FFF2-40B4-BE49-F238E27FC236}">
                <a16:creationId xmlns:a16="http://schemas.microsoft.com/office/drawing/2014/main" id="{4539E040-B574-AE4A-9E7C-79E7E85B4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2900" y="2382838"/>
            <a:ext cx="50641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1" name="Arc 213">
            <a:extLst>
              <a:ext uri="{FF2B5EF4-FFF2-40B4-BE49-F238E27FC236}">
                <a16:creationId xmlns:a16="http://schemas.microsoft.com/office/drawing/2014/main" id="{C4545D51-0A72-A548-BC89-436411438D9F}"/>
              </a:ext>
            </a:extLst>
          </p:cNvPr>
          <p:cNvSpPr>
            <a:spLocks/>
          </p:cNvSpPr>
          <p:nvPr/>
        </p:nvSpPr>
        <p:spPr bwMode="auto">
          <a:xfrm>
            <a:off x="5419725" y="2359025"/>
            <a:ext cx="14288" cy="22225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10883 w 21600"/>
              <a:gd name="T1" fmla="*/ 34028 h 34028"/>
              <a:gd name="T2" fmla="*/ 6326 w 21600"/>
              <a:gd name="T3" fmla="*/ 0 h 34028"/>
              <a:gd name="T4" fmla="*/ 21600 w 21600"/>
              <a:gd name="T5" fmla="*/ 15274 h 3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028" fill="none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4028" stroke="0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2" name="Freeform 214">
            <a:extLst>
              <a:ext uri="{FF2B5EF4-FFF2-40B4-BE49-F238E27FC236}">
                <a16:creationId xmlns:a16="http://schemas.microsoft.com/office/drawing/2014/main" id="{FEB14845-3D5B-2945-AE8D-3BF95B09F6E6}"/>
              </a:ext>
            </a:extLst>
          </p:cNvPr>
          <p:cNvSpPr>
            <a:spLocks/>
          </p:cNvSpPr>
          <p:nvPr/>
        </p:nvSpPr>
        <p:spPr bwMode="auto">
          <a:xfrm>
            <a:off x="5422900" y="2354263"/>
            <a:ext cx="506413" cy="28575"/>
          </a:xfrm>
          <a:custGeom>
            <a:avLst/>
            <a:gdLst>
              <a:gd name="T0" fmla="*/ 0 w 120"/>
              <a:gd name="T1" fmla="*/ 1 h 7"/>
              <a:gd name="T2" fmla="*/ 120 w 120"/>
              <a:gd name="T3" fmla="*/ 0 h 7"/>
              <a:gd name="T4" fmla="*/ 120 w 120"/>
              <a:gd name="T5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7">
                <a:moveTo>
                  <a:pt x="0" y="1"/>
                </a:moveTo>
                <a:lnTo>
                  <a:pt x="120" y="0"/>
                </a:lnTo>
                <a:lnTo>
                  <a:pt x="120" y="7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3" name="Freeform 215">
            <a:extLst>
              <a:ext uri="{FF2B5EF4-FFF2-40B4-BE49-F238E27FC236}">
                <a16:creationId xmlns:a16="http://schemas.microsoft.com/office/drawing/2014/main" id="{0424FA78-6889-7249-8ABD-2DE4899E9924}"/>
              </a:ext>
            </a:extLst>
          </p:cNvPr>
          <p:cNvSpPr>
            <a:spLocks/>
          </p:cNvSpPr>
          <p:nvPr/>
        </p:nvSpPr>
        <p:spPr bwMode="auto">
          <a:xfrm>
            <a:off x="4968875" y="2379663"/>
            <a:ext cx="260350" cy="109537"/>
          </a:xfrm>
          <a:custGeom>
            <a:avLst/>
            <a:gdLst>
              <a:gd name="T0" fmla="*/ 159 w 164"/>
              <a:gd name="T1" fmla="*/ 0 h 69"/>
              <a:gd name="T2" fmla="*/ 164 w 164"/>
              <a:gd name="T3" fmla="*/ 16 h 69"/>
              <a:gd name="T4" fmla="*/ 5 w 164"/>
              <a:gd name="T5" fmla="*/ 69 h 69"/>
              <a:gd name="T6" fmla="*/ 0 w 164"/>
              <a:gd name="T7" fmla="*/ 50 h 69"/>
              <a:gd name="T8" fmla="*/ 159 w 164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69">
                <a:moveTo>
                  <a:pt x="159" y="0"/>
                </a:moveTo>
                <a:lnTo>
                  <a:pt x="164" y="16"/>
                </a:lnTo>
                <a:lnTo>
                  <a:pt x="5" y="69"/>
                </a:lnTo>
                <a:lnTo>
                  <a:pt x="0" y="50"/>
                </a:lnTo>
                <a:lnTo>
                  <a:pt x="159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4" name="Arc 216">
            <a:extLst>
              <a:ext uri="{FF2B5EF4-FFF2-40B4-BE49-F238E27FC236}">
                <a16:creationId xmlns:a16="http://schemas.microsoft.com/office/drawing/2014/main" id="{070F75F8-2F81-3045-83FA-3995DB461E1B}"/>
              </a:ext>
            </a:extLst>
          </p:cNvPr>
          <p:cNvSpPr>
            <a:spLocks/>
          </p:cNvSpPr>
          <p:nvPr/>
        </p:nvSpPr>
        <p:spPr bwMode="auto">
          <a:xfrm>
            <a:off x="5224463" y="2381250"/>
            <a:ext cx="11112" cy="20638"/>
          </a:xfrm>
          <a:custGeom>
            <a:avLst/>
            <a:gdLst>
              <a:gd name="G0" fmla="+- 0 0 0"/>
              <a:gd name="G1" fmla="+- 21181 0 0"/>
              <a:gd name="G2" fmla="+- 21600 0 0"/>
              <a:gd name="T0" fmla="*/ 4236 w 21600"/>
              <a:gd name="T1" fmla="*/ 0 h 42487"/>
              <a:gd name="T2" fmla="*/ 3551 w 21600"/>
              <a:gd name="T3" fmla="*/ 42487 h 42487"/>
              <a:gd name="T4" fmla="*/ 0 w 21600"/>
              <a:gd name="T5" fmla="*/ 21181 h 4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487" fill="none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</a:path>
              <a:path w="21600" h="42487" stroke="0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  <a:lnTo>
                  <a:pt x="0" y="2118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5" name="Line 217">
            <a:extLst>
              <a:ext uri="{FF2B5EF4-FFF2-40B4-BE49-F238E27FC236}">
                <a16:creationId xmlns:a16="http://schemas.microsoft.com/office/drawing/2014/main" id="{003EC8AC-49B5-5142-B3A2-5C481C5B5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8875" y="2379663"/>
            <a:ext cx="252413" cy="793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6" name="Arc 218">
            <a:extLst>
              <a:ext uri="{FF2B5EF4-FFF2-40B4-BE49-F238E27FC236}">
                <a16:creationId xmlns:a16="http://schemas.microsoft.com/office/drawing/2014/main" id="{7AC8054C-C6F9-9340-A6A7-E5A49767D0A7}"/>
              </a:ext>
            </a:extLst>
          </p:cNvPr>
          <p:cNvSpPr>
            <a:spLocks/>
          </p:cNvSpPr>
          <p:nvPr/>
        </p:nvSpPr>
        <p:spPr bwMode="auto">
          <a:xfrm>
            <a:off x="5224463" y="2381250"/>
            <a:ext cx="11112" cy="20638"/>
          </a:xfrm>
          <a:custGeom>
            <a:avLst/>
            <a:gdLst>
              <a:gd name="G0" fmla="+- 0 0 0"/>
              <a:gd name="G1" fmla="+- 21181 0 0"/>
              <a:gd name="G2" fmla="+- 21600 0 0"/>
              <a:gd name="T0" fmla="*/ 4236 w 21600"/>
              <a:gd name="T1" fmla="*/ 0 h 42487"/>
              <a:gd name="T2" fmla="*/ 3551 w 21600"/>
              <a:gd name="T3" fmla="*/ 42487 h 42487"/>
              <a:gd name="T4" fmla="*/ 0 w 21600"/>
              <a:gd name="T5" fmla="*/ 21181 h 4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487" fill="none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</a:path>
              <a:path w="21600" h="42487" stroke="0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  <a:lnTo>
                  <a:pt x="0" y="21181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7" name="Freeform 219">
            <a:extLst>
              <a:ext uri="{FF2B5EF4-FFF2-40B4-BE49-F238E27FC236}">
                <a16:creationId xmlns:a16="http://schemas.microsoft.com/office/drawing/2014/main" id="{F6D0833D-23E7-7844-A957-2F7569D863FC}"/>
              </a:ext>
            </a:extLst>
          </p:cNvPr>
          <p:cNvSpPr>
            <a:spLocks/>
          </p:cNvSpPr>
          <p:nvPr/>
        </p:nvSpPr>
        <p:spPr bwMode="auto">
          <a:xfrm>
            <a:off x="4968875" y="2405063"/>
            <a:ext cx="260350" cy="84137"/>
          </a:xfrm>
          <a:custGeom>
            <a:avLst/>
            <a:gdLst>
              <a:gd name="T0" fmla="*/ 62 w 62"/>
              <a:gd name="T1" fmla="*/ 0 h 20"/>
              <a:gd name="T2" fmla="*/ 2 w 62"/>
              <a:gd name="T3" fmla="*/ 20 h 20"/>
              <a:gd name="T4" fmla="*/ 0 w 62"/>
              <a:gd name="T5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20">
                <a:moveTo>
                  <a:pt x="62" y="0"/>
                </a:moveTo>
                <a:lnTo>
                  <a:pt x="2" y="20"/>
                </a:lnTo>
                <a:lnTo>
                  <a:pt x="0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8" name="Oval 220" descr="Small checker board">
            <a:extLst>
              <a:ext uri="{FF2B5EF4-FFF2-40B4-BE49-F238E27FC236}">
                <a16:creationId xmlns:a16="http://schemas.microsoft.com/office/drawing/2014/main" id="{F1F74F91-51C9-6E4E-B4C2-D9639B5F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1387475"/>
            <a:ext cx="300037" cy="298450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9" name="Oval 221">
            <a:extLst>
              <a:ext uri="{FF2B5EF4-FFF2-40B4-BE49-F238E27FC236}">
                <a16:creationId xmlns:a16="http://schemas.microsoft.com/office/drawing/2014/main" id="{F5CB9EED-84C3-2D44-B909-8694C902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1387475"/>
            <a:ext cx="300037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70" name="Freeform 222">
            <a:extLst>
              <a:ext uri="{FF2B5EF4-FFF2-40B4-BE49-F238E27FC236}">
                <a16:creationId xmlns:a16="http://schemas.microsoft.com/office/drawing/2014/main" id="{0278D456-7E5E-E94A-AAF7-528D35914D74}"/>
              </a:ext>
            </a:extLst>
          </p:cNvPr>
          <p:cNvSpPr>
            <a:spLocks/>
          </p:cNvSpPr>
          <p:nvPr/>
        </p:nvSpPr>
        <p:spPr bwMode="auto">
          <a:xfrm>
            <a:off x="6965950" y="1681163"/>
            <a:ext cx="155575" cy="558800"/>
          </a:xfrm>
          <a:custGeom>
            <a:avLst/>
            <a:gdLst>
              <a:gd name="T0" fmla="*/ 0 w 98"/>
              <a:gd name="T1" fmla="*/ 3 h 352"/>
              <a:gd name="T2" fmla="*/ 16 w 98"/>
              <a:gd name="T3" fmla="*/ 0 h 352"/>
              <a:gd name="T4" fmla="*/ 98 w 98"/>
              <a:gd name="T5" fmla="*/ 350 h 352"/>
              <a:gd name="T6" fmla="*/ 80 w 98"/>
              <a:gd name="T7" fmla="*/ 352 h 352"/>
              <a:gd name="T8" fmla="*/ 0 w 98"/>
              <a:gd name="T9" fmla="*/ 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352">
                <a:moveTo>
                  <a:pt x="0" y="3"/>
                </a:moveTo>
                <a:lnTo>
                  <a:pt x="16" y="0"/>
                </a:lnTo>
                <a:lnTo>
                  <a:pt x="98" y="350"/>
                </a:lnTo>
                <a:lnTo>
                  <a:pt x="80" y="352"/>
                </a:lnTo>
                <a:lnTo>
                  <a:pt x="0" y="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71" name="Arc 223">
            <a:extLst>
              <a:ext uri="{FF2B5EF4-FFF2-40B4-BE49-F238E27FC236}">
                <a16:creationId xmlns:a16="http://schemas.microsoft.com/office/drawing/2014/main" id="{FE6B60C9-713B-0B46-B4BC-CC1C616F24C7}"/>
              </a:ext>
            </a:extLst>
          </p:cNvPr>
          <p:cNvSpPr>
            <a:spLocks/>
          </p:cNvSpPr>
          <p:nvPr/>
        </p:nvSpPr>
        <p:spPr bwMode="auto">
          <a:xfrm>
            <a:off x="6973888" y="1682750"/>
            <a:ext cx="112712" cy="468313"/>
          </a:xfrm>
          <a:custGeom>
            <a:avLst/>
            <a:gdLst>
              <a:gd name="G0" fmla="+- 5120 0 0"/>
              <a:gd name="G1" fmla="+- 21232 0 0"/>
              <a:gd name="G2" fmla="+- 21600 0 0"/>
              <a:gd name="T0" fmla="*/ 0 w 5120"/>
              <a:gd name="T1" fmla="*/ 248 h 21232"/>
              <a:gd name="T2" fmla="*/ 1148 w 5120"/>
              <a:gd name="T3" fmla="*/ 0 h 21232"/>
              <a:gd name="T4" fmla="*/ 5120 w 5120"/>
              <a:gd name="T5" fmla="*/ 21232 h 2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0" h="21232" fill="none" extrusionOk="0">
                <a:moveTo>
                  <a:pt x="-1" y="247"/>
                </a:moveTo>
                <a:cubicBezTo>
                  <a:pt x="380" y="154"/>
                  <a:pt x="763" y="72"/>
                  <a:pt x="1148" y="0"/>
                </a:cubicBezTo>
              </a:path>
              <a:path w="5120" h="21232" stroke="0" extrusionOk="0">
                <a:moveTo>
                  <a:pt x="-1" y="247"/>
                </a:moveTo>
                <a:cubicBezTo>
                  <a:pt x="380" y="154"/>
                  <a:pt x="763" y="72"/>
                  <a:pt x="1148" y="0"/>
                </a:cubicBezTo>
                <a:lnTo>
                  <a:pt x="5120" y="212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72" name="Line 224">
            <a:extLst>
              <a:ext uri="{FF2B5EF4-FFF2-40B4-BE49-F238E27FC236}">
                <a16:creationId xmlns:a16="http://schemas.microsoft.com/office/drawing/2014/main" id="{8C4B8331-61DB-AC49-8799-784BDB4E74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5950" y="1685925"/>
            <a:ext cx="127000" cy="5540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73" name="Arc 225">
            <a:extLst>
              <a:ext uri="{FF2B5EF4-FFF2-40B4-BE49-F238E27FC236}">
                <a16:creationId xmlns:a16="http://schemas.microsoft.com/office/drawing/2014/main" id="{BF6DBAAB-BC41-7E40-8682-DB71EB9CFEE2}"/>
              </a:ext>
            </a:extLst>
          </p:cNvPr>
          <p:cNvSpPr>
            <a:spLocks/>
          </p:cNvSpPr>
          <p:nvPr/>
        </p:nvSpPr>
        <p:spPr bwMode="auto">
          <a:xfrm>
            <a:off x="6973888" y="1682750"/>
            <a:ext cx="112712" cy="468313"/>
          </a:xfrm>
          <a:custGeom>
            <a:avLst/>
            <a:gdLst>
              <a:gd name="G0" fmla="+- 5120 0 0"/>
              <a:gd name="G1" fmla="+- 21232 0 0"/>
              <a:gd name="G2" fmla="+- 21600 0 0"/>
              <a:gd name="T0" fmla="*/ 0 w 5120"/>
              <a:gd name="T1" fmla="*/ 248 h 21232"/>
              <a:gd name="T2" fmla="*/ 1148 w 5120"/>
              <a:gd name="T3" fmla="*/ 0 h 21232"/>
              <a:gd name="T4" fmla="*/ 5120 w 5120"/>
              <a:gd name="T5" fmla="*/ 21232 h 2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0" h="21232" fill="none" extrusionOk="0">
                <a:moveTo>
                  <a:pt x="-1" y="247"/>
                </a:moveTo>
                <a:cubicBezTo>
                  <a:pt x="380" y="154"/>
                  <a:pt x="763" y="72"/>
                  <a:pt x="1148" y="0"/>
                </a:cubicBezTo>
              </a:path>
              <a:path w="5120" h="21232" stroke="0" extrusionOk="0">
                <a:moveTo>
                  <a:pt x="-1" y="247"/>
                </a:moveTo>
                <a:cubicBezTo>
                  <a:pt x="380" y="154"/>
                  <a:pt x="763" y="72"/>
                  <a:pt x="1148" y="0"/>
                </a:cubicBezTo>
                <a:lnTo>
                  <a:pt x="5120" y="21232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74" name="Freeform 226">
            <a:extLst>
              <a:ext uri="{FF2B5EF4-FFF2-40B4-BE49-F238E27FC236}">
                <a16:creationId xmlns:a16="http://schemas.microsoft.com/office/drawing/2014/main" id="{377BFEA3-B1E9-2D44-8DD5-A72934220F2E}"/>
              </a:ext>
            </a:extLst>
          </p:cNvPr>
          <p:cNvSpPr>
            <a:spLocks/>
          </p:cNvSpPr>
          <p:nvPr/>
        </p:nvSpPr>
        <p:spPr bwMode="auto">
          <a:xfrm>
            <a:off x="6991350" y="1681163"/>
            <a:ext cx="130175" cy="558800"/>
          </a:xfrm>
          <a:custGeom>
            <a:avLst/>
            <a:gdLst>
              <a:gd name="T0" fmla="*/ 0 w 31"/>
              <a:gd name="T1" fmla="*/ 0 h 133"/>
              <a:gd name="T2" fmla="*/ 31 w 31"/>
              <a:gd name="T3" fmla="*/ 132 h 133"/>
              <a:gd name="T4" fmla="*/ 24 w 31"/>
              <a:gd name="T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133">
                <a:moveTo>
                  <a:pt x="0" y="0"/>
                </a:moveTo>
                <a:lnTo>
                  <a:pt x="31" y="132"/>
                </a:lnTo>
                <a:lnTo>
                  <a:pt x="24" y="13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75" name="Oval 227">
            <a:extLst>
              <a:ext uri="{FF2B5EF4-FFF2-40B4-BE49-F238E27FC236}">
                <a16:creationId xmlns:a16="http://schemas.microsoft.com/office/drawing/2014/main" id="{4AF74BDA-A7AC-0C47-AFBD-B10D5669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5" y="2236788"/>
            <a:ext cx="147638" cy="1460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76" name="Oval 228">
            <a:extLst>
              <a:ext uri="{FF2B5EF4-FFF2-40B4-BE49-F238E27FC236}">
                <a16:creationId xmlns:a16="http://schemas.microsoft.com/office/drawing/2014/main" id="{A6F3015E-B05E-D840-9E37-24BA9C55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5" y="2236788"/>
            <a:ext cx="147638" cy="1460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77" name="Freeform 229">
            <a:extLst>
              <a:ext uri="{FF2B5EF4-FFF2-40B4-BE49-F238E27FC236}">
                <a16:creationId xmlns:a16="http://schemas.microsoft.com/office/drawing/2014/main" id="{7DF9F4CA-2B63-324E-97BD-ED3639B681F4}"/>
              </a:ext>
            </a:extLst>
          </p:cNvPr>
          <p:cNvSpPr>
            <a:spLocks/>
          </p:cNvSpPr>
          <p:nvPr/>
        </p:nvSpPr>
        <p:spPr bwMode="auto">
          <a:xfrm>
            <a:off x="7189788" y="2308225"/>
            <a:ext cx="484187" cy="87313"/>
          </a:xfrm>
          <a:custGeom>
            <a:avLst/>
            <a:gdLst>
              <a:gd name="T0" fmla="*/ 0 w 305"/>
              <a:gd name="T1" fmla="*/ 16 h 55"/>
              <a:gd name="T2" fmla="*/ 2 w 305"/>
              <a:gd name="T3" fmla="*/ 0 h 55"/>
              <a:gd name="T4" fmla="*/ 305 w 305"/>
              <a:gd name="T5" fmla="*/ 37 h 55"/>
              <a:gd name="T6" fmla="*/ 302 w 305"/>
              <a:gd name="T7" fmla="*/ 55 h 55"/>
              <a:gd name="T8" fmla="*/ 0 w 305"/>
              <a:gd name="T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" h="55">
                <a:moveTo>
                  <a:pt x="0" y="16"/>
                </a:moveTo>
                <a:lnTo>
                  <a:pt x="2" y="0"/>
                </a:lnTo>
                <a:lnTo>
                  <a:pt x="305" y="37"/>
                </a:lnTo>
                <a:lnTo>
                  <a:pt x="302" y="55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78" name="Arc 230">
            <a:extLst>
              <a:ext uri="{FF2B5EF4-FFF2-40B4-BE49-F238E27FC236}">
                <a16:creationId xmlns:a16="http://schemas.microsoft.com/office/drawing/2014/main" id="{851EA8EB-3F59-1846-B0F3-6A3C635247BE}"/>
              </a:ext>
            </a:extLst>
          </p:cNvPr>
          <p:cNvSpPr>
            <a:spLocks/>
          </p:cNvSpPr>
          <p:nvPr/>
        </p:nvSpPr>
        <p:spPr bwMode="auto">
          <a:xfrm>
            <a:off x="7180263" y="2301875"/>
            <a:ext cx="19050" cy="31750"/>
          </a:xfrm>
          <a:custGeom>
            <a:avLst/>
            <a:gdLst>
              <a:gd name="G0" fmla="+- 21600 0 0"/>
              <a:gd name="G1" fmla="+- 20169 0 0"/>
              <a:gd name="G2" fmla="+- 21600 0 0"/>
              <a:gd name="T0" fmla="*/ 9971 w 21600"/>
              <a:gd name="T1" fmla="*/ 38371 h 38371"/>
              <a:gd name="T2" fmla="*/ 13869 w 21600"/>
              <a:gd name="T3" fmla="*/ 0 h 38371"/>
              <a:gd name="T4" fmla="*/ 21600 w 21600"/>
              <a:gd name="T5" fmla="*/ 20169 h 38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371" fill="none" extrusionOk="0">
                <a:moveTo>
                  <a:pt x="9970" y="38371"/>
                </a:moveTo>
                <a:cubicBezTo>
                  <a:pt x="3759" y="34402"/>
                  <a:pt x="0" y="27540"/>
                  <a:pt x="0" y="20169"/>
                </a:cubicBezTo>
                <a:cubicBezTo>
                  <a:pt x="0" y="11222"/>
                  <a:pt x="5515" y="3202"/>
                  <a:pt x="13868" y="-1"/>
                </a:cubicBezTo>
              </a:path>
              <a:path w="21600" h="38371" stroke="0" extrusionOk="0">
                <a:moveTo>
                  <a:pt x="9970" y="38371"/>
                </a:moveTo>
                <a:cubicBezTo>
                  <a:pt x="3759" y="34402"/>
                  <a:pt x="0" y="27540"/>
                  <a:pt x="0" y="20169"/>
                </a:cubicBezTo>
                <a:cubicBezTo>
                  <a:pt x="0" y="11222"/>
                  <a:pt x="5515" y="3202"/>
                  <a:pt x="13868" y="-1"/>
                </a:cubicBezTo>
                <a:lnTo>
                  <a:pt x="21600" y="2016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79" name="Line 231">
            <a:extLst>
              <a:ext uri="{FF2B5EF4-FFF2-40B4-BE49-F238E27FC236}">
                <a16:creationId xmlns:a16="http://schemas.microsoft.com/office/drawing/2014/main" id="{0B48AEAF-4F82-9B4F-885E-A92D391075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9788" y="2333625"/>
            <a:ext cx="479425" cy="619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80" name="Arc 232">
            <a:extLst>
              <a:ext uri="{FF2B5EF4-FFF2-40B4-BE49-F238E27FC236}">
                <a16:creationId xmlns:a16="http://schemas.microsoft.com/office/drawing/2014/main" id="{DE20C5CB-D4E9-204D-91D1-B211C38F8D41}"/>
              </a:ext>
            </a:extLst>
          </p:cNvPr>
          <p:cNvSpPr>
            <a:spLocks/>
          </p:cNvSpPr>
          <p:nvPr/>
        </p:nvSpPr>
        <p:spPr bwMode="auto">
          <a:xfrm>
            <a:off x="7180263" y="2301875"/>
            <a:ext cx="19050" cy="31750"/>
          </a:xfrm>
          <a:custGeom>
            <a:avLst/>
            <a:gdLst>
              <a:gd name="G0" fmla="+- 21600 0 0"/>
              <a:gd name="G1" fmla="+- 20169 0 0"/>
              <a:gd name="G2" fmla="+- 21600 0 0"/>
              <a:gd name="T0" fmla="*/ 9971 w 21600"/>
              <a:gd name="T1" fmla="*/ 38371 h 38371"/>
              <a:gd name="T2" fmla="*/ 13869 w 21600"/>
              <a:gd name="T3" fmla="*/ 0 h 38371"/>
              <a:gd name="T4" fmla="*/ 21600 w 21600"/>
              <a:gd name="T5" fmla="*/ 20169 h 38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371" fill="none" extrusionOk="0">
                <a:moveTo>
                  <a:pt x="9970" y="38371"/>
                </a:moveTo>
                <a:cubicBezTo>
                  <a:pt x="3759" y="34402"/>
                  <a:pt x="0" y="27540"/>
                  <a:pt x="0" y="20169"/>
                </a:cubicBezTo>
                <a:cubicBezTo>
                  <a:pt x="0" y="11222"/>
                  <a:pt x="5515" y="3202"/>
                  <a:pt x="13868" y="-1"/>
                </a:cubicBezTo>
              </a:path>
              <a:path w="21600" h="38371" stroke="0" extrusionOk="0">
                <a:moveTo>
                  <a:pt x="9970" y="38371"/>
                </a:moveTo>
                <a:cubicBezTo>
                  <a:pt x="3759" y="34402"/>
                  <a:pt x="0" y="27540"/>
                  <a:pt x="0" y="20169"/>
                </a:cubicBezTo>
                <a:cubicBezTo>
                  <a:pt x="0" y="11222"/>
                  <a:pt x="5515" y="3202"/>
                  <a:pt x="13868" y="-1"/>
                </a:cubicBezTo>
                <a:lnTo>
                  <a:pt x="21600" y="20169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81" name="Freeform 233">
            <a:extLst>
              <a:ext uri="{FF2B5EF4-FFF2-40B4-BE49-F238E27FC236}">
                <a16:creationId xmlns:a16="http://schemas.microsoft.com/office/drawing/2014/main" id="{34DA4D16-F169-8441-91D2-3ACEAD28CA76}"/>
              </a:ext>
            </a:extLst>
          </p:cNvPr>
          <p:cNvSpPr>
            <a:spLocks/>
          </p:cNvSpPr>
          <p:nvPr/>
        </p:nvSpPr>
        <p:spPr bwMode="auto">
          <a:xfrm>
            <a:off x="7192963" y="2308225"/>
            <a:ext cx="481012" cy="87313"/>
          </a:xfrm>
          <a:custGeom>
            <a:avLst/>
            <a:gdLst>
              <a:gd name="T0" fmla="*/ 0 w 114"/>
              <a:gd name="T1" fmla="*/ 0 h 21"/>
              <a:gd name="T2" fmla="*/ 114 w 114"/>
              <a:gd name="T3" fmla="*/ 14 h 21"/>
              <a:gd name="T4" fmla="*/ 113 w 114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" h="21">
                <a:moveTo>
                  <a:pt x="0" y="0"/>
                </a:moveTo>
                <a:lnTo>
                  <a:pt x="114" y="14"/>
                </a:lnTo>
                <a:lnTo>
                  <a:pt x="113" y="2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82" name="Freeform 234">
            <a:extLst>
              <a:ext uri="{FF2B5EF4-FFF2-40B4-BE49-F238E27FC236}">
                <a16:creationId xmlns:a16="http://schemas.microsoft.com/office/drawing/2014/main" id="{A41A057A-86D8-7442-8DDC-CACAE2D41181}"/>
              </a:ext>
            </a:extLst>
          </p:cNvPr>
          <p:cNvSpPr>
            <a:spLocks/>
          </p:cNvSpPr>
          <p:nvPr/>
        </p:nvSpPr>
        <p:spPr bwMode="auto">
          <a:xfrm>
            <a:off x="6800850" y="2311400"/>
            <a:ext cx="292100" cy="144463"/>
          </a:xfrm>
          <a:custGeom>
            <a:avLst/>
            <a:gdLst>
              <a:gd name="T0" fmla="*/ 176 w 184"/>
              <a:gd name="T1" fmla="*/ 0 h 91"/>
              <a:gd name="T2" fmla="*/ 184 w 184"/>
              <a:gd name="T3" fmla="*/ 16 h 91"/>
              <a:gd name="T4" fmla="*/ 6 w 184"/>
              <a:gd name="T5" fmla="*/ 91 h 91"/>
              <a:gd name="T6" fmla="*/ 0 w 184"/>
              <a:gd name="T7" fmla="*/ 72 h 91"/>
              <a:gd name="T8" fmla="*/ 176 w 184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91">
                <a:moveTo>
                  <a:pt x="176" y="0"/>
                </a:moveTo>
                <a:lnTo>
                  <a:pt x="184" y="16"/>
                </a:lnTo>
                <a:lnTo>
                  <a:pt x="6" y="91"/>
                </a:lnTo>
                <a:lnTo>
                  <a:pt x="0" y="72"/>
                </a:lnTo>
                <a:lnTo>
                  <a:pt x="17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83" name="Arc 235">
            <a:extLst>
              <a:ext uri="{FF2B5EF4-FFF2-40B4-BE49-F238E27FC236}">
                <a16:creationId xmlns:a16="http://schemas.microsoft.com/office/drawing/2014/main" id="{CF52CEC2-B8D7-5E4C-B36E-0A56ABBB6593}"/>
              </a:ext>
            </a:extLst>
          </p:cNvPr>
          <p:cNvSpPr>
            <a:spLocks/>
          </p:cNvSpPr>
          <p:nvPr/>
        </p:nvSpPr>
        <p:spPr bwMode="auto">
          <a:xfrm>
            <a:off x="7081838" y="2317750"/>
            <a:ext cx="11112" cy="17463"/>
          </a:xfrm>
          <a:custGeom>
            <a:avLst/>
            <a:gdLst>
              <a:gd name="G0" fmla="+- 0 0 0"/>
              <a:gd name="G1" fmla="+- 21040 0 0"/>
              <a:gd name="G2" fmla="+- 21600 0 0"/>
              <a:gd name="T0" fmla="*/ 4884 w 21600"/>
              <a:gd name="T1" fmla="*/ 0 h 35691"/>
              <a:gd name="T2" fmla="*/ 15872 w 21600"/>
              <a:gd name="T3" fmla="*/ 35691 h 35691"/>
              <a:gd name="T4" fmla="*/ 0 w 21600"/>
              <a:gd name="T5" fmla="*/ 21040 h 35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5691" fill="none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26470"/>
                  <a:pt x="19554" y="31700"/>
                  <a:pt x="15871" y="35690"/>
                </a:cubicBezTo>
              </a:path>
              <a:path w="21600" h="35691" stroke="0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26470"/>
                  <a:pt x="19554" y="31700"/>
                  <a:pt x="15871" y="35690"/>
                </a:cubicBezTo>
                <a:lnTo>
                  <a:pt x="0" y="2104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84" name="Line 236">
            <a:extLst>
              <a:ext uri="{FF2B5EF4-FFF2-40B4-BE49-F238E27FC236}">
                <a16:creationId xmlns:a16="http://schemas.microsoft.com/office/drawing/2014/main" id="{7871928F-F0A8-AA49-A801-CF6C4CFE39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0850" y="2311400"/>
            <a:ext cx="279400" cy="1143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85" name="Arc 237">
            <a:extLst>
              <a:ext uri="{FF2B5EF4-FFF2-40B4-BE49-F238E27FC236}">
                <a16:creationId xmlns:a16="http://schemas.microsoft.com/office/drawing/2014/main" id="{4531C000-D78B-0C49-BFA1-CE3B3B08A8D1}"/>
              </a:ext>
            </a:extLst>
          </p:cNvPr>
          <p:cNvSpPr>
            <a:spLocks/>
          </p:cNvSpPr>
          <p:nvPr/>
        </p:nvSpPr>
        <p:spPr bwMode="auto">
          <a:xfrm>
            <a:off x="7081838" y="2317750"/>
            <a:ext cx="11112" cy="17463"/>
          </a:xfrm>
          <a:custGeom>
            <a:avLst/>
            <a:gdLst>
              <a:gd name="G0" fmla="+- 0 0 0"/>
              <a:gd name="G1" fmla="+- 21040 0 0"/>
              <a:gd name="G2" fmla="+- 21600 0 0"/>
              <a:gd name="T0" fmla="*/ 4884 w 21600"/>
              <a:gd name="T1" fmla="*/ 0 h 35691"/>
              <a:gd name="T2" fmla="*/ 15872 w 21600"/>
              <a:gd name="T3" fmla="*/ 35691 h 35691"/>
              <a:gd name="T4" fmla="*/ 0 w 21600"/>
              <a:gd name="T5" fmla="*/ 21040 h 35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5691" fill="none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26470"/>
                  <a:pt x="19554" y="31700"/>
                  <a:pt x="15871" y="35690"/>
                </a:cubicBezTo>
              </a:path>
              <a:path w="21600" h="35691" stroke="0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26470"/>
                  <a:pt x="19554" y="31700"/>
                  <a:pt x="15871" y="35690"/>
                </a:cubicBezTo>
                <a:lnTo>
                  <a:pt x="0" y="2104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86" name="Freeform 238">
            <a:extLst>
              <a:ext uri="{FF2B5EF4-FFF2-40B4-BE49-F238E27FC236}">
                <a16:creationId xmlns:a16="http://schemas.microsoft.com/office/drawing/2014/main" id="{152A2067-4333-504C-BFF3-A9D6B6064578}"/>
              </a:ext>
            </a:extLst>
          </p:cNvPr>
          <p:cNvSpPr>
            <a:spLocks/>
          </p:cNvSpPr>
          <p:nvPr/>
        </p:nvSpPr>
        <p:spPr bwMode="auto">
          <a:xfrm>
            <a:off x="6800850" y="2336800"/>
            <a:ext cx="292100" cy="119063"/>
          </a:xfrm>
          <a:custGeom>
            <a:avLst/>
            <a:gdLst>
              <a:gd name="T0" fmla="*/ 69 w 69"/>
              <a:gd name="T1" fmla="*/ 0 h 28"/>
              <a:gd name="T2" fmla="*/ 2 w 69"/>
              <a:gd name="T3" fmla="*/ 28 h 28"/>
              <a:gd name="T4" fmla="*/ 0 w 69"/>
              <a:gd name="T5" fmla="*/ 2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28">
                <a:moveTo>
                  <a:pt x="69" y="0"/>
                </a:moveTo>
                <a:lnTo>
                  <a:pt x="2" y="28"/>
                </a:lnTo>
                <a:lnTo>
                  <a:pt x="0" y="2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87" name="Oval 239">
            <a:extLst>
              <a:ext uri="{FF2B5EF4-FFF2-40B4-BE49-F238E27FC236}">
                <a16:creationId xmlns:a16="http://schemas.microsoft.com/office/drawing/2014/main" id="{480BA269-598E-0443-8383-EA13C3E3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8" y="3114675"/>
            <a:ext cx="147637" cy="14763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88" name="Oval 240">
            <a:extLst>
              <a:ext uri="{FF2B5EF4-FFF2-40B4-BE49-F238E27FC236}">
                <a16:creationId xmlns:a16="http://schemas.microsoft.com/office/drawing/2014/main" id="{242B095F-07BB-0B48-920E-E6AEDB0F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8" y="3114675"/>
            <a:ext cx="147637" cy="147638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89" name="Freeform 241">
            <a:extLst>
              <a:ext uri="{FF2B5EF4-FFF2-40B4-BE49-F238E27FC236}">
                <a16:creationId xmlns:a16="http://schemas.microsoft.com/office/drawing/2014/main" id="{6782D7C3-5EE6-1142-A621-E872D38FA35D}"/>
              </a:ext>
            </a:extLst>
          </p:cNvPr>
          <p:cNvSpPr>
            <a:spLocks/>
          </p:cNvSpPr>
          <p:nvPr/>
        </p:nvSpPr>
        <p:spPr bwMode="auto">
          <a:xfrm>
            <a:off x="7788275" y="2547938"/>
            <a:ext cx="33338" cy="571500"/>
          </a:xfrm>
          <a:custGeom>
            <a:avLst/>
            <a:gdLst>
              <a:gd name="T0" fmla="*/ 18 w 21"/>
              <a:gd name="T1" fmla="*/ 360 h 360"/>
              <a:gd name="T2" fmla="*/ 0 w 21"/>
              <a:gd name="T3" fmla="*/ 360 h 360"/>
              <a:gd name="T4" fmla="*/ 2 w 21"/>
              <a:gd name="T5" fmla="*/ 0 h 360"/>
              <a:gd name="T6" fmla="*/ 21 w 21"/>
              <a:gd name="T7" fmla="*/ 0 h 360"/>
              <a:gd name="T8" fmla="*/ 18 w 21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360">
                <a:moveTo>
                  <a:pt x="18" y="360"/>
                </a:moveTo>
                <a:lnTo>
                  <a:pt x="0" y="360"/>
                </a:lnTo>
                <a:lnTo>
                  <a:pt x="2" y="0"/>
                </a:lnTo>
                <a:lnTo>
                  <a:pt x="21" y="0"/>
                </a:lnTo>
                <a:lnTo>
                  <a:pt x="18" y="36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90" name="Arc 242">
            <a:extLst>
              <a:ext uri="{FF2B5EF4-FFF2-40B4-BE49-F238E27FC236}">
                <a16:creationId xmlns:a16="http://schemas.microsoft.com/office/drawing/2014/main" id="{0CECC1B4-1BC1-5442-AEB4-2B522D7EF7DC}"/>
              </a:ext>
            </a:extLst>
          </p:cNvPr>
          <p:cNvSpPr>
            <a:spLocks/>
          </p:cNvSpPr>
          <p:nvPr/>
        </p:nvSpPr>
        <p:spPr bwMode="auto">
          <a:xfrm>
            <a:off x="7791450" y="3071813"/>
            <a:ext cx="25400" cy="44450"/>
          </a:xfrm>
          <a:custGeom>
            <a:avLst/>
            <a:gdLst>
              <a:gd name="G0" fmla="+- 5330 0 0"/>
              <a:gd name="G1" fmla="+- 0 0 0"/>
              <a:gd name="G2" fmla="+- 21600 0 0"/>
              <a:gd name="T0" fmla="*/ 12050 w 12050"/>
              <a:gd name="T1" fmla="*/ 20528 h 21600"/>
              <a:gd name="T2" fmla="*/ 0 w 12050"/>
              <a:gd name="T3" fmla="*/ 20932 h 21600"/>
              <a:gd name="T4" fmla="*/ 5330 w 1205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50" h="21600" fill="none" extrusionOk="0">
                <a:moveTo>
                  <a:pt x="12050" y="20528"/>
                </a:moveTo>
                <a:cubicBezTo>
                  <a:pt x="9880" y="21238"/>
                  <a:pt x="7612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</a:path>
              <a:path w="12050" h="21600" stroke="0" extrusionOk="0">
                <a:moveTo>
                  <a:pt x="12050" y="20528"/>
                </a:moveTo>
                <a:cubicBezTo>
                  <a:pt x="9880" y="21238"/>
                  <a:pt x="7612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  <a:lnTo>
                  <a:pt x="533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91" name="Line 243">
            <a:extLst>
              <a:ext uri="{FF2B5EF4-FFF2-40B4-BE49-F238E27FC236}">
                <a16:creationId xmlns:a16="http://schemas.microsoft.com/office/drawing/2014/main" id="{724B60AB-8485-5046-A73F-4516E6C4E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6850" y="2547938"/>
            <a:ext cx="4763" cy="5715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92" name="Arc 244">
            <a:extLst>
              <a:ext uri="{FF2B5EF4-FFF2-40B4-BE49-F238E27FC236}">
                <a16:creationId xmlns:a16="http://schemas.microsoft.com/office/drawing/2014/main" id="{4074A0A3-3F70-1D42-98ED-2E78BCEBBC5A}"/>
              </a:ext>
            </a:extLst>
          </p:cNvPr>
          <p:cNvSpPr>
            <a:spLocks/>
          </p:cNvSpPr>
          <p:nvPr/>
        </p:nvSpPr>
        <p:spPr bwMode="auto">
          <a:xfrm>
            <a:off x="7791450" y="3071813"/>
            <a:ext cx="25400" cy="44450"/>
          </a:xfrm>
          <a:custGeom>
            <a:avLst/>
            <a:gdLst>
              <a:gd name="G0" fmla="+- 5330 0 0"/>
              <a:gd name="G1" fmla="+- 0 0 0"/>
              <a:gd name="G2" fmla="+- 21600 0 0"/>
              <a:gd name="T0" fmla="*/ 12050 w 12050"/>
              <a:gd name="T1" fmla="*/ 20528 h 21600"/>
              <a:gd name="T2" fmla="*/ 0 w 12050"/>
              <a:gd name="T3" fmla="*/ 20932 h 21600"/>
              <a:gd name="T4" fmla="*/ 5330 w 1205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50" h="21600" fill="none" extrusionOk="0">
                <a:moveTo>
                  <a:pt x="12050" y="20528"/>
                </a:moveTo>
                <a:cubicBezTo>
                  <a:pt x="9880" y="21238"/>
                  <a:pt x="7612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</a:path>
              <a:path w="12050" h="21600" stroke="0" extrusionOk="0">
                <a:moveTo>
                  <a:pt x="12050" y="20528"/>
                </a:moveTo>
                <a:cubicBezTo>
                  <a:pt x="9880" y="21238"/>
                  <a:pt x="7612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  <a:lnTo>
                  <a:pt x="5330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93" name="Freeform 245">
            <a:extLst>
              <a:ext uri="{FF2B5EF4-FFF2-40B4-BE49-F238E27FC236}">
                <a16:creationId xmlns:a16="http://schemas.microsoft.com/office/drawing/2014/main" id="{6912E702-91A0-944D-9FC9-625F5919AD45}"/>
              </a:ext>
            </a:extLst>
          </p:cNvPr>
          <p:cNvSpPr>
            <a:spLocks/>
          </p:cNvSpPr>
          <p:nvPr/>
        </p:nvSpPr>
        <p:spPr bwMode="auto">
          <a:xfrm>
            <a:off x="7788275" y="2547938"/>
            <a:ext cx="33338" cy="571500"/>
          </a:xfrm>
          <a:custGeom>
            <a:avLst/>
            <a:gdLst>
              <a:gd name="T0" fmla="*/ 0 w 8"/>
              <a:gd name="T1" fmla="*/ 136 h 136"/>
              <a:gd name="T2" fmla="*/ 1 w 8"/>
              <a:gd name="T3" fmla="*/ 0 h 136"/>
              <a:gd name="T4" fmla="*/ 8 w 8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36">
                <a:moveTo>
                  <a:pt x="0" y="136"/>
                </a:moveTo>
                <a:lnTo>
                  <a:pt x="1" y="0"/>
                </a:lnTo>
                <a:lnTo>
                  <a:pt x="8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94" name="Freeform 246">
            <a:extLst>
              <a:ext uri="{FF2B5EF4-FFF2-40B4-BE49-F238E27FC236}">
                <a16:creationId xmlns:a16="http://schemas.microsoft.com/office/drawing/2014/main" id="{2BE331D1-D9F9-5748-B19A-E4AF98E1EFB4}"/>
              </a:ext>
            </a:extLst>
          </p:cNvPr>
          <p:cNvSpPr>
            <a:spLocks/>
          </p:cNvSpPr>
          <p:nvPr/>
        </p:nvSpPr>
        <p:spPr bwMode="auto">
          <a:xfrm>
            <a:off x="7518400" y="3190875"/>
            <a:ext cx="257175" cy="109538"/>
          </a:xfrm>
          <a:custGeom>
            <a:avLst/>
            <a:gdLst>
              <a:gd name="T0" fmla="*/ 156 w 162"/>
              <a:gd name="T1" fmla="*/ 0 h 69"/>
              <a:gd name="T2" fmla="*/ 162 w 162"/>
              <a:gd name="T3" fmla="*/ 16 h 69"/>
              <a:gd name="T4" fmla="*/ 5 w 162"/>
              <a:gd name="T5" fmla="*/ 69 h 69"/>
              <a:gd name="T6" fmla="*/ 0 w 162"/>
              <a:gd name="T7" fmla="*/ 53 h 69"/>
              <a:gd name="T8" fmla="*/ 156 w 162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69">
                <a:moveTo>
                  <a:pt x="156" y="0"/>
                </a:moveTo>
                <a:lnTo>
                  <a:pt x="162" y="16"/>
                </a:lnTo>
                <a:lnTo>
                  <a:pt x="5" y="69"/>
                </a:lnTo>
                <a:lnTo>
                  <a:pt x="0" y="53"/>
                </a:lnTo>
                <a:lnTo>
                  <a:pt x="15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95" name="Arc 247">
            <a:extLst>
              <a:ext uri="{FF2B5EF4-FFF2-40B4-BE49-F238E27FC236}">
                <a16:creationId xmlns:a16="http://schemas.microsoft.com/office/drawing/2014/main" id="{F095B15A-7CF8-1745-BA74-5F0686ECB9B2}"/>
              </a:ext>
            </a:extLst>
          </p:cNvPr>
          <p:cNvSpPr>
            <a:spLocks/>
          </p:cNvSpPr>
          <p:nvPr/>
        </p:nvSpPr>
        <p:spPr bwMode="auto">
          <a:xfrm>
            <a:off x="7769225" y="3192463"/>
            <a:ext cx="11113" cy="20637"/>
          </a:xfrm>
          <a:custGeom>
            <a:avLst/>
            <a:gdLst>
              <a:gd name="G0" fmla="+- 0 0 0"/>
              <a:gd name="G1" fmla="+- 21181 0 0"/>
              <a:gd name="G2" fmla="+- 21600 0 0"/>
              <a:gd name="T0" fmla="*/ 4236 w 21600"/>
              <a:gd name="T1" fmla="*/ 0 h 42487"/>
              <a:gd name="T2" fmla="*/ 3551 w 21600"/>
              <a:gd name="T3" fmla="*/ 42487 h 42487"/>
              <a:gd name="T4" fmla="*/ 0 w 21600"/>
              <a:gd name="T5" fmla="*/ 21181 h 4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487" fill="none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</a:path>
              <a:path w="21600" h="42487" stroke="0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  <a:lnTo>
                  <a:pt x="0" y="2118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96" name="Line 248">
            <a:extLst>
              <a:ext uri="{FF2B5EF4-FFF2-40B4-BE49-F238E27FC236}">
                <a16:creationId xmlns:a16="http://schemas.microsoft.com/office/drawing/2014/main" id="{4CFD2DC9-3DF1-7F4B-BEF0-4025406D6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8400" y="3190875"/>
            <a:ext cx="247650" cy="841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97" name="Arc 249">
            <a:extLst>
              <a:ext uri="{FF2B5EF4-FFF2-40B4-BE49-F238E27FC236}">
                <a16:creationId xmlns:a16="http://schemas.microsoft.com/office/drawing/2014/main" id="{D40F38C5-4BEC-584A-9A72-29BC5AEF9649}"/>
              </a:ext>
            </a:extLst>
          </p:cNvPr>
          <p:cNvSpPr>
            <a:spLocks/>
          </p:cNvSpPr>
          <p:nvPr/>
        </p:nvSpPr>
        <p:spPr bwMode="auto">
          <a:xfrm>
            <a:off x="7769225" y="3192463"/>
            <a:ext cx="11113" cy="20637"/>
          </a:xfrm>
          <a:custGeom>
            <a:avLst/>
            <a:gdLst>
              <a:gd name="G0" fmla="+- 0 0 0"/>
              <a:gd name="G1" fmla="+- 21181 0 0"/>
              <a:gd name="G2" fmla="+- 21600 0 0"/>
              <a:gd name="T0" fmla="*/ 4236 w 21600"/>
              <a:gd name="T1" fmla="*/ 0 h 42487"/>
              <a:gd name="T2" fmla="*/ 3551 w 21600"/>
              <a:gd name="T3" fmla="*/ 42487 h 42487"/>
              <a:gd name="T4" fmla="*/ 0 w 21600"/>
              <a:gd name="T5" fmla="*/ 21181 h 4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487" fill="none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</a:path>
              <a:path w="21600" h="42487" stroke="0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  <a:lnTo>
                  <a:pt x="0" y="21181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98" name="Freeform 250">
            <a:extLst>
              <a:ext uri="{FF2B5EF4-FFF2-40B4-BE49-F238E27FC236}">
                <a16:creationId xmlns:a16="http://schemas.microsoft.com/office/drawing/2014/main" id="{C8BE1111-E32B-F64C-A04D-255892E00126}"/>
              </a:ext>
            </a:extLst>
          </p:cNvPr>
          <p:cNvSpPr>
            <a:spLocks/>
          </p:cNvSpPr>
          <p:nvPr/>
        </p:nvSpPr>
        <p:spPr bwMode="auto">
          <a:xfrm>
            <a:off x="7518400" y="3216275"/>
            <a:ext cx="257175" cy="84138"/>
          </a:xfrm>
          <a:custGeom>
            <a:avLst/>
            <a:gdLst>
              <a:gd name="T0" fmla="*/ 61 w 61"/>
              <a:gd name="T1" fmla="*/ 0 h 20"/>
              <a:gd name="T2" fmla="*/ 2 w 61"/>
              <a:gd name="T3" fmla="*/ 20 h 20"/>
              <a:gd name="T4" fmla="*/ 0 w 61"/>
              <a:gd name="T5" fmla="*/ 1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20">
                <a:moveTo>
                  <a:pt x="61" y="0"/>
                </a:moveTo>
                <a:lnTo>
                  <a:pt x="2" y="20"/>
                </a:lnTo>
                <a:lnTo>
                  <a:pt x="0" y="1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99" name="Oval 251">
            <a:extLst>
              <a:ext uri="{FF2B5EF4-FFF2-40B4-BE49-F238E27FC236}">
                <a16:creationId xmlns:a16="http://schemas.microsoft.com/office/drawing/2014/main" id="{1F3ED7C6-9BAF-9D47-8BFC-ACF37CA2E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3040063"/>
            <a:ext cx="298450" cy="29845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00" name="Oval 252">
            <a:extLst>
              <a:ext uri="{FF2B5EF4-FFF2-40B4-BE49-F238E27FC236}">
                <a16:creationId xmlns:a16="http://schemas.microsoft.com/office/drawing/2014/main" id="{6B89C08F-E28A-A44C-8402-A421C5FA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3040063"/>
            <a:ext cx="298450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01" name="Freeform 253">
            <a:extLst>
              <a:ext uri="{FF2B5EF4-FFF2-40B4-BE49-F238E27FC236}">
                <a16:creationId xmlns:a16="http://schemas.microsoft.com/office/drawing/2014/main" id="{26A8EE39-BAF7-EC4C-A40E-AB58359EFBE1}"/>
              </a:ext>
            </a:extLst>
          </p:cNvPr>
          <p:cNvSpPr>
            <a:spLocks/>
          </p:cNvSpPr>
          <p:nvPr/>
        </p:nvSpPr>
        <p:spPr bwMode="auto">
          <a:xfrm>
            <a:off x="6156325" y="3190875"/>
            <a:ext cx="514350" cy="66675"/>
          </a:xfrm>
          <a:custGeom>
            <a:avLst/>
            <a:gdLst>
              <a:gd name="T0" fmla="*/ 0 w 324"/>
              <a:gd name="T1" fmla="*/ 16 h 42"/>
              <a:gd name="T2" fmla="*/ 3 w 324"/>
              <a:gd name="T3" fmla="*/ 0 h 42"/>
              <a:gd name="T4" fmla="*/ 324 w 324"/>
              <a:gd name="T5" fmla="*/ 26 h 42"/>
              <a:gd name="T6" fmla="*/ 324 w 324"/>
              <a:gd name="T7" fmla="*/ 42 h 42"/>
              <a:gd name="T8" fmla="*/ 0 w 324"/>
              <a:gd name="T9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42">
                <a:moveTo>
                  <a:pt x="0" y="16"/>
                </a:moveTo>
                <a:lnTo>
                  <a:pt x="3" y="0"/>
                </a:lnTo>
                <a:lnTo>
                  <a:pt x="324" y="26"/>
                </a:lnTo>
                <a:lnTo>
                  <a:pt x="324" y="42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02" name="Arc 254">
            <a:extLst>
              <a:ext uri="{FF2B5EF4-FFF2-40B4-BE49-F238E27FC236}">
                <a16:creationId xmlns:a16="http://schemas.microsoft.com/office/drawing/2014/main" id="{144EE9FA-F6E2-114D-B951-04E309C4F03C}"/>
              </a:ext>
            </a:extLst>
          </p:cNvPr>
          <p:cNvSpPr>
            <a:spLocks/>
          </p:cNvSpPr>
          <p:nvPr/>
        </p:nvSpPr>
        <p:spPr bwMode="auto">
          <a:xfrm>
            <a:off x="6153150" y="3189288"/>
            <a:ext cx="14288" cy="25400"/>
          </a:xfrm>
          <a:custGeom>
            <a:avLst/>
            <a:gdLst>
              <a:gd name="G0" fmla="+- 21600 0 0"/>
              <a:gd name="G1" fmla="+- 18496 0 0"/>
              <a:gd name="G2" fmla="+- 21600 0 0"/>
              <a:gd name="T0" fmla="*/ 9169 w 21600"/>
              <a:gd name="T1" fmla="*/ 36161 h 36161"/>
              <a:gd name="T2" fmla="*/ 10444 w 21600"/>
              <a:gd name="T3" fmla="*/ 0 h 36161"/>
              <a:gd name="T4" fmla="*/ 21600 w 21600"/>
              <a:gd name="T5" fmla="*/ 18496 h 3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161" fill="none" extrusionOk="0">
                <a:moveTo>
                  <a:pt x="9169" y="36160"/>
                </a:moveTo>
                <a:cubicBezTo>
                  <a:pt x="3420" y="32115"/>
                  <a:pt x="0" y="25525"/>
                  <a:pt x="0" y="18496"/>
                </a:cubicBezTo>
                <a:cubicBezTo>
                  <a:pt x="0" y="10926"/>
                  <a:pt x="3962" y="3909"/>
                  <a:pt x="10443" y="-1"/>
                </a:cubicBezTo>
              </a:path>
              <a:path w="21600" h="36161" stroke="0" extrusionOk="0">
                <a:moveTo>
                  <a:pt x="9169" y="36160"/>
                </a:moveTo>
                <a:cubicBezTo>
                  <a:pt x="3420" y="32115"/>
                  <a:pt x="0" y="25525"/>
                  <a:pt x="0" y="18496"/>
                </a:cubicBezTo>
                <a:cubicBezTo>
                  <a:pt x="0" y="10926"/>
                  <a:pt x="3962" y="3909"/>
                  <a:pt x="10443" y="-1"/>
                </a:cubicBezTo>
                <a:lnTo>
                  <a:pt x="21600" y="1849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03" name="Line 255">
            <a:extLst>
              <a:ext uri="{FF2B5EF4-FFF2-40B4-BE49-F238E27FC236}">
                <a16:creationId xmlns:a16="http://schemas.microsoft.com/office/drawing/2014/main" id="{D932CED1-9516-A149-97BB-A8D4C592E8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6325" y="3216275"/>
            <a:ext cx="514350" cy="412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04" name="Arc 256">
            <a:extLst>
              <a:ext uri="{FF2B5EF4-FFF2-40B4-BE49-F238E27FC236}">
                <a16:creationId xmlns:a16="http://schemas.microsoft.com/office/drawing/2014/main" id="{3643A8A8-CF5D-E844-BF6C-E2F6E279B129}"/>
              </a:ext>
            </a:extLst>
          </p:cNvPr>
          <p:cNvSpPr>
            <a:spLocks/>
          </p:cNvSpPr>
          <p:nvPr/>
        </p:nvSpPr>
        <p:spPr bwMode="auto">
          <a:xfrm>
            <a:off x="6153150" y="3189288"/>
            <a:ext cx="14288" cy="25400"/>
          </a:xfrm>
          <a:custGeom>
            <a:avLst/>
            <a:gdLst>
              <a:gd name="G0" fmla="+- 21600 0 0"/>
              <a:gd name="G1" fmla="+- 18496 0 0"/>
              <a:gd name="G2" fmla="+- 21600 0 0"/>
              <a:gd name="T0" fmla="*/ 9169 w 21600"/>
              <a:gd name="T1" fmla="*/ 36161 h 36161"/>
              <a:gd name="T2" fmla="*/ 10444 w 21600"/>
              <a:gd name="T3" fmla="*/ 0 h 36161"/>
              <a:gd name="T4" fmla="*/ 21600 w 21600"/>
              <a:gd name="T5" fmla="*/ 18496 h 3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161" fill="none" extrusionOk="0">
                <a:moveTo>
                  <a:pt x="9169" y="36160"/>
                </a:moveTo>
                <a:cubicBezTo>
                  <a:pt x="3420" y="32115"/>
                  <a:pt x="0" y="25525"/>
                  <a:pt x="0" y="18496"/>
                </a:cubicBezTo>
                <a:cubicBezTo>
                  <a:pt x="0" y="10926"/>
                  <a:pt x="3962" y="3909"/>
                  <a:pt x="10443" y="-1"/>
                </a:cubicBezTo>
              </a:path>
              <a:path w="21600" h="36161" stroke="0" extrusionOk="0">
                <a:moveTo>
                  <a:pt x="9169" y="36160"/>
                </a:moveTo>
                <a:cubicBezTo>
                  <a:pt x="3420" y="32115"/>
                  <a:pt x="0" y="25525"/>
                  <a:pt x="0" y="18496"/>
                </a:cubicBezTo>
                <a:cubicBezTo>
                  <a:pt x="0" y="10926"/>
                  <a:pt x="3962" y="3909"/>
                  <a:pt x="10443" y="-1"/>
                </a:cubicBezTo>
                <a:lnTo>
                  <a:pt x="21600" y="18496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05" name="Freeform 257">
            <a:extLst>
              <a:ext uri="{FF2B5EF4-FFF2-40B4-BE49-F238E27FC236}">
                <a16:creationId xmlns:a16="http://schemas.microsoft.com/office/drawing/2014/main" id="{97FFD962-4F5D-ED47-B4D0-F6B191B94393}"/>
              </a:ext>
            </a:extLst>
          </p:cNvPr>
          <p:cNvSpPr>
            <a:spLocks/>
          </p:cNvSpPr>
          <p:nvPr/>
        </p:nvSpPr>
        <p:spPr bwMode="auto">
          <a:xfrm>
            <a:off x="6161088" y="3190875"/>
            <a:ext cx="509587" cy="66675"/>
          </a:xfrm>
          <a:custGeom>
            <a:avLst/>
            <a:gdLst>
              <a:gd name="T0" fmla="*/ 0 w 121"/>
              <a:gd name="T1" fmla="*/ 0 h 16"/>
              <a:gd name="T2" fmla="*/ 121 w 121"/>
              <a:gd name="T3" fmla="*/ 10 h 16"/>
              <a:gd name="T4" fmla="*/ 121 w 121"/>
              <a:gd name="T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6">
                <a:moveTo>
                  <a:pt x="0" y="0"/>
                </a:moveTo>
                <a:lnTo>
                  <a:pt x="121" y="10"/>
                </a:lnTo>
                <a:lnTo>
                  <a:pt x="121" y="16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06" name="Freeform 258">
            <a:extLst>
              <a:ext uri="{FF2B5EF4-FFF2-40B4-BE49-F238E27FC236}">
                <a16:creationId xmlns:a16="http://schemas.microsoft.com/office/drawing/2014/main" id="{88602D4B-CA8B-5F4B-9AEB-5E9152165A47}"/>
              </a:ext>
            </a:extLst>
          </p:cNvPr>
          <p:cNvSpPr>
            <a:spLocks/>
          </p:cNvSpPr>
          <p:nvPr/>
        </p:nvSpPr>
        <p:spPr bwMode="auto">
          <a:xfrm>
            <a:off x="5702300" y="3203575"/>
            <a:ext cx="260350" cy="112713"/>
          </a:xfrm>
          <a:custGeom>
            <a:avLst/>
            <a:gdLst>
              <a:gd name="T0" fmla="*/ 159 w 164"/>
              <a:gd name="T1" fmla="*/ 0 h 71"/>
              <a:gd name="T2" fmla="*/ 164 w 164"/>
              <a:gd name="T3" fmla="*/ 16 h 71"/>
              <a:gd name="T4" fmla="*/ 5 w 164"/>
              <a:gd name="T5" fmla="*/ 71 h 71"/>
              <a:gd name="T6" fmla="*/ 0 w 164"/>
              <a:gd name="T7" fmla="*/ 55 h 71"/>
              <a:gd name="T8" fmla="*/ 159 w 164"/>
              <a:gd name="T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71">
                <a:moveTo>
                  <a:pt x="159" y="0"/>
                </a:moveTo>
                <a:lnTo>
                  <a:pt x="164" y="16"/>
                </a:lnTo>
                <a:lnTo>
                  <a:pt x="5" y="71"/>
                </a:lnTo>
                <a:lnTo>
                  <a:pt x="0" y="55"/>
                </a:lnTo>
                <a:lnTo>
                  <a:pt x="159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07" name="Arc 259">
            <a:extLst>
              <a:ext uri="{FF2B5EF4-FFF2-40B4-BE49-F238E27FC236}">
                <a16:creationId xmlns:a16="http://schemas.microsoft.com/office/drawing/2014/main" id="{7D8C4E17-4AF3-B34E-A8FD-EB008CA08F64}"/>
              </a:ext>
            </a:extLst>
          </p:cNvPr>
          <p:cNvSpPr>
            <a:spLocks/>
          </p:cNvSpPr>
          <p:nvPr/>
        </p:nvSpPr>
        <p:spPr bwMode="auto">
          <a:xfrm>
            <a:off x="5953125" y="3205163"/>
            <a:ext cx="11113" cy="19050"/>
          </a:xfrm>
          <a:custGeom>
            <a:avLst/>
            <a:gdLst>
              <a:gd name="G0" fmla="+- 0 0 0"/>
              <a:gd name="G1" fmla="+- 21383 0 0"/>
              <a:gd name="G2" fmla="+- 21600 0 0"/>
              <a:gd name="T0" fmla="*/ 3055 w 21600"/>
              <a:gd name="T1" fmla="*/ 0 h 40703"/>
              <a:gd name="T2" fmla="*/ 9660 w 21600"/>
              <a:gd name="T3" fmla="*/ 40703 h 40703"/>
              <a:gd name="T4" fmla="*/ 0 w 21600"/>
              <a:gd name="T5" fmla="*/ 21383 h 40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703" fill="none" extrusionOk="0">
                <a:moveTo>
                  <a:pt x="3054" y="0"/>
                </a:moveTo>
                <a:cubicBezTo>
                  <a:pt x="13696" y="1520"/>
                  <a:pt x="21600" y="10633"/>
                  <a:pt x="21600" y="21383"/>
                </a:cubicBezTo>
                <a:cubicBezTo>
                  <a:pt x="21600" y="29564"/>
                  <a:pt x="16977" y="37043"/>
                  <a:pt x="9659" y="40702"/>
                </a:cubicBezTo>
              </a:path>
              <a:path w="21600" h="40703" stroke="0" extrusionOk="0">
                <a:moveTo>
                  <a:pt x="3054" y="0"/>
                </a:moveTo>
                <a:cubicBezTo>
                  <a:pt x="13696" y="1520"/>
                  <a:pt x="21600" y="10633"/>
                  <a:pt x="21600" y="21383"/>
                </a:cubicBezTo>
                <a:cubicBezTo>
                  <a:pt x="21600" y="29564"/>
                  <a:pt x="16977" y="37043"/>
                  <a:pt x="9659" y="40702"/>
                </a:cubicBezTo>
                <a:lnTo>
                  <a:pt x="0" y="2138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08" name="Line 260">
            <a:extLst>
              <a:ext uri="{FF2B5EF4-FFF2-40B4-BE49-F238E27FC236}">
                <a16:creationId xmlns:a16="http://schemas.microsoft.com/office/drawing/2014/main" id="{A14E25C6-5795-0944-8DE5-DEDDEADED1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2300" y="3203575"/>
            <a:ext cx="252413" cy="873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09" name="Arc 261">
            <a:extLst>
              <a:ext uri="{FF2B5EF4-FFF2-40B4-BE49-F238E27FC236}">
                <a16:creationId xmlns:a16="http://schemas.microsoft.com/office/drawing/2014/main" id="{176E396F-AEC8-4845-B7BA-19603207B467}"/>
              </a:ext>
            </a:extLst>
          </p:cNvPr>
          <p:cNvSpPr>
            <a:spLocks/>
          </p:cNvSpPr>
          <p:nvPr/>
        </p:nvSpPr>
        <p:spPr bwMode="auto">
          <a:xfrm>
            <a:off x="5953125" y="3205163"/>
            <a:ext cx="11113" cy="19050"/>
          </a:xfrm>
          <a:custGeom>
            <a:avLst/>
            <a:gdLst>
              <a:gd name="G0" fmla="+- 0 0 0"/>
              <a:gd name="G1" fmla="+- 21383 0 0"/>
              <a:gd name="G2" fmla="+- 21600 0 0"/>
              <a:gd name="T0" fmla="*/ 3055 w 21600"/>
              <a:gd name="T1" fmla="*/ 0 h 40703"/>
              <a:gd name="T2" fmla="*/ 9660 w 21600"/>
              <a:gd name="T3" fmla="*/ 40703 h 40703"/>
              <a:gd name="T4" fmla="*/ 0 w 21600"/>
              <a:gd name="T5" fmla="*/ 21383 h 40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703" fill="none" extrusionOk="0">
                <a:moveTo>
                  <a:pt x="3054" y="0"/>
                </a:moveTo>
                <a:cubicBezTo>
                  <a:pt x="13696" y="1520"/>
                  <a:pt x="21600" y="10633"/>
                  <a:pt x="21600" y="21383"/>
                </a:cubicBezTo>
                <a:cubicBezTo>
                  <a:pt x="21600" y="29564"/>
                  <a:pt x="16977" y="37043"/>
                  <a:pt x="9659" y="40702"/>
                </a:cubicBezTo>
              </a:path>
              <a:path w="21600" h="40703" stroke="0" extrusionOk="0">
                <a:moveTo>
                  <a:pt x="3054" y="0"/>
                </a:moveTo>
                <a:cubicBezTo>
                  <a:pt x="13696" y="1520"/>
                  <a:pt x="21600" y="10633"/>
                  <a:pt x="21600" y="21383"/>
                </a:cubicBezTo>
                <a:cubicBezTo>
                  <a:pt x="21600" y="29564"/>
                  <a:pt x="16977" y="37043"/>
                  <a:pt x="9659" y="40702"/>
                </a:cubicBezTo>
                <a:lnTo>
                  <a:pt x="0" y="21383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10" name="Freeform 262">
            <a:extLst>
              <a:ext uri="{FF2B5EF4-FFF2-40B4-BE49-F238E27FC236}">
                <a16:creationId xmlns:a16="http://schemas.microsoft.com/office/drawing/2014/main" id="{4DF0D3E7-827E-9847-AC8D-66F221BA5C0C}"/>
              </a:ext>
            </a:extLst>
          </p:cNvPr>
          <p:cNvSpPr>
            <a:spLocks/>
          </p:cNvSpPr>
          <p:nvPr/>
        </p:nvSpPr>
        <p:spPr bwMode="auto">
          <a:xfrm>
            <a:off x="5702300" y="3228975"/>
            <a:ext cx="260350" cy="87313"/>
          </a:xfrm>
          <a:custGeom>
            <a:avLst/>
            <a:gdLst>
              <a:gd name="T0" fmla="*/ 62 w 62"/>
              <a:gd name="T1" fmla="*/ 0 h 21"/>
              <a:gd name="T2" fmla="*/ 2 w 62"/>
              <a:gd name="T3" fmla="*/ 21 h 21"/>
              <a:gd name="T4" fmla="*/ 0 w 62"/>
              <a:gd name="T5" fmla="*/ 1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21">
                <a:moveTo>
                  <a:pt x="62" y="0"/>
                </a:moveTo>
                <a:lnTo>
                  <a:pt x="2" y="21"/>
                </a:lnTo>
                <a:lnTo>
                  <a:pt x="0" y="15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11" name="Oval 263" descr="Small checker board">
            <a:extLst>
              <a:ext uri="{FF2B5EF4-FFF2-40B4-BE49-F238E27FC236}">
                <a16:creationId xmlns:a16="http://schemas.microsoft.com/office/drawing/2014/main" id="{00CC35BB-B93B-6D49-8F84-F5E574CF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433513"/>
            <a:ext cx="298450" cy="298450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12" name="Oval 264">
            <a:extLst>
              <a:ext uri="{FF2B5EF4-FFF2-40B4-BE49-F238E27FC236}">
                <a16:creationId xmlns:a16="http://schemas.microsoft.com/office/drawing/2014/main" id="{D40E3A14-AEA2-2A4E-995B-82109D2C4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433513"/>
            <a:ext cx="298450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13" name="Freeform 265">
            <a:extLst>
              <a:ext uri="{FF2B5EF4-FFF2-40B4-BE49-F238E27FC236}">
                <a16:creationId xmlns:a16="http://schemas.microsoft.com/office/drawing/2014/main" id="{D4238223-C056-C446-87AB-4D9E0DC580F3}"/>
              </a:ext>
            </a:extLst>
          </p:cNvPr>
          <p:cNvSpPr>
            <a:spLocks/>
          </p:cNvSpPr>
          <p:nvPr/>
        </p:nvSpPr>
        <p:spPr bwMode="auto">
          <a:xfrm>
            <a:off x="5983288" y="1731963"/>
            <a:ext cx="73025" cy="563562"/>
          </a:xfrm>
          <a:custGeom>
            <a:avLst/>
            <a:gdLst>
              <a:gd name="T0" fmla="*/ 27 w 46"/>
              <a:gd name="T1" fmla="*/ 0 h 355"/>
              <a:gd name="T2" fmla="*/ 46 w 46"/>
              <a:gd name="T3" fmla="*/ 0 h 355"/>
              <a:gd name="T4" fmla="*/ 19 w 46"/>
              <a:gd name="T5" fmla="*/ 355 h 355"/>
              <a:gd name="T6" fmla="*/ 0 w 46"/>
              <a:gd name="T7" fmla="*/ 355 h 355"/>
              <a:gd name="T8" fmla="*/ 27 w 46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355">
                <a:moveTo>
                  <a:pt x="27" y="0"/>
                </a:moveTo>
                <a:lnTo>
                  <a:pt x="46" y="0"/>
                </a:lnTo>
                <a:lnTo>
                  <a:pt x="19" y="355"/>
                </a:lnTo>
                <a:lnTo>
                  <a:pt x="0" y="355"/>
                </a:lnTo>
                <a:lnTo>
                  <a:pt x="2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14" name="Arc 266">
            <a:extLst>
              <a:ext uri="{FF2B5EF4-FFF2-40B4-BE49-F238E27FC236}">
                <a16:creationId xmlns:a16="http://schemas.microsoft.com/office/drawing/2014/main" id="{BA522D59-799A-744A-9745-4E7B7AF8883C}"/>
              </a:ext>
            </a:extLst>
          </p:cNvPr>
          <p:cNvSpPr>
            <a:spLocks/>
          </p:cNvSpPr>
          <p:nvPr/>
        </p:nvSpPr>
        <p:spPr bwMode="auto">
          <a:xfrm>
            <a:off x="6030913" y="1731963"/>
            <a:ext cx="22225" cy="57150"/>
          </a:xfrm>
          <a:custGeom>
            <a:avLst/>
            <a:gdLst>
              <a:gd name="G0" fmla="+- 2635 0 0"/>
              <a:gd name="G1" fmla="+- 21600 0 0"/>
              <a:gd name="G2" fmla="+- 21600 0 0"/>
              <a:gd name="T0" fmla="*/ 0 w 8393"/>
              <a:gd name="T1" fmla="*/ 161 h 21600"/>
              <a:gd name="T2" fmla="*/ 8393 w 8393"/>
              <a:gd name="T3" fmla="*/ 782 h 21600"/>
              <a:gd name="T4" fmla="*/ 2635 w 839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93" h="21600" fill="none" extrusionOk="0">
                <a:moveTo>
                  <a:pt x="0" y="161"/>
                </a:moveTo>
                <a:cubicBezTo>
                  <a:pt x="874" y="53"/>
                  <a:pt x="1754" y="0"/>
                  <a:pt x="2635" y="0"/>
                </a:cubicBezTo>
                <a:cubicBezTo>
                  <a:pt x="4580" y="0"/>
                  <a:pt x="6517" y="262"/>
                  <a:pt x="8393" y="781"/>
                </a:cubicBezTo>
              </a:path>
              <a:path w="8393" h="21600" stroke="0" extrusionOk="0">
                <a:moveTo>
                  <a:pt x="0" y="161"/>
                </a:moveTo>
                <a:cubicBezTo>
                  <a:pt x="874" y="53"/>
                  <a:pt x="1754" y="0"/>
                  <a:pt x="2635" y="0"/>
                </a:cubicBezTo>
                <a:cubicBezTo>
                  <a:pt x="4580" y="0"/>
                  <a:pt x="6517" y="262"/>
                  <a:pt x="8393" y="781"/>
                </a:cubicBezTo>
                <a:lnTo>
                  <a:pt x="2635" y="2160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15" name="Line 267">
            <a:extLst>
              <a:ext uri="{FF2B5EF4-FFF2-40B4-BE49-F238E27FC236}">
                <a16:creationId xmlns:a16="http://schemas.microsoft.com/office/drawing/2014/main" id="{9D998CB5-F228-974C-B982-035EF45E0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3288" y="1731963"/>
            <a:ext cx="42862" cy="5635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16" name="Arc 268">
            <a:extLst>
              <a:ext uri="{FF2B5EF4-FFF2-40B4-BE49-F238E27FC236}">
                <a16:creationId xmlns:a16="http://schemas.microsoft.com/office/drawing/2014/main" id="{44B7BBA3-D3C7-C949-AFAF-09B41DE6F07F}"/>
              </a:ext>
            </a:extLst>
          </p:cNvPr>
          <p:cNvSpPr>
            <a:spLocks/>
          </p:cNvSpPr>
          <p:nvPr/>
        </p:nvSpPr>
        <p:spPr bwMode="auto">
          <a:xfrm>
            <a:off x="6030913" y="1731963"/>
            <a:ext cx="22225" cy="57150"/>
          </a:xfrm>
          <a:custGeom>
            <a:avLst/>
            <a:gdLst>
              <a:gd name="G0" fmla="+- 2635 0 0"/>
              <a:gd name="G1" fmla="+- 21600 0 0"/>
              <a:gd name="G2" fmla="+- 21600 0 0"/>
              <a:gd name="T0" fmla="*/ 0 w 8393"/>
              <a:gd name="T1" fmla="*/ 161 h 21600"/>
              <a:gd name="T2" fmla="*/ 8393 w 8393"/>
              <a:gd name="T3" fmla="*/ 782 h 21600"/>
              <a:gd name="T4" fmla="*/ 2635 w 839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93" h="21600" fill="none" extrusionOk="0">
                <a:moveTo>
                  <a:pt x="0" y="161"/>
                </a:moveTo>
                <a:cubicBezTo>
                  <a:pt x="874" y="53"/>
                  <a:pt x="1754" y="0"/>
                  <a:pt x="2635" y="0"/>
                </a:cubicBezTo>
                <a:cubicBezTo>
                  <a:pt x="4580" y="0"/>
                  <a:pt x="6517" y="262"/>
                  <a:pt x="8393" y="781"/>
                </a:cubicBezTo>
              </a:path>
              <a:path w="8393" h="21600" stroke="0" extrusionOk="0">
                <a:moveTo>
                  <a:pt x="0" y="161"/>
                </a:moveTo>
                <a:cubicBezTo>
                  <a:pt x="874" y="53"/>
                  <a:pt x="1754" y="0"/>
                  <a:pt x="2635" y="0"/>
                </a:cubicBezTo>
                <a:cubicBezTo>
                  <a:pt x="4580" y="0"/>
                  <a:pt x="6517" y="262"/>
                  <a:pt x="8393" y="781"/>
                </a:cubicBezTo>
                <a:lnTo>
                  <a:pt x="2635" y="2160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17" name="Freeform 269">
            <a:extLst>
              <a:ext uri="{FF2B5EF4-FFF2-40B4-BE49-F238E27FC236}">
                <a16:creationId xmlns:a16="http://schemas.microsoft.com/office/drawing/2014/main" id="{1701DC42-9F05-C04D-A7C3-BF95BFE06623}"/>
              </a:ext>
            </a:extLst>
          </p:cNvPr>
          <p:cNvSpPr>
            <a:spLocks/>
          </p:cNvSpPr>
          <p:nvPr/>
        </p:nvSpPr>
        <p:spPr bwMode="auto">
          <a:xfrm>
            <a:off x="5983288" y="1731963"/>
            <a:ext cx="73025" cy="563562"/>
          </a:xfrm>
          <a:custGeom>
            <a:avLst/>
            <a:gdLst>
              <a:gd name="T0" fmla="*/ 17 w 17"/>
              <a:gd name="T1" fmla="*/ 0 h 134"/>
              <a:gd name="T2" fmla="*/ 7 w 17"/>
              <a:gd name="T3" fmla="*/ 134 h 134"/>
              <a:gd name="T4" fmla="*/ 0 w 17"/>
              <a:gd name="T5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34">
                <a:moveTo>
                  <a:pt x="17" y="0"/>
                </a:moveTo>
                <a:lnTo>
                  <a:pt x="7" y="134"/>
                </a:lnTo>
                <a:lnTo>
                  <a:pt x="0" y="13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18" name="Oval 270">
            <a:extLst>
              <a:ext uri="{FF2B5EF4-FFF2-40B4-BE49-F238E27FC236}">
                <a16:creationId xmlns:a16="http://schemas.microsoft.com/office/drawing/2014/main" id="{4016FCDC-C5BF-E24F-85FF-80A913926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2249488"/>
            <a:ext cx="300037" cy="29845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19" name="Oval 271">
            <a:extLst>
              <a:ext uri="{FF2B5EF4-FFF2-40B4-BE49-F238E27FC236}">
                <a16:creationId xmlns:a16="http://schemas.microsoft.com/office/drawing/2014/main" id="{E0F7FE34-70F1-7C4B-9C90-8AB6F517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2249488"/>
            <a:ext cx="300037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0" name="Freeform 272">
            <a:extLst>
              <a:ext uri="{FF2B5EF4-FFF2-40B4-BE49-F238E27FC236}">
                <a16:creationId xmlns:a16="http://schemas.microsoft.com/office/drawing/2014/main" id="{5F6AF6AE-3E2F-434C-AA9E-4BCF846E5F82}"/>
              </a:ext>
            </a:extLst>
          </p:cNvPr>
          <p:cNvSpPr>
            <a:spLocks/>
          </p:cNvSpPr>
          <p:nvPr/>
        </p:nvSpPr>
        <p:spPr bwMode="auto">
          <a:xfrm>
            <a:off x="7480300" y="2408238"/>
            <a:ext cx="265113" cy="109537"/>
          </a:xfrm>
          <a:custGeom>
            <a:avLst/>
            <a:gdLst>
              <a:gd name="T0" fmla="*/ 162 w 167"/>
              <a:gd name="T1" fmla="*/ 0 h 69"/>
              <a:gd name="T2" fmla="*/ 167 w 167"/>
              <a:gd name="T3" fmla="*/ 16 h 69"/>
              <a:gd name="T4" fmla="*/ 5 w 167"/>
              <a:gd name="T5" fmla="*/ 69 h 69"/>
              <a:gd name="T6" fmla="*/ 0 w 167"/>
              <a:gd name="T7" fmla="*/ 51 h 69"/>
              <a:gd name="T8" fmla="*/ 162 w 167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" h="69">
                <a:moveTo>
                  <a:pt x="162" y="0"/>
                </a:moveTo>
                <a:lnTo>
                  <a:pt x="167" y="16"/>
                </a:lnTo>
                <a:lnTo>
                  <a:pt x="5" y="69"/>
                </a:lnTo>
                <a:lnTo>
                  <a:pt x="0" y="51"/>
                </a:lnTo>
                <a:lnTo>
                  <a:pt x="162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1" name="Arc 273">
            <a:extLst>
              <a:ext uri="{FF2B5EF4-FFF2-40B4-BE49-F238E27FC236}">
                <a16:creationId xmlns:a16="http://schemas.microsoft.com/office/drawing/2014/main" id="{BE481332-A27F-3141-AF69-61410D5B2414}"/>
              </a:ext>
            </a:extLst>
          </p:cNvPr>
          <p:cNvSpPr>
            <a:spLocks/>
          </p:cNvSpPr>
          <p:nvPr/>
        </p:nvSpPr>
        <p:spPr bwMode="auto">
          <a:xfrm>
            <a:off x="7740650" y="2408238"/>
            <a:ext cx="11113" cy="22225"/>
          </a:xfrm>
          <a:custGeom>
            <a:avLst/>
            <a:gdLst>
              <a:gd name="G0" fmla="+- 0 0 0"/>
              <a:gd name="G1" fmla="+- 20857 0 0"/>
              <a:gd name="G2" fmla="+- 21600 0 0"/>
              <a:gd name="T0" fmla="*/ 5615 w 21600"/>
              <a:gd name="T1" fmla="*/ 0 h 42206"/>
              <a:gd name="T2" fmla="*/ 3284 w 21600"/>
              <a:gd name="T3" fmla="*/ 42206 h 42206"/>
              <a:gd name="T4" fmla="*/ 0 w 21600"/>
              <a:gd name="T5" fmla="*/ 20857 h 4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206" fill="none" extrusionOk="0">
                <a:moveTo>
                  <a:pt x="5615" y="-1"/>
                </a:moveTo>
                <a:cubicBezTo>
                  <a:pt x="15046" y="2538"/>
                  <a:pt x="21600" y="11090"/>
                  <a:pt x="21600" y="20857"/>
                </a:cubicBezTo>
                <a:cubicBezTo>
                  <a:pt x="21600" y="31518"/>
                  <a:pt x="13821" y="40584"/>
                  <a:pt x="3283" y="42205"/>
                </a:cubicBezTo>
              </a:path>
              <a:path w="21600" h="42206" stroke="0" extrusionOk="0">
                <a:moveTo>
                  <a:pt x="5615" y="-1"/>
                </a:moveTo>
                <a:cubicBezTo>
                  <a:pt x="15046" y="2538"/>
                  <a:pt x="21600" y="11090"/>
                  <a:pt x="21600" y="20857"/>
                </a:cubicBezTo>
                <a:cubicBezTo>
                  <a:pt x="21600" y="31518"/>
                  <a:pt x="13821" y="40584"/>
                  <a:pt x="3283" y="42205"/>
                </a:cubicBezTo>
                <a:lnTo>
                  <a:pt x="0" y="2085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2" name="Line 274">
            <a:extLst>
              <a:ext uri="{FF2B5EF4-FFF2-40B4-BE49-F238E27FC236}">
                <a16:creationId xmlns:a16="http://schemas.microsoft.com/office/drawing/2014/main" id="{C2289A9D-3F93-AA49-84B4-70FFC6B376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0300" y="2408238"/>
            <a:ext cx="257175" cy="809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3" name="Arc 275">
            <a:extLst>
              <a:ext uri="{FF2B5EF4-FFF2-40B4-BE49-F238E27FC236}">
                <a16:creationId xmlns:a16="http://schemas.microsoft.com/office/drawing/2014/main" id="{B4475176-7E5B-2E40-ACA0-ED6B3BFD4CCE}"/>
              </a:ext>
            </a:extLst>
          </p:cNvPr>
          <p:cNvSpPr>
            <a:spLocks/>
          </p:cNvSpPr>
          <p:nvPr/>
        </p:nvSpPr>
        <p:spPr bwMode="auto">
          <a:xfrm>
            <a:off x="7740650" y="2408238"/>
            <a:ext cx="11113" cy="22225"/>
          </a:xfrm>
          <a:custGeom>
            <a:avLst/>
            <a:gdLst>
              <a:gd name="G0" fmla="+- 0 0 0"/>
              <a:gd name="G1" fmla="+- 20857 0 0"/>
              <a:gd name="G2" fmla="+- 21600 0 0"/>
              <a:gd name="T0" fmla="*/ 5615 w 21600"/>
              <a:gd name="T1" fmla="*/ 0 h 42206"/>
              <a:gd name="T2" fmla="*/ 3284 w 21600"/>
              <a:gd name="T3" fmla="*/ 42206 h 42206"/>
              <a:gd name="T4" fmla="*/ 0 w 21600"/>
              <a:gd name="T5" fmla="*/ 20857 h 4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206" fill="none" extrusionOk="0">
                <a:moveTo>
                  <a:pt x="5615" y="-1"/>
                </a:moveTo>
                <a:cubicBezTo>
                  <a:pt x="15046" y="2538"/>
                  <a:pt x="21600" y="11090"/>
                  <a:pt x="21600" y="20857"/>
                </a:cubicBezTo>
                <a:cubicBezTo>
                  <a:pt x="21600" y="31518"/>
                  <a:pt x="13821" y="40584"/>
                  <a:pt x="3283" y="42205"/>
                </a:cubicBezTo>
              </a:path>
              <a:path w="21600" h="42206" stroke="0" extrusionOk="0">
                <a:moveTo>
                  <a:pt x="5615" y="-1"/>
                </a:moveTo>
                <a:cubicBezTo>
                  <a:pt x="15046" y="2538"/>
                  <a:pt x="21600" y="11090"/>
                  <a:pt x="21600" y="20857"/>
                </a:cubicBezTo>
                <a:cubicBezTo>
                  <a:pt x="21600" y="31518"/>
                  <a:pt x="13821" y="40584"/>
                  <a:pt x="3283" y="42205"/>
                </a:cubicBezTo>
                <a:lnTo>
                  <a:pt x="0" y="20857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4" name="Freeform 276">
            <a:extLst>
              <a:ext uri="{FF2B5EF4-FFF2-40B4-BE49-F238E27FC236}">
                <a16:creationId xmlns:a16="http://schemas.microsoft.com/office/drawing/2014/main" id="{9A679736-608D-7E44-AF71-734F80660E54}"/>
              </a:ext>
            </a:extLst>
          </p:cNvPr>
          <p:cNvSpPr>
            <a:spLocks/>
          </p:cNvSpPr>
          <p:nvPr/>
        </p:nvSpPr>
        <p:spPr bwMode="auto">
          <a:xfrm>
            <a:off x="7480300" y="2433638"/>
            <a:ext cx="265113" cy="84137"/>
          </a:xfrm>
          <a:custGeom>
            <a:avLst/>
            <a:gdLst>
              <a:gd name="T0" fmla="*/ 63 w 63"/>
              <a:gd name="T1" fmla="*/ 0 h 20"/>
              <a:gd name="T2" fmla="*/ 2 w 63"/>
              <a:gd name="T3" fmla="*/ 20 h 20"/>
              <a:gd name="T4" fmla="*/ 0 w 63"/>
              <a:gd name="T5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20">
                <a:moveTo>
                  <a:pt x="63" y="0"/>
                </a:moveTo>
                <a:lnTo>
                  <a:pt x="2" y="20"/>
                </a:lnTo>
                <a:lnTo>
                  <a:pt x="0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5" name="Oval 277">
            <a:extLst>
              <a:ext uri="{FF2B5EF4-FFF2-40B4-BE49-F238E27FC236}">
                <a16:creationId xmlns:a16="http://schemas.microsoft.com/office/drawing/2014/main" id="{A0608CFD-F1BE-154E-8385-AFE58548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2295525"/>
            <a:ext cx="147637" cy="14763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6" name="Oval 278">
            <a:extLst>
              <a:ext uri="{FF2B5EF4-FFF2-40B4-BE49-F238E27FC236}">
                <a16:creationId xmlns:a16="http://schemas.microsoft.com/office/drawing/2014/main" id="{9A5CE8FA-5F62-D64F-A5B3-A3942A61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2295525"/>
            <a:ext cx="147637" cy="147638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7" name="Freeform 279">
            <a:extLst>
              <a:ext uri="{FF2B5EF4-FFF2-40B4-BE49-F238E27FC236}">
                <a16:creationId xmlns:a16="http://schemas.microsoft.com/office/drawing/2014/main" id="{DF9A9D65-7E22-604D-A5D5-137C89C11E72}"/>
              </a:ext>
            </a:extLst>
          </p:cNvPr>
          <p:cNvSpPr>
            <a:spLocks/>
          </p:cNvSpPr>
          <p:nvPr/>
        </p:nvSpPr>
        <p:spPr bwMode="auto">
          <a:xfrm>
            <a:off x="6059488" y="2366963"/>
            <a:ext cx="534987" cy="96837"/>
          </a:xfrm>
          <a:custGeom>
            <a:avLst/>
            <a:gdLst>
              <a:gd name="T0" fmla="*/ 0 w 337"/>
              <a:gd name="T1" fmla="*/ 16 h 61"/>
              <a:gd name="T2" fmla="*/ 3 w 337"/>
              <a:gd name="T3" fmla="*/ 0 h 61"/>
              <a:gd name="T4" fmla="*/ 337 w 337"/>
              <a:gd name="T5" fmla="*/ 45 h 61"/>
              <a:gd name="T6" fmla="*/ 335 w 337"/>
              <a:gd name="T7" fmla="*/ 61 h 61"/>
              <a:gd name="T8" fmla="*/ 0 w 337"/>
              <a:gd name="T9" fmla="*/ 1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61">
                <a:moveTo>
                  <a:pt x="0" y="16"/>
                </a:moveTo>
                <a:lnTo>
                  <a:pt x="3" y="0"/>
                </a:lnTo>
                <a:lnTo>
                  <a:pt x="337" y="45"/>
                </a:lnTo>
                <a:lnTo>
                  <a:pt x="335" y="61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8" name="Arc 280">
            <a:extLst>
              <a:ext uri="{FF2B5EF4-FFF2-40B4-BE49-F238E27FC236}">
                <a16:creationId xmlns:a16="http://schemas.microsoft.com/office/drawing/2014/main" id="{34A3FCFC-00F2-F242-93DC-7F35F4FFFE8D}"/>
              </a:ext>
            </a:extLst>
          </p:cNvPr>
          <p:cNvSpPr>
            <a:spLocks/>
          </p:cNvSpPr>
          <p:nvPr/>
        </p:nvSpPr>
        <p:spPr bwMode="auto">
          <a:xfrm>
            <a:off x="6056313" y="2365375"/>
            <a:ext cx="19050" cy="26988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8339 w 21600"/>
              <a:gd name="T1" fmla="*/ 32324 h 32324"/>
              <a:gd name="T2" fmla="*/ 6326 w 21600"/>
              <a:gd name="T3" fmla="*/ 0 h 32324"/>
              <a:gd name="T4" fmla="*/ 21600 w 21600"/>
              <a:gd name="T5" fmla="*/ 15274 h 3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324" fill="none" extrusionOk="0">
                <a:moveTo>
                  <a:pt x="8338" y="32324"/>
                </a:moveTo>
                <a:cubicBezTo>
                  <a:pt x="3077" y="28231"/>
                  <a:pt x="0" y="2193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2324" stroke="0" extrusionOk="0">
                <a:moveTo>
                  <a:pt x="8338" y="32324"/>
                </a:moveTo>
                <a:cubicBezTo>
                  <a:pt x="3077" y="28231"/>
                  <a:pt x="0" y="2193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29" name="Line 281">
            <a:extLst>
              <a:ext uri="{FF2B5EF4-FFF2-40B4-BE49-F238E27FC236}">
                <a16:creationId xmlns:a16="http://schemas.microsoft.com/office/drawing/2014/main" id="{69A5EFB7-E6C9-6D44-9229-6DCD675A8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59488" y="2392363"/>
            <a:ext cx="531812" cy="7143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30" name="Arc 282">
            <a:extLst>
              <a:ext uri="{FF2B5EF4-FFF2-40B4-BE49-F238E27FC236}">
                <a16:creationId xmlns:a16="http://schemas.microsoft.com/office/drawing/2014/main" id="{B66F6F1F-5F9C-F845-A101-1762D55812A2}"/>
              </a:ext>
            </a:extLst>
          </p:cNvPr>
          <p:cNvSpPr>
            <a:spLocks/>
          </p:cNvSpPr>
          <p:nvPr/>
        </p:nvSpPr>
        <p:spPr bwMode="auto">
          <a:xfrm>
            <a:off x="6056313" y="2365375"/>
            <a:ext cx="19050" cy="26988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8339 w 21600"/>
              <a:gd name="T1" fmla="*/ 32324 h 32324"/>
              <a:gd name="T2" fmla="*/ 6326 w 21600"/>
              <a:gd name="T3" fmla="*/ 0 h 32324"/>
              <a:gd name="T4" fmla="*/ 21600 w 21600"/>
              <a:gd name="T5" fmla="*/ 15274 h 3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324" fill="none" extrusionOk="0">
                <a:moveTo>
                  <a:pt x="8338" y="32324"/>
                </a:moveTo>
                <a:cubicBezTo>
                  <a:pt x="3077" y="28231"/>
                  <a:pt x="0" y="2193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2324" stroke="0" extrusionOk="0">
                <a:moveTo>
                  <a:pt x="8338" y="32324"/>
                </a:moveTo>
                <a:cubicBezTo>
                  <a:pt x="3077" y="28231"/>
                  <a:pt x="0" y="2193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31" name="Freeform 283">
            <a:extLst>
              <a:ext uri="{FF2B5EF4-FFF2-40B4-BE49-F238E27FC236}">
                <a16:creationId xmlns:a16="http://schemas.microsoft.com/office/drawing/2014/main" id="{FA35E5F4-D66A-4C45-8906-52A7DE78AA93}"/>
              </a:ext>
            </a:extLst>
          </p:cNvPr>
          <p:cNvSpPr>
            <a:spLocks/>
          </p:cNvSpPr>
          <p:nvPr/>
        </p:nvSpPr>
        <p:spPr bwMode="auto">
          <a:xfrm>
            <a:off x="6064250" y="2366963"/>
            <a:ext cx="530225" cy="96837"/>
          </a:xfrm>
          <a:custGeom>
            <a:avLst/>
            <a:gdLst>
              <a:gd name="T0" fmla="*/ 0 w 126"/>
              <a:gd name="T1" fmla="*/ 0 h 23"/>
              <a:gd name="T2" fmla="*/ 126 w 126"/>
              <a:gd name="T3" fmla="*/ 17 h 23"/>
              <a:gd name="T4" fmla="*/ 125 w 126"/>
              <a:gd name="T5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" h="23">
                <a:moveTo>
                  <a:pt x="0" y="0"/>
                </a:moveTo>
                <a:lnTo>
                  <a:pt x="126" y="17"/>
                </a:lnTo>
                <a:lnTo>
                  <a:pt x="125" y="2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32" name="Freeform 284">
            <a:extLst>
              <a:ext uri="{FF2B5EF4-FFF2-40B4-BE49-F238E27FC236}">
                <a16:creationId xmlns:a16="http://schemas.microsoft.com/office/drawing/2014/main" id="{9F5C15C9-6DCD-B342-A1A9-CF6D619B9D85}"/>
              </a:ext>
            </a:extLst>
          </p:cNvPr>
          <p:cNvSpPr>
            <a:spLocks/>
          </p:cNvSpPr>
          <p:nvPr/>
        </p:nvSpPr>
        <p:spPr bwMode="auto">
          <a:xfrm>
            <a:off x="5718175" y="2371725"/>
            <a:ext cx="249238" cy="133350"/>
          </a:xfrm>
          <a:custGeom>
            <a:avLst/>
            <a:gdLst>
              <a:gd name="T0" fmla="*/ 149 w 157"/>
              <a:gd name="T1" fmla="*/ 0 h 84"/>
              <a:gd name="T2" fmla="*/ 157 w 157"/>
              <a:gd name="T3" fmla="*/ 15 h 84"/>
              <a:gd name="T4" fmla="*/ 8 w 157"/>
              <a:gd name="T5" fmla="*/ 84 h 84"/>
              <a:gd name="T6" fmla="*/ 0 w 157"/>
              <a:gd name="T7" fmla="*/ 68 h 84"/>
              <a:gd name="T8" fmla="*/ 149 w 157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84">
                <a:moveTo>
                  <a:pt x="149" y="0"/>
                </a:moveTo>
                <a:lnTo>
                  <a:pt x="157" y="15"/>
                </a:lnTo>
                <a:lnTo>
                  <a:pt x="8" y="84"/>
                </a:lnTo>
                <a:lnTo>
                  <a:pt x="0" y="68"/>
                </a:lnTo>
                <a:lnTo>
                  <a:pt x="149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33" name="Arc 285">
            <a:extLst>
              <a:ext uri="{FF2B5EF4-FFF2-40B4-BE49-F238E27FC236}">
                <a16:creationId xmlns:a16="http://schemas.microsoft.com/office/drawing/2014/main" id="{70B7CD08-FBA0-5242-B85E-6DFCE37B4CAC}"/>
              </a:ext>
            </a:extLst>
          </p:cNvPr>
          <p:cNvSpPr>
            <a:spLocks/>
          </p:cNvSpPr>
          <p:nvPr/>
        </p:nvSpPr>
        <p:spPr bwMode="auto">
          <a:xfrm>
            <a:off x="5957888" y="2371725"/>
            <a:ext cx="11112" cy="19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0920"/>
              <a:gd name="T2" fmla="*/ 9660 w 21600"/>
              <a:gd name="T3" fmla="*/ 40920 h 40920"/>
              <a:gd name="T4" fmla="*/ 0 w 21600"/>
              <a:gd name="T5" fmla="*/ 21600 h 40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92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9781"/>
                  <a:pt x="16977" y="37260"/>
                  <a:pt x="9659" y="40919"/>
                </a:cubicBezTo>
              </a:path>
              <a:path w="21600" h="4092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9781"/>
                  <a:pt x="16977" y="37260"/>
                  <a:pt x="9659" y="40919"/>
                </a:cubicBezTo>
                <a:lnTo>
                  <a:pt x="0" y="2160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34" name="Line 286">
            <a:extLst>
              <a:ext uri="{FF2B5EF4-FFF2-40B4-BE49-F238E27FC236}">
                <a16:creationId xmlns:a16="http://schemas.microsoft.com/office/drawing/2014/main" id="{527A9D83-BA28-6B43-8419-7605E60A8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8175" y="2371725"/>
            <a:ext cx="236538" cy="10795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35" name="Arc 287">
            <a:extLst>
              <a:ext uri="{FF2B5EF4-FFF2-40B4-BE49-F238E27FC236}">
                <a16:creationId xmlns:a16="http://schemas.microsoft.com/office/drawing/2014/main" id="{D4CDF635-C358-024E-9174-79EDFCA3A7D0}"/>
              </a:ext>
            </a:extLst>
          </p:cNvPr>
          <p:cNvSpPr>
            <a:spLocks/>
          </p:cNvSpPr>
          <p:nvPr/>
        </p:nvSpPr>
        <p:spPr bwMode="auto">
          <a:xfrm>
            <a:off x="5957888" y="2371725"/>
            <a:ext cx="11112" cy="19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0920"/>
              <a:gd name="T2" fmla="*/ 9660 w 21600"/>
              <a:gd name="T3" fmla="*/ 40920 h 40920"/>
              <a:gd name="T4" fmla="*/ 0 w 21600"/>
              <a:gd name="T5" fmla="*/ 21600 h 40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92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9781"/>
                  <a:pt x="16977" y="37260"/>
                  <a:pt x="9659" y="40919"/>
                </a:cubicBezTo>
              </a:path>
              <a:path w="21600" h="4092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9781"/>
                  <a:pt x="16977" y="37260"/>
                  <a:pt x="9659" y="40919"/>
                </a:cubicBezTo>
                <a:lnTo>
                  <a:pt x="0" y="2160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36" name="Freeform 288">
            <a:extLst>
              <a:ext uri="{FF2B5EF4-FFF2-40B4-BE49-F238E27FC236}">
                <a16:creationId xmlns:a16="http://schemas.microsoft.com/office/drawing/2014/main" id="{F92B0972-D5F6-5946-A581-B73893BFD429}"/>
              </a:ext>
            </a:extLst>
          </p:cNvPr>
          <p:cNvSpPr>
            <a:spLocks/>
          </p:cNvSpPr>
          <p:nvPr/>
        </p:nvSpPr>
        <p:spPr bwMode="auto">
          <a:xfrm>
            <a:off x="5718175" y="2395538"/>
            <a:ext cx="249238" cy="109537"/>
          </a:xfrm>
          <a:custGeom>
            <a:avLst/>
            <a:gdLst>
              <a:gd name="T0" fmla="*/ 59 w 59"/>
              <a:gd name="T1" fmla="*/ 0 h 26"/>
              <a:gd name="T2" fmla="*/ 3 w 59"/>
              <a:gd name="T3" fmla="*/ 26 h 26"/>
              <a:gd name="T4" fmla="*/ 0 w 59"/>
              <a:gd name="T5" fmla="*/ 2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26">
                <a:moveTo>
                  <a:pt x="59" y="0"/>
                </a:moveTo>
                <a:lnTo>
                  <a:pt x="3" y="26"/>
                </a:lnTo>
                <a:lnTo>
                  <a:pt x="0" y="2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37" name="Oval 289">
            <a:extLst>
              <a:ext uri="{FF2B5EF4-FFF2-40B4-BE49-F238E27FC236}">
                <a16:creationId xmlns:a16="http://schemas.microsoft.com/office/drawing/2014/main" id="{D3D64494-3531-7E46-A946-C37D4C32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3173413"/>
            <a:ext cx="147637" cy="1476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38" name="Oval 290">
            <a:extLst>
              <a:ext uri="{FF2B5EF4-FFF2-40B4-BE49-F238E27FC236}">
                <a16:creationId xmlns:a16="http://schemas.microsoft.com/office/drawing/2014/main" id="{4663618A-285A-2A46-B2F7-12F18ACBE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3173413"/>
            <a:ext cx="147637" cy="147637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39" name="Freeform 291">
            <a:extLst>
              <a:ext uri="{FF2B5EF4-FFF2-40B4-BE49-F238E27FC236}">
                <a16:creationId xmlns:a16="http://schemas.microsoft.com/office/drawing/2014/main" id="{E761407B-7CC4-1E41-A140-CC69FFA6C561}"/>
              </a:ext>
            </a:extLst>
          </p:cNvPr>
          <p:cNvSpPr>
            <a:spLocks/>
          </p:cNvSpPr>
          <p:nvPr/>
        </p:nvSpPr>
        <p:spPr bwMode="auto">
          <a:xfrm>
            <a:off x="6721475" y="2619375"/>
            <a:ext cx="30163" cy="558800"/>
          </a:xfrm>
          <a:custGeom>
            <a:avLst/>
            <a:gdLst>
              <a:gd name="T0" fmla="*/ 19 w 19"/>
              <a:gd name="T1" fmla="*/ 352 h 352"/>
              <a:gd name="T2" fmla="*/ 0 w 19"/>
              <a:gd name="T3" fmla="*/ 352 h 352"/>
              <a:gd name="T4" fmla="*/ 0 w 19"/>
              <a:gd name="T5" fmla="*/ 0 h 352"/>
              <a:gd name="T6" fmla="*/ 16 w 19"/>
              <a:gd name="T7" fmla="*/ 0 h 352"/>
              <a:gd name="T8" fmla="*/ 19 w 19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52">
                <a:moveTo>
                  <a:pt x="19" y="352"/>
                </a:moveTo>
                <a:lnTo>
                  <a:pt x="0" y="352"/>
                </a:lnTo>
                <a:lnTo>
                  <a:pt x="0" y="0"/>
                </a:lnTo>
                <a:lnTo>
                  <a:pt x="16" y="0"/>
                </a:lnTo>
                <a:lnTo>
                  <a:pt x="19" y="35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40" name="Arc 292">
            <a:extLst>
              <a:ext uri="{FF2B5EF4-FFF2-40B4-BE49-F238E27FC236}">
                <a16:creationId xmlns:a16="http://schemas.microsoft.com/office/drawing/2014/main" id="{609DC20D-D0E7-FC4A-BAB3-97697E2CE716}"/>
              </a:ext>
            </a:extLst>
          </p:cNvPr>
          <p:cNvSpPr>
            <a:spLocks/>
          </p:cNvSpPr>
          <p:nvPr/>
        </p:nvSpPr>
        <p:spPr bwMode="auto">
          <a:xfrm>
            <a:off x="6726238" y="3130550"/>
            <a:ext cx="25400" cy="44450"/>
          </a:xfrm>
          <a:custGeom>
            <a:avLst/>
            <a:gdLst>
              <a:gd name="G0" fmla="+- 4606 0 0"/>
              <a:gd name="G1" fmla="+- 0 0 0"/>
              <a:gd name="G2" fmla="+- 21600 0 0"/>
              <a:gd name="T0" fmla="*/ 11990 w 11990"/>
              <a:gd name="T1" fmla="*/ 20299 h 21600"/>
              <a:gd name="T2" fmla="*/ 0 w 11990"/>
              <a:gd name="T3" fmla="*/ 21103 h 21600"/>
              <a:gd name="T4" fmla="*/ 4606 w 1199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90" h="21600" fill="none" extrusionOk="0">
                <a:moveTo>
                  <a:pt x="11989" y="20298"/>
                </a:moveTo>
                <a:cubicBezTo>
                  <a:pt x="9623" y="21159"/>
                  <a:pt x="7124" y="21600"/>
                  <a:pt x="4606" y="21600"/>
                </a:cubicBezTo>
                <a:cubicBezTo>
                  <a:pt x="3057" y="21600"/>
                  <a:pt x="1513" y="21433"/>
                  <a:pt x="-1" y="21103"/>
                </a:cubicBezTo>
              </a:path>
              <a:path w="11990" h="21600" stroke="0" extrusionOk="0">
                <a:moveTo>
                  <a:pt x="11989" y="20298"/>
                </a:moveTo>
                <a:cubicBezTo>
                  <a:pt x="9623" y="21159"/>
                  <a:pt x="7124" y="21600"/>
                  <a:pt x="4606" y="21600"/>
                </a:cubicBezTo>
                <a:cubicBezTo>
                  <a:pt x="3057" y="21600"/>
                  <a:pt x="1513" y="21433"/>
                  <a:pt x="-1" y="21103"/>
                </a:cubicBezTo>
                <a:lnTo>
                  <a:pt x="460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41" name="Line 293">
            <a:extLst>
              <a:ext uri="{FF2B5EF4-FFF2-40B4-BE49-F238E27FC236}">
                <a16:creationId xmlns:a16="http://schemas.microsoft.com/office/drawing/2014/main" id="{FC96A830-8115-C440-9433-9B8F6858C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619375"/>
            <a:ext cx="4763" cy="558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42" name="Arc 294">
            <a:extLst>
              <a:ext uri="{FF2B5EF4-FFF2-40B4-BE49-F238E27FC236}">
                <a16:creationId xmlns:a16="http://schemas.microsoft.com/office/drawing/2014/main" id="{40E2723B-E970-A142-B832-963DE105A1EA}"/>
              </a:ext>
            </a:extLst>
          </p:cNvPr>
          <p:cNvSpPr>
            <a:spLocks/>
          </p:cNvSpPr>
          <p:nvPr/>
        </p:nvSpPr>
        <p:spPr bwMode="auto">
          <a:xfrm>
            <a:off x="6726238" y="3130550"/>
            <a:ext cx="25400" cy="44450"/>
          </a:xfrm>
          <a:custGeom>
            <a:avLst/>
            <a:gdLst>
              <a:gd name="G0" fmla="+- 4606 0 0"/>
              <a:gd name="G1" fmla="+- 0 0 0"/>
              <a:gd name="G2" fmla="+- 21600 0 0"/>
              <a:gd name="T0" fmla="*/ 11990 w 11990"/>
              <a:gd name="T1" fmla="*/ 20299 h 21600"/>
              <a:gd name="T2" fmla="*/ 0 w 11990"/>
              <a:gd name="T3" fmla="*/ 21103 h 21600"/>
              <a:gd name="T4" fmla="*/ 4606 w 1199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90" h="21600" fill="none" extrusionOk="0">
                <a:moveTo>
                  <a:pt x="11989" y="20298"/>
                </a:moveTo>
                <a:cubicBezTo>
                  <a:pt x="9623" y="21159"/>
                  <a:pt x="7124" y="21600"/>
                  <a:pt x="4606" y="21600"/>
                </a:cubicBezTo>
                <a:cubicBezTo>
                  <a:pt x="3057" y="21600"/>
                  <a:pt x="1513" y="21433"/>
                  <a:pt x="-1" y="21103"/>
                </a:cubicBezTo>
              </a:path>
              <a:path w="11990" h="21600" stroke="0" extrusionOk="0">
                <a:moveTo>
                  <a:pt x="11989" y="20298"/>
                </a:moveTo>
                <a:cubicBezTo>
                  <a:pt x="9623" y="21159"/>
                  <a:pt x="7124" y="21600"/>
                  <a:pt x="4606" y="21600"/>
                </a:cubicBezTo>
                <a:cubicBezTo>
                  <a:pt x="3057" y="21600"/>
                  <a:pt x="1513" y="21433"/>
                  <a:pt x="-1" y="21103"/>
                </a:cubicBezTo>
                <a:lnTo>
                  <a:pt x="4606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43" name="Freeform 295">
            <a:extLst>
              <a:ext uri="{FF2B5EF4-FFF2-40B4-BE49-F238E27FC236}">
                <a16:creationId xmlns:a16="http://schemas.microsoft.com/office/drawing/2014/main" id="{DB7551EF-D5AB-D541-A10B-B182747FA446}"/>
              </a:ext>
            </a:extLst>
          </p:cNvPr>
          <p:cNvSpPr>
            <a:spLocks/>
          </p:cNvSpPr>
          <p:nvPr/>
        </p:nvSpPr>
        <p:spPr bwMode="auto">
          <a:xfrm>
            <a:off x="6721475" y="2619375"/>
            <a:ext cx="25400" cy="558800"/>
          </a:xfrm>
          <a:custGeom>
            <a:avLst/>
            <a:gdLst>
              <a:gd name="T0" fmla="*/ 0 w 6"/>
              <a:gd name="T1" fmla="*/ 133 h 133"/>
              <a:gd name="T2" fmla="*/ 0 w 6"/>
              <a:gd name="T3" fmla="*/ 0 h 133"/>
              <a:gd name="T4" fmla="*/ 6 w 6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33">
                <a:moveTo>
                  <a:pt x="0" y="133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44" name="Freeform 296">
            <a:extLst>
              <a:ext uri="{FF2B5EF4-FFF2-40B4-BE49-F238E27FC236}">
                <a16:creationId xmlns:a16="http://schemas.microsoft.com/office/drawing/2014/main" id="{D5EF25FF-E5FD-C64F-BB41-1E82EB1BBD27}"/>
              </a:ext>
            </a:extLst>
          </p:cNvPr>
          <p:cNvSpPr>
            <a:spLocks/>
          </p:cNvSpPr>
          <p:nvPr/>
        </p:nvSpPr>
        <p:spPr bwMode="auto">
          <a:xfrm>
            <a:off x="6800850" y="3241675"/>
            <a:ext cx="523875" cy="71438"/>
          </a:xfrm>
          <a:custGeom>
            <a:avLst/>
            <a:gdLst>
              <a:gd name="T0" fmla="*/ 0 w 330"/>
              <a:gd name="T1" fmla="*/ 18 h 45"/>
              <a:gd name="T2" fmla="*/ 3 w 330"/>
              <a:gd name="T3" fmla="*/ 0 h 45"/>
              <a:gd name="T4" fmla="*/ 330 w 330"/>
              <a:gd name="T5" fmla="*/ 29 h 45"/>
              <a:gd name="T6" fmla="*/ 327 w 330"/>
              <a:gd name="T7" fmla="*/ 45 h 45"/>
              <a:gd name="T8" fmla="*/ 0 w 330"/>
              <a:gd name="T9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45">
                <a:moveTo>
                  <a:pt x="0" y="18"/>
                </a:moveTo>
                <a:lnTo>
                  <a:pt x="3" y="0"/>
                </a:lnTo>
                <a:lnTo>
                  <a:pt x="330" y="29"/>
                </a:lnTo>
                <a:lnTo>
                  <a:pt x="327" y="45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45" name="Arc 297">
            <a:extLst>
              <a:ext uri="{FF2B5EF4-FFF2-40B4-BE49-F238E27FC236}">
                <a16:creationId xmlns:a16="http://schemas.microsoft.com/office/drawing/2014/main" id="{86F54E8A-89A4-AC4E-B6CE-EBC1367FB057}"/>
              </a:ext>
            </a:extLst>
          </p:cNvPr>
          <p:cNvSpPr>
            <a:spLocks/>
          </p:cNvSpPr>
          <p:nvPr/>
        </p:nvSpPr>
        <p:spPr bwMode="auto">
          <a:xfrm>
            <a:off x="6797675" y="3238500"/>
            <a:ext cx="19050" cy="31750"/>
          </a:xfrm>
          <a:custGeom>
            <a:avLst/>
            <a:gdLst>
              <a:gd name="G0" fmla="+- 21600 0 0"/>
              <a:gd name="G1" fmla="+- 19738 0 0"/>
              <a:gd name="G2" fmla="+- 21600 0 0"/>
              <a:gd name="T0" fmla="*/ 8339 w 21600"/>
              <a:gd name="T1" fmla="*/ 36788 h 36788"/>
              <a:gd name="T2" fmla="*/ 12827 w 21600"/>
              <a:gd name="T3" fmla="*/ 0 h 36788"/>
              <a:gd name="T4" fmla="*/ 21600 w 21600"/>
              <a:gd name="T5" fmla="*/ 19738 h 36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788" fill="none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</a:path>
              <a:path w="21600" h="36788" stroke="0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  <a:lnTo>
                  <a:pt x="21600" y="1973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46" name="Line 298">
            <a:extLst>
              <a:ext uri="{FF2B5EF4-FFF2-40B4-BE49-F238E27FC236}">
                <a16:creationId xmlns:a16="http://schemas.microsoft.com/office/drawing/2014/main" id="{F39AB93E-0B32-A84E-B1CF-F4E6087D3C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00850" y="3270250"/>
            <a:ext cx="519113" cy="428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47" name="Arc 299">
            <a:extLst>
              <a:ext uri="{FF2B5EF4-FFF2-40B4-BE49-F238E27FC236}">
                <a16:creationId xmlns:a16="http://schemas.microsoft.com/office/drawing/2014/main" id="{2F8B95A0-6FF2-3541-8786-CFD91A1F603D}"/>
              </a:ext>
            </a:extLst>
          </p:cNvPr>
          <p:cNvSpPr>
            <a:spLocks/>
          </p:cNvSpPr>
          <p:nvPr/>
        </p:nvSpPr>
        <p:spPr bwMode="auto">
          <a:xfrm>
            <a:off x="6797675" y="3238500"/>
            <a:ext cx="19050" cy="31750"/>
          </a:xfrm>
          <a:custGeom>
            <a:avLst/>
            <a:gdLst>
              <a:gd name="G0" fmla="+- 21600 0 0"/>
              <a:gd name="G1" fmla="+- 19738 0 0"/>
              <a:gd name="G2" fmla="+- 21600 0 0"/>
              <a:gd name="T0" fmla="*/ 8339 w 21600"/>
              <a:gd name="T1" fmla="*/ 36788 h 36788"/>
              <a:gd name="T2" fmla="*/ 12827 w 21600"/>
              <a:gd name="T3" fmla="*/ 0 h 36788"/>
              <a:gd name="T4" fmla="*/ 21600 w 21600"/>
              <a:gd name="T5" fmla="*/ 19738 h 36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788" fill="none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</a:path>
              <a:path w="21600" h="36788" stroke="0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  <a:lnTo>
                  <a:pt x="21600" y="19738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48" name="Freeform 300">
            <a:extLst>
              <a:ext uri="{FF2B5EF4-FFF2-40B4-BE49-F238E27FC236}">
                <a16:creationId xmlns:a16="http://schemas.microsoft.com/office/drawing/2014/main" id="{E540E00D-30F4-0C4E-8771-1EDE9C873D0A}"/>
              </a:ext>
            </a:extLst>
          </p:cNvPr>
          <p:cNvSpPr>
            <a:spLocks/>
          </p:cNvSpPr>
          <p:nvPr/>
        </p:nvSpPr>
        <p:spPr bwMode="auto">
          <a:xfrm>
            <a:off x="6805613" y="3241675"/>
            <a:ext cx="519112" cy="71438"/>
          </a:xfrm>
          <a:custGeom>
            <a:avLst/>
            <a:gdLst>
              <a:gd name="T0" fmla="*/ 0 w 123"/>
              <a:gd name="T1" fmla="*/ 0 h 17"/>
              <a:gd name="T2" fmla="*/ 123 w 123"/>
              <a:gd name="T3" fmla="*/ 11 h 17"/>
              <a:gd name="T4" fmla="*/ 122 w 123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" h="17">
                <a:moveTo>
                  <a:pt x="0" y="0"/>
                </a:moveTo>
                <a:lnTo>
                  <a:pt x="123" y="11"/>
                </a:lnTo>
                <a:lnTo>
                  <a:pt x="122" y="17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49" name="Freeform 301">
            <a:extLst>
              <a:ext uri="{FF2B5EF4-FFF2-40B4-BE49-F238E27FC236}">
                <a16:creationId xmlns:a16="http://schemas.microsoft.com/office/drawing/2014/main" id="{1B3FF4D1-5D78-D845-9D6D-FEFA32B9B2CA}"/>
              </a:ext>
            </a:extLst>
          </p:cNvPr>
          <p:cNvSpPr>
            <a:spLocks/>
          </p:cNvSpPr>
          <p:nvPr/>
        </p:nvSpPr>
        <p:spPr bwMode="auto">
          <a:xfrm>
            <a:off x="6446838" y="3249613"/>
            <a:ext cx="261937" cy="112712"/>
          </a:xfrm>
          <a:custGeom>
            <a:avLst/>
            <a:gdLst>
              <a:gd name="T0" fmla="*/ 160 w 165"/>
              <a:gd name="T1" fmla="*/ 0 h 71"/>
              <a:gd name="T2" fmla="*/ 165 w 165"/>
              <a:gd name="T3" fmla="*/ 16 h 71"/>
              <a:gd name="T4" fmla="*/ 6 w 165"/>
              <a:gd name="T5" fmla="*/ 71 h 71"/>
              <a:gd name="T6" fmla="*/ 0 w 165"/>
              <a:gd name="T7" fmla="*/ 56 h 71"/>
              <a:gd name="T8" fmla="*/ 160 w 165"/>
              <a:gd name="T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71">
                <a:moveTo>
                  <a:pt x="160" y="0"/>
                </a:moveTo>
                <a:lnTo>
                  <a:pt x="165" y="16"/>
                </a:lnTo>
                <a:lnTo>
                  <a:pt x="6" y="71"/>
                </a:lnTo>
                <a:lnTo>
                  <a:pt x="0" y="56"/>
                </a:lnTo>
                <a:lnTo>
                  <a:pt x="16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0" name="Arc 302">
            <a:extLst>
              <a:ext uri="{FF2B5EF4-FFF2-40B4-BE49-F238E27FC236}">
                <a16:creationId xmlns:a16="http://schemas.microsoft.com/office/drawing/2014/main" id="{A6B9990C-55FB-A64C-8CB6-565EFFCD712C}"/>
              </a:ext>
            </a:extLst>
          </p:cNvPr>
          <p:cNvSpPr>
            <a:spLocks/>
          </p:cNvSpPr>
          <p:nvPr/>
        </p:nvSpPr>
        <p:spPr bwMode="auto">
          <a:xfrm>
            <a:off x="6702425" y="3251200"/>
            <a:ext cx="11113" cy="20638"/>
          </a:xfrm>
          <a:custGeom>
            <a:avLst/>
            <a:gdLst>
              <a:gd name="G0" fmla="+- 0 0 0"/>
              <a:gd name="G1" fmla="+- 21040 0 0"/>
              <a:gd name="G2" fmla="+- 21600 0 0"/>
              <a:gd name="T0" fmla="*/ 4884 w 21600"/>
              <a:gd name="T1" fmla="*/ 0 h 42386"/>
              <a:gd name="T2" fmla="*/ 3304 w 21600"/>
              <a:gd name="T3" fmla="*/ 42386 h 42386"/>
              <a:gd name="T4" fmla="*/ 0 w 21600"/>
              <a:gd name="T5" fmla="*/ 21040 h 4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86" fill="none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31693"/>
                  <a:pt x="13832" y="40756"/>
                  <a:pt x="3303" y="42385"/>
                </a:cubicBezTo>
              </a:path>
              <a:path w="21600" h="42386" stroke="0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31693"/>
                  <a:pt x="13832" y="40756"/>
                  <a:pt x="3303" y="42385"/>
                </a:cubicBezTo>
                <a:lnTo>
                  <a:pt x="0" y="2104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1" name="Line 303">
            <a:extLst>
              <a:ext uri="{FF2B5EF4-FFF2-40B4-BE49-F238E27FC236}">
                <a16:creationId xmlns:a16="http://schemas.microsoft.com/office/drawing/2014/main" id="{F51B02A2-CAAC-C244-967F-6B84FB038C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6838" y="3249613"/>
            <a:ext cx="254000" cy="889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2" name="Arc 304">
            <a:extLst>
              <a:ext uri="{FF2B5EF4-FFF2-40B4-BE49-F238E27FC236}">
                <a16:creationId xmlns:a16="http://schemas.microsoft.com/office/drawing/2014/main" id="{B5A664B5-EB69-EC45-9A45-9EABF504EB87}"/>
              </a:ext>
            </a:extLst>
          </p:cNvPr>
          <p:cNvSpPr>
            <a:spLocks/>
          </p:cNvSpPr>
          <p:nvPr/>
        </p:nvSpPr>
        <p:spPr bwMode="auto">
          <a:xfrm>
            <a:off x="6702425" y="3251200"/>
            <a:ext cx="11113" cy="20638"/>
          </a:xfrm>
          <a:custGeom>
            <a:avLst/>
            <a:gdLst>
              <a:gd name="G0" fmla="+- 0 0 0"/>
              <a:gd name="G1" fmla="+- 21040 0 0"/>
              <a:gd name="G2" fmla="+- 21600 0 0"/>
              <a:gd name="T0" fmla="*/ 4884 w 21600"/>
              <a:gd name="T1" fmla="*/ 0 h 42386"/>
              <a:gd name="T2" fmla="*/ 3304 w 21600"/>
              <a:gd name="T3" fmla="*/ 42386 h 42386"/>
              <a:gd name="T4" fmla="*/ 0 w 21600"/>
              <a:gd name="T5" fmla="*/ 21040 h 4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86" fill="none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31693"/>
                  <a:pt x="13832" y="40756"/>
                  <a:pt x="3303" y="42385"/>
                </a:cubicBezTo>
              </a:path>
              <a:path w="21600" h="42386" stroke="0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31693"/>
                  <a:pt x="13832" y="40756"/>
                  <a:pt x="3303" y="42385"/>
                </a:cubicBezTo>
                <a:lnTo>
                  <a:pt x="0" y="2104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3" name="Freeform 305">
            <a:extLst>
              <a:ext uri="{FF2B5EF4-FFF2-40B4-BE49-F238E27FC236}">
                <a16:creationId xmlns:a16="http://schemas.microsoft.com/office/drawing/2014/main" id="{5C77F26A-7AB1-6E4E-85A2-B4C450D7315D}"/>
              </a:ext>
            </a:extLst>
          </p:cNvPr>
          <p:cNvSpPr>
            <a:spLocks/>
          </p:cNvSpPr>
          <p:nvPr/>
        </p:nvSpPr>
        <p:spPr bwMode="auto">
          <a:xfrm>
            <a:off x="6446838" y="3275013"/>
            <a:ext cx="261937" cy="87312"/>
          </a:xfrm>
          <a:custGeom>
            <a:avLst/>
            <a:gdLst>
              <a:gd name="T0" fmla="*/ 62 w 62"/>
              <a:gd name="T1" fmla="*/ 0 h 21"/>
              <a:gd name="T2" fmla="*/ 2 w 62"/>
              <a:gd name="T3" fmla="*/ 21 h 21"/>
              <a:gd name="T4" fmla="*/ 0 w 62"/>
              <a:gd name="T5" fmla="*/ 1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21">
                <a:moveTo>
                  <a:pt x="62" y="0"/>
                </a:moveTo>
                <a:lnTo>
                  <a:pt x="2" y="21"/>
                </a:lnTo>
                <a:lnTo>
                  <a:pt x="0" y="15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4" name="Oval 306">
            <a:extLst>
              <a:ext uri="{FF2B5EF4-FFF2-40B4-BE49-F238E27FC236}">
                <a16:creationId xmlns:a16="http://schemas.microsoft.com/office/drawing/2014/main" id="{0A3C6191-4B77-3244-A03A-3634DCC2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3122613"/>
            <a:ext cx="300038" cy="29845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" name="Oval 307">
            <a:extLst>
              <a:ext uri="{FF2B5EF4-FFF2-40B4-BE49-F238E27FC236}">
                <a16:creationId xmlns:a16="http://schemas.microsoft.com/office/drawing/2014/main" id="{BD51EB15-E32F-5B48-AA24-66841002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3122613"/>
            <a:ext cx="300038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" name="Freeform 308">
            <a:extLst>
              <a:ext uri="{FF2B5EF4-FFF2-40B4-BE49-F238E27FC236}">
                <a16:creationId xmlns:a16="http://schemas.microsoft.com/office/drawing/2014/main" id="{48207998-73F0-234F-9039-6D30C53DAEA7}"/>
              </a:ext>
            </a:extLst>
          </p:cNvPr>
          <p:cNvSpPr>
            <a:spLocks/>
          </p:cNvSpPr>
          <p:nvPr/>
        </p:nvSpPr>
        <p:spPr bwMode="auto">
          <a:xfrm>
            <a:off x="4926013" y="2560638"/>
            <a:ext cx="38100" cy="566737"/>
          </a:xfrm>
          <a:custGeom>
            <a:avLst/>
            <a:gdLst>
              <a:gd name="T0" fmla="*/ 24 w 24"/>
              <a:gd name="T1" fmla="*/ 357 h 357"/>
              <a:gd name="T2" fmla="*/ 8 w 24"/>
              <a:gd name="T3" fmla="*/ 357 h 357"/>
              <a:gd name="T4" fmla="*/ 0 w 24"/>
              <a:gd name="T5" fmla="*/ 0 h 357"/>
              <a:gd name="T6" fmla="*/ 19 w 24"/>
              <a:gd name="T7" fmla="*/ 0 h 357"/>
              <a:gd name="T8" fmla="*/ 24 w 24"/>
              <a:gd name="T9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57">
                <a:moveTo>
                  <a:pt x="24" y="357"/>
                </a:moveTo>
                <a:lnTo>
                  <a:pt x="8" y="357"/>
                </a:lnTo>
                <a:lnTo>
                  <a:pt x="0" y="0"/>
                </a:lnTo>
                <a:lnTo>
                  <a:pt x="19" y="0"/>
                </a:lnTo>
                <a:lnTo>
                  <a:pt x="24" y="35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" name="Arc 309">
            <a:extLst>
              <a:ext uri="{FF2B5EF4-FFF2-40B4-BE49-F238E27FC236}">
                <a16:creationId xmlns:a16="http://schemas.microsoft.com/office/drawing/2014/main" id="{462C8391-F208-0E41-8472-817FC4E5A97D}"/>
              </a:ext>
            </a:extLst>
          </p:cNvPr>
          <p:cNvSpPr>
            <a:spLocks/>
          </p:cNvSpPr>
          <p:nvPr/>
        </p:nvSpPr>
        <p:spPr bwMode="auto">
          <a:xfrm>
            <a:off x="4943475" y="3074988"/>
            <a:ext cx="20638" cy="47625"/>
          </a:xfrm>
          <a:custGeom>
            <a:avLst/>
            <a:gdLst>
              <a:gd name="G0" fmla="+- 2809 0 0"/>
              <a:gd name="G1" fmla="+- 0 0 0"/>
              <a:gd name="G2" fmla="+- 21600 0 0"/>
              <a:gd name="T0" fmla="*/ 8922 w 8922"/>
              <a:gd name="T1" fmla="*/ 20717 h 21600"/>
              <a:gd name="T2" fmla="*/ 0 w 8922"/>
              <a:gd name="T3" fmla="*/ 21417 h 21600"/>
              <a:gd name="T4" fmla="*/ 2809 w 892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22" h="21600" fill="none" extrusionOk="0">
                <a:moveTo>
                  <a:pt x="8921" y="20716"/>
                </a:moveTo>
                <a:cubicBezTo>
                  <a:pt x="6937" y="21302"/>
                  <a:pt x="4878" y="21600"/>
                  <a:pt x="2809" y="21600"/>
                </a:cubicBezTo>
                <a:cubicBezTo>
                  <a:pt x="1869" y="21600"/>
                  <a:pt x="931" y="21538"/>
                  <a:pt x="0" y="21416"/>
                </a:cubicBezTo>
              </a:path>
              <a:path w="8922" h="21600" stroke="0" extrusionOk="0">
                <a:moveTo>
                  <a:pt x="8921" y="20716"/>
                </a:moveTo>
                <a:cubicBezTo>
                  <a:pt x="6937" y="21302"/>
                  <a:pt x="4878" y="21600"/>
                  <a:pt x="2809" y="21600"/>
                </a:cubicBezTo>
                <a:cubicBezTo>
                  <a:pt x="1869" y="21600"/>
                  <a:pt x="931" y="21538"/>
                  <a:pt x="0" y="21416"/>
                </a:cubicBezTo>
                <a:lnTo>
                  <a:pt x="2809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8" name="Line 310">
            <a:extLst>
              <a:ext uri="{FF2B5EF4-FFF2-40B4-BE49-F238E27FC236}">
                <a16:creationId xmlns:a16="http://schemas.microsoft.com/office/drawing/2014/main" id="{3A4745AB-5E0F-C249-8A8B-63048A013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175" y="2560638"/>
            <a:ext cx="7938" cy="56673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9" name="Arc 311">
            <a:extLst>
              <a:ext uri="{FF2B5EF4-FFF2-40B4-BE49-F238E27FC236}">
                <a16:creationId xmlns:a16="http://schemas.microsoft.com/office/drawing/2014/main" id="{C56372B3-17E4-A44C-A350-700C477B7FE0}"/>
              </a:ext>
            </a:extLst>
          </p:cNvPr>
          <p:cNvSpPr>
            <a:spLocks/>
          </p:cNvSpPr>
          <p:nvPr/>
        </p:nvSpPr>
        <p:spPr bwMode="auto">
          <a:xfrm>
            <a:off x="4943475" y="3074988"/>
            <a:ext cx="20638" cy="47625"/>
          </a:xfrm>
          <a:custGeom>
            <a:avLst/>
            <a:gdLst>
              <a:gd name="G0" fmla="+- 2809 0 0"/>
              <a:gd name="G1" fmla="+- 0 0 0"/>
              <a:gd name="G2" fmla="+- 21600 0 0"/>
              <a:gd name="T0" fmla="*/ 8922 w 8922"/>
              <a:gd name="T1" fmla="*/ 20717 h 21600"/>
              <a:gd name="T2" fmla="*/ 0 w 8922"/>
              <a:gd name="T3" fmla="*/ 21417 h 21600"/>
              <a:gd name="T4" fmla="*/ 2809 w 892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22" h="21600" fill="none" extrusionOk="0">
                <a:moveTo>
                  <a:pt x="8921" y="20716"/>
                </a:moveTo>
                <a:cubicBezTo>
                  <a:pt x="6937" y="21302"/>
                  <a:pt x="4878" y="21600"/>
                  <a:pt x="2809" y="21600"/>
                </a:cubicBezTo>
                <a:cubicBezTo>
                  <a:pt x="1869" y="21600"/>
                  <a:pt x="931" y="21538"/>
                  <a:pt x="0" y="21416"/>
                </a:cubicBezTo>
              </a:path>
              <a:path w="8922" h="21600" stroke="0" extrusionOk="0">
                <a:moveTo>
                  <a:pt x="8921" y="20716"/>
                </a:moveTo>
                <a:cubicBezTo>
                  <a:pt x="6937" y="21302"/>
                  <a:pt x="4878" y="21600"/>
                  <a:pt x="2809" y="21600"/>
                </a:cubicBezTo>
                <a:cubicBezTo>
                  <a:pt x="1869" y="21600"/>
                  <a:pt x="931" y="21538"/>
                  <a:pt x="0" y="21416"/>
                </a:cubicBezTo>
                <a:lnTo>
                  <a:pt x="2809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0" name="Freeform 312">
            <a:extLst>
              <a:ext uri="{FF2B5EF4-FFF2-40B4-BE49-F238E27FC236}">
                <a16:creationId xmlns:a16="http://schemas.microsoft.com/office/drawing/2014/main" id="{3C4A598E-505D-7145-920B-FB7FDBEDD097}"/>
              </a:ext>
            </a:extLst>
          </p:cNvPr>
          <p:cNvSpPr>
            <a:spLocks/>
          </p:cNvSpPr>
          <p:nvPr/>
        </p:nvSpPr>
        <p:spPr bwMode="auto">
          <a:xfrm>
            <a:off x="4926013" y="2560638"/>
            <a:ext cx="30162" cy="566737"/>
          </a:xfrm>
          <a:custGeom>
            <a:avLst/>
            <a:gdLst>
              <a:gd name="T0" fmla="*/ 3 w 7"/>
              <a:gd name="T1" fmla="*/ 135 h 135"/>
              <a:gd name="T2" fmla="*/ 0 w 7"/>
              <a:gd name="T3" fmla="*/ 0 h 135"/>
              <a:gd name="T4" fmla="*/ 7 w 7"/>
              <a:gd name="T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135">
                <a:moveTo>
                  <a:pt x="3" y="135"/>
                </a:moveTo>
                <a:lnTo>
                  <a:pt x="0" y="0"/>
                </a:lnTo>
                <a:lnTo>
                  <a:pt x="7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1" name="Freeform 313">
            <a:extLst>
              <a:ext uri="{FF2B5EF4-FFF2-40B4-BE49-F238E27FC236}">
                <a16:creationId xmlns:a16="http://schemas.microsoft.com/office/drawing/2014/main" id="{A2C632A3-0749-0942-8D6A-39573F108D60}"/>
              </a:ext>
            </a:extLst>
          </p:cNvPr>
          <p:cNvSpPr>
            <a:spLocks/>
          </p:cNvSpPr>
          <p:nvPr/>
        </p:nvSpPr>
        <p:spPr bwMode="auto">
          <a:xfrm>
            <a:off x="5091113" y="3270250"/>
            <a:ext cx="512762" cy="55563"/>
          </a:xfrm>
          <a:custGeom>
            <a:avLst/>
            <a:gdLst>
              <a:gd name="T0" fmla="*/ 0 w 323"/>
              <a:gd name="T1" fmla="*/ 16 h 35"/>
              <a:gd name="T2" fmla="*/ 0 w 323"/>
              <a:gd name="T3" fmla="*/ 0 h 35"/>
              <a:gd name="T4" fmla="*/ 323 w 323"/>
              <a:gd name="T5" fmla="*/ 16 h 35"/>
              <a:gd name="T6" fmla="*/ 323 w 323"/>
              <a:gd name="T7" fmla="*/ 35 h 35"/>
              <a:gd name="T8" fmla="*/ 0 w 323"/>
              <a:gd name="T9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35">
                <a:moveTo>
                  <a:pt x="0" y="16"/>
                </a:moveTo>
                <a:lnTo>
                  <a:pt x="0" y="0"/>
                </a:lnTo>
                <a:lnTo>
                  <a:pt x="323" y="16"/>
                </a:lnTo>
                <a:lnTo>
                  <a:pt x="323" y="35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2" name="Arc 314">
            <a:extLst>
              <a:ext uri="{FF2B5EF4-FFF2-40B4-BE49-F238E27FC236}">
                <a16:creationId xmlns:a16="http://schemas.microsoft.com/office/drawing/2014/main" id="{FA9C7FA6-18C8-1241-9033-8389B013D9C8}"/>
              </a:ext>
            </a:extLst>
          </p:cNvPr>
          <p:cNvSpPr>
            <a:spLocks/>
          </p:cNvSpPr>
          <p:nvPr/>
        </p:nvSpPr>
        <p:spPr bwMode="auto">
          <a:xfrm>
            <a:off x="5081588" y="3267075"/>
            <a:ext cx="19050" cy="30163"/>
          </a:xfrm>
          <a:custGeom>
            <a:avLst/>
            <a:gdLst>
              <a:gd name="G0" fmla="+- 21600 0 0"/>
              <a:gd name="G1" fmla="+- 16400 0 0"/>
              <a:gd name="G2" fmla="+- 21600 0 0"/>
              <a:gd name="T0" fmla="*/ 9618 w 21600"/>
              <a:gd name="T1" fmla="*/ 34372 h 34372"/>
              <a:gd name="T2" fmla="*/ 7543 w 21600"/>
              <a:gd name="T3" fmla="*/ 0 h 34372"/>
              <a:gd name="T4" fmla="*/ 21600 w 21600"/>
              <a:gd name="T5" fmla="*/ 16400 h 3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372" fill="none" extrusionOk="0">
                <a:moveTo>
                  <a:pt x="9618" y="34371"/>
                </a:moveTo>
                <a:cubicBezTo>
                  <a:pt x="3609" y="30365"/>
                  <a:pt x="0" y="23621"/>
                  <a:pt x="0" y="16400"/>
                </a:cubicBezTo>
                <a:cubicBezTo>
                  <a:pt x="0" y="10094"/>
                  <a:pt x="2755" y="4103"/>
                  <a:pt x="7542" y="-1"/>
                </a:cubicBezTo>
              </a:path>
              <a:path w="21600" h="34372" stroke="0" extrusionOk="0">
                <a:moveTo>
                  <a:pt x="9618" y="34371"/>
                </a:moveTo>
                <a:cubicBezTo>
                  <a:pt x="3609" y="30365"/>
                  <a:pt x="0" y="23621"/>
                  <a:pt x="0" y="16400"/>
                </a:cubicBezTo>
                <a:cubicBezTo>
                  <a:pt x="0" y="10094"/>
                  <a:pt x="2755" y="4103"/>
                  <a:pt x="7542" y="-1"/>
                </a:cubicBezTo>
                <a:lnTo>
                  <a:pt x="21600" y="1640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3" name="Line 315">
            <a:extLst>
              <a:ext uri="{FF2B5EF4-FFF2-40B4-BE49-F238E27FC236}">
                <a16:creationId xmlns:a16="http://schemas.microsoft.com/office/drawing/2014/main" id="{D6511B1E-4A29-3745-A3A0-A402716D02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91113" y="3295650"/>
            <a:ext cx="512762" cy="301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4" name="Arc 316">
            <a:extLst>
              <a:ext uri="{FF2B5EF4-FFF2-40B4-BE49-F238E27FC236}">
                <a16:creationId xmlns:a16="http://schemas.microsoft.com/office/drawing/2014/main" id="{3D19F447-3B2C-6E4F-A565-6242160631F3}"/>
              </a:ext>
            </a:extLst>
          </p:cNvPr>
          <p:cNvSpPr>
            <a:spLocks/>
          </p:cNvSpPr>
          <p:nvPr/>
        </p:nvSpPr>
        <p:spPr bwMode="auto">
          <a:xfrm>
            <a:off x="5081588" y="3267075"/>
            <a:ext cx="19050" cy="30163"/>
          </a:xfrm>
          <a:custGeom>
            <a:avLst/>
            <a:gdLst>
              <a:gd name="G0" fmla="+- 21600 0 0"/>
              <a:gd name="G1" fmla="+- 16400 0 0"/>
              <a:gd name="G2" fmla="+- 21600 0 0"/>
              <a:gd name="T0" fmla="*/ 9618 w 21600"/>
              <a:gd name="T1" fmla="*/ 34372 h 34372"/>
              <a:gd name="T2" fmla="*/ 7543 w 21600"/>
              <a:gd name="T3" fmla="*/ 0 h 34372"/>
              <a:gd name="T4" fmla="*/ 21600 w 21600"/>
              <a:gd name="T5" fmla="*/ 16400 h 3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372" fill="none" extrusionOk="0">
                <a:moveTo>
                  <a:pt x="9618" y="34371"/>
                </a:moveTo>
                <a:cubicBezTo>
                  <a:pt x="3609" y="30365"/>
                  <a:pt x="0" y="23621"/>
                  <a:pt x="0" y="16400"/>
                </a:cubicBezTo>
                <a:cubicBezTo>
                  <a:pt x="0" y="10094"/>
                  <a:pt x="2755" y="4103"/>
                  <a:pt x="7542" y="-1"/>
                </a:cubicBezTo>
              </a:path>
              <a:path w="21600" h="34372" stroke="0" extrusionOk="0">
                <a:moveTo>
                  <a:pt x="9618" y="34371"/>
                </a:moveTo>
                <a:cubicBezTo>
                  <a:pt x="3609" y="30365"/>
                  <a:pt x="0" y="23621"/>
                  <a:pt x="0" y="16400"/>
                </a:cubicBezTo>
                <a:cubicBezTo>
                  <a:pt x="0" y="10094"/>
                  <a:pt x="2755" y="4103"/>
                  <a:pt x="7542" y="-1"/>
                </a:cubicBezTo>
                <a:lnTo>
                  <a:pt x="21600" y="1640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5" name="Freeform 317">
            <a:extLst>
              <a:ext uri="{FF2B5EF4-FFF2-40B4-BE49-F238E27FC236}">
                <a16:creationId xmlns:a16="http://schemas.microsoft.com/office/drawing/2014/main" id="{4024BF94-E0E2-DC44-9C0F-8744AD8C80FA}"/>
              </a:ext>
            </a:extLst>
          </p:cNvPr>
          <p:cNvSpPr>
            <a:spLocks/>
          </p:cNvSpPr>
          <p:nvPr/>
        </p:nvSpPr>
        <p:spPr bwMode="auto">
          <a:xfrm>
            <a:off x="5091113" y="3270250"/>
            <a:ext cx="512762" cy="55563"/>
          </a:xfrm>
          <a:custGeom>
            <a:avLst/>
            <a:gdLst>
              <a:gd name="T0" fmla="*/ 0 w 122"/>
              <a:gd name="T1" fmla="*/ 0 h 13"/>
              <a:gd name="T2" fmla="*/ 122 w 122"/>
              <a:gd name="T3" fmla="*/ 6 h 13"/>
              <a:gd name="T4" fmla="*/ 122 w 122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13">
                <a:moveTo>
                  <a:pt x="0" y="0"/>
                </a:moveTo>
                <a:lnTo>
                  <a:pt x="122" y="6"/>
                </a:lnTo>
                <a:lnTo>
                  <a:pt x="122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6" name="Oval 318">
            <a:extLst>
              <a:ext uri="{FF2B5EF4-FFF2-40B4-BE49-F238E27FC236}">
                <a16:creationId xmlns:a16="http://schemas.microsoft.com/office/drawing/2014/main" id="{10D0DDE5-EF2C-334C-9C9E-D5CDB4A49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2320925"/>
            <a:ext cx="300038" cy="29845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7" name="Oval 319">
            <a:extLst>
              <a:ext uri="{FF2B5EF4-FFF2-40B4-BE49-F238E27FC236}">
                <a16:creationId xmlns:a16="http://schemas.microsoft.com/office/drawing/2014/main" id="{467C2A42-0B7B-A44A-9AC1-40883651E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2320925"/>
            <a:ext cx="300038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8" name="Freeform 320">
            <a:extLst>
              <a:ext uri="{FF2B5EF4-FFF2-40B4-BE49-F238E27FC236}">
                <a16:creationId xmlns:a16="http://schemas.microsoft.com/office/drawing/2014/main" id="{21DF1AEF-F015-0E45-8825-37E65D5E600E}"/>
              </a:ext>
            </a:extLst>
          </p:cNvPr>
          <p:cNvSpPr>
            <a:spLocks/>
          </p:cNvSpPr>
          <p:nvPr/>
        </p:nvSpPr>
        <p:spPr bwMode="auto">
          <a:xfrm>
            <a:off x="6869113" y="2463800"/>
            <a:ext cx="514350" cy="63500"/>
          </a:xfrm>
          <a:custGeom>
            <a:avLst/>
            <a:gdLst>
              <a:gd name="T0" fmla="*/ 0 w 324"/>
              <a:gd name="T1" fmla="*/ 18 h 40"/>
              <a:gd name="T2" fmla="*/ 0 w 324"/>
              <a:gd name="T3" fmla="*/ 0 h 40"/>
              <a:gd name="T4" fmla="*/ 324 w 324"/>
              <a:gd name="T5" fmla="*/ 21 h 40"/>
              <a:gd name="T6" fmla="*/ 324 w 324"/>
              <a:gd name="T7" fmla="*/ 40 h 40"/>
              <a:gd name="T8" fmla="*/ 0 w 324"/>
              <a:gd name="T9" fmla="*/ 1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40">
                <a:moveTo>
                  <a:pt x="0" y="18"/>
                </a:moveTo>
                <a:lnTo>
                  <a:pt x="0" y="0"/>
                </a:lnTo>
                <a:lnTo>
                  <a:pt x="324" y="21"/>
                </a:lnTo>
                <a:lnTo>
                  <a:pt x="324" y="40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69" name="Arc 321">
            <a:extLst>
              <a:ext uri="{FF2B5EF4-FFF2-40B4-BE49-F238E27FC236}">
                <a16:creationId xmlns:a16="http://schemas.microsoft.com/office/drawing/2014/main" id="{1CB0C966-70AB-F84E-B68A-259886AAA3B2}"/>
              </a:ext>
            </a:extLst>
          </p:cNvPr>
          <p:cNvSpPr>
            <a:spLocks/>
          </p:cNvSpPr>
          <p:nvPr/>
        </p:nvSpPr>
        <p:spPr bwMode="auto">
          <a:xfrm>
            <a:off x="6861175" y="2460625"/>
            <a:ext cx="19050" cy="31750"/>
          </a:xfrm>
          <a:custGeom>
            <a:avLst/>
            <a:gdLst>
              <a:gd name="G0" fmla="+- 21600 0 0"/>
              <a:gd name="G1" fmla="+- 19738 0 0"/>
              <a:gd name="G2" fmla="+- 21600 0 0"/>
              <a:gd name="T0" fmla="*/ 8339 w 21600"/>
              <a:gd name="T1" fmla="*/ 36788 h 36788"/>
              <a:gd name="T2" fmla="*/ 12827 w 21600"/>
              <a:gd name="T3" fmla="*/ 0 h 36788"/>
              <a:gd name="T4" fmla="*/ 21600 w 21600"/>
              <a:gd name="T5" fmla="*/ 19738 h 36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788" fill="none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</a:path>
              <a:path w="21600" h="36788" stroke="0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  <a:lnTo>
                  <a:pt x="21600" y="1973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0" name="Line 322">
            <a:extLst>
              <a:ext uri="{FF2B5EF4-FFF2-40B4-BE49-F238E27FC236}">
                <a16:creationId xmlns:a16="http://schemas.microsoft.com/office/drawing/2014/main" id="{8FF86083-5DBA-5747-B585-71DF6FF8B9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69113" y="2492375"/>
            <a:ext cx="514350" cy="349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1" name="Arc 323">
            <a:extLst>
              <a:ext uri="{FF2B5EF4-FFF2-40B4-BE49-F238E27FC236}">
                <a16:creationId xmlns:a16="http://schemas.microsoft.com/office/drawing/2014/main" id="{E8CDC1BF-6D7D-C544-9C86-B6FEC9343079}"/>
              </a:ext>
            </a:extLst>
          </p:cNvPr>
          <p:cNvSpPr>
            <a:spLocks/>
          </p:cNvSpPr>
          <p:nvPr/>
        </p:nvSpPr>
        <p:spPr bwMode="auto">
          <a:xfrm>
            <a:off x="6861175" y="2460625"/>
            <a:ext cx="19050" cy="31750"/>
          </a:xfrm>
          <a:custGeom>
            <a:avLst/>
            <a:gdLst>
              <a:gd name="G0" fmla="+- 21600 0 0"/>
              <a:gd name="G1" fmla="+- 19738 0 0"/>
              <a:gd name="G2" fmla="+- 21600 0 0"/>
              <a:gd name="T0" fmla="*/ 8339 w 21600"/>
              <a:gd name="T1" fmla="*/ 36788 h 36788"/>
              <a:gd name="T2" fmla="*/ 12827 w 21600"/>
              <a:gd name="T3" fmla="*/ 0 h 36788"/>
              <a:gd name="T4" fmla="*/ 21600 w 21600"/>
              <a:gd name="T5" fmla="*/ 19738 h 36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788" fill="none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</a:path>
              <a:path w="21600" h="36788" stroke="0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  <a:lnTo>
                  <a:pt x="21600" y="19738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2" name="Freeform 324">
            <a:extLst>
              <a:ext uri="{FF2B5EF4-FFF2-40B4-BE49-F238E27FC236}">
                <a16:creationId xmlns:a16="http://schemas.microsoft.com/office/drawing/2014/main" id="{FC389062-B5CE-3542-9516-E3FF1B022E2C}"/>
              </a:ext>
            </a:extLst>
          </p:cNvPr>
          <p:cNvSpPr>
            <a:spLocks/>
          </p:cNvSpPr>
          <p:nvPr/>
        </p:nvSpPr>
        <p:spPr bwMode="auto">
          <a:xfrm>
            <a:off x="6869113" y="2463800"/>
            <a:ext cx="514350" cy="63500"/>
          </a:xfrm>
          <a:custGeom>
            <a:avLst/>
            <a:gdLst>
              <a:gd name="T0" fmla="*/ 0 w 122"/>
              <a:gd name="T1" fmla="*/ 0 h 15"/>
              <a:gd name="T2" fmla="*/ 122 w 122"/>
              <a:gd name="T3" fmla="*/ 8 h 15"/>
              <a:gd name="T4" fmla="*/ 122 w 122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15">
                <a:moveTo>
                  <a:pt x="0" y="0"/>
                </a:moveTo>
                <a:lnTo>
                  <a:pt x="122" y="8"/>
                </a:lnTo>
                <a:lnTo>
                  <a:pt x="122" y="15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3" name="Freeform 325">
            <a:extLst>
              <a:ext uri="{FF2B5EF4-FFF2-40B4-BE49-F238E27FC236}">
                <a16:creationId xmlns:a16="http://schemas.microsoft.com/office/drawing/2014/main" id="{52AD2397-B256-6642-A2E9-8EA3F90F52E9}"/>
              </a:ext>
            </a:extLst>
          </p:cNvPr>
          <p:cNvSpPr>
            <a:spLocks/>
          </p:cNvSpPr>
          <p:nvPr/>
        </p:nvSpPr>
        <p:spPr bwMode="auto">
          <a:xfrm>
            <a:off x="6413500" y="2479675"/>
            <a:ext cx="257175" cy="109538"/>
          </a:xfrm>
          <a:custGeom>
            <a:avLst/>
            <a:gdLst>
              <a:gd name="T0" fmla="*/ 157 w 162"/>
              <a:gd name="T1" fmla="*/ 0 h 69"/>
              <a:gd name="T2" fmla="*/ 162 w 162"/>
              <a:gd name="T3" fmla="*/ 16 h 69"/>
              <a:gd name="T4" fmla="*/ 6 w 162"/>
              <a:gd name="T5" fmla="*/ 69 h 69"/>
              <a:gd name="T6" fmla="*/ 0 w 162"/>
              <a:gd name="T7" fmla="*/ 51 h 69"/>
              <a:gd name="T8" fmla="*/ 157 w 162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69">
                <a:moveTo>
                  <a:pt x="157" y="0"/>
                </a:moveTo>
                <a:lnTo>
                  <a:pt x="162" y="16"/>
                </a:lnTo>
                <a:lnTo>
                  <a:pt x="6" y="69"/>
                </a:lnTo>
                <a:lnTo>
                  <a:pt x="0" y="51"/>
                </a:lnTo>
                <a:lnTo>
                  <a:pt x="15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4" name="Arc 326">
            <a:extLst>
              <a:ext uri="{FF2B5EF4-FFF2-40B4-BE49-F238E27FC236}">
                <a16:creationId xmlns:a16="http://schemas.microsoft.com/office/drawing/2014/main" id="{F71D3F38-4B52-C24C-8EC5-A95C190C6938}"/>
              </a:ext>
            </a:extLst>
          </p:cNvPr>
          <p:cNvSpPr>
            <a:spLocks/>
          </p:cNvSpPr>
          <p:nvPr/>
        </p:nvSpPr>
        <p:spPr bwMode="auto">
          <a:xfrm>
            <a:off x="6665913" y="2479675"/>
            <a:ext cx="11112" cy="22225"/>
          </a:xfrm>
          <a:custGeom>
            <a:avLst/>
            <a:gdLst>
              <a:gd name="G0" fmla="+- 0 0 0"/>
              <a:gd name="G1" fmla="+- 20857 0 0"/>
              <a:gd name="G2" fmla="+- 21600 0 0"/>
              <a:gd name="T0" fmla="*/ 5615 w 21600"/>
              <a:gd name="T1" fmla="*/ 0 h 42206"/>
              <a:gd name="T2" fmla="*/ 3284 w 21600"/>
              <a:gd name="T3" fmla="*/ 42206 h 42206"/>
              <a:gd name="T4" fmla="*/ 0 w 21600"/>
              <a:gd name="T5" fmla="*/ 20857 h 4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206" fill="none" extrusionOk="0">
                <a:moveTo>
                  <a:pt x="5615" y="-1"/>
                </a:moveTo>
                <a:cubicBezTo>
                  <a:pt x="15046" y="2538"/>
                  <a:pt x="21600" y="11090"/>
                  <a:pt x="21600" y="20857"/>
                </a:cubicBezTo>
                <a:cubicBezTo>
                  <a:pt x="21600" y="31518"/>
                  <a:pt x="13821" y="40584"/>
                  <a:pt x="3283" y="42205"/>
                </a:cubicBezTo>
              </a:path>
              <a:path w="21600" h="42206" stroke="0" extrusionOk="0">
                <a:moveTo>
                  <a:pt x="5615" y="-1"/>
                </a:moveTo>
                <a:cubicBezTo>
                  <a:pt x="15046" y="2538"/>
                  <a:pt x="21600" y="11090"/>
                  <a:pt x="21600" y="20857"/>
                </a:cubicBezTo>
                <a:cubicBezTo>
                  <a:pt x="21600" y="31518"/>
                  <a:pt x="13821" y="40584"/>
                  <a:pt x="3283" y="42205"/>
                </a:cubicBezTo>
                <a:lnTo>
                  <a:pt x="0" y="2085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5" name="Line 327">
            <a:extLst>
              <a:ext uri="{FF2B5EF4-FFF2-40B4-BE49-F238E27FC236}">
                <a16:creationId xmlns:a16="http://schemas.microsoft.com/office/drawing/2014/main" id="{9BE96CBE-8ECD-9B42-A88F-5138F9F7D9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3500" y="2479675"/>
            <a:ext cx="249238" cy="809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6" name="Arc 328">
            <a:extLst>
              <a:ext uri="{FF2B5EF4-FFF2-40B4-BE49-F238E27FC236}">
                <a16:creationId xmlns:a16="http://schemas.microsoft.com/office/drawing/2014/main" id="{B72D3D27-2232-474E-AF73-CCD6AEC30183}"/>
              </a:ext>
            </a:extLst>
          </p:cNvPr>
          <p:cNvSpPr>
            <a:spLocks/>
          </p:cNvSpPr>
          <p:nvPr/>
        </p:nvSpPr>
        <p:spPr bwMode="auto">
          <a:xfrm>
            <a:off x="6665913" y="2479675"/>
            <a:ext cx="11112" cy="22225"/>
          </a:xfrm>
          <a:custGeom>
            <a:avLst/>
            <a:gdLst>
              <a:gd name="G0" fmla="+- 0 0 0"/>
              <a:gd name="G1" fmla="+- 20857 0 0"/>
              <a:gd name="G2" fmla="+- 21600 0 0"/>
              <a:gd name="T0" fmla="*/ 5615 w 21600"/>
              <a:gd name="T1" fmla="*/ 0 h 42206"/>
              <a:gd name="T2" fmla="*/ 3284 w 21600"/>
              <a:gd name="T3" fmla="*/ 42206 h 42206"/>
              <a:gd name="T4" fmla="*/ 0 w 21600"/>
              <a:gd name="T5" fmla="*/ 20857 h 4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206" fill="none" extrusionOk="0">
                <a:moveTo>
                  <a:pt x="5615" y="-1"/>
                </a:moveTo>
                <a:cubicBezTo>
                  <a:pt x="15046" y="2538"/>
                  <a:pt x="21600" y="11090"/>
                  <a:pt x="21600" y="20857"/>
                </a:cubicBezTo>
                <a:cubicBezTo>
                  <a:pt x="21600" y="31518"/>
                  <a:pt x="13821" y="40584"/>
                  <a:pt x="3283" y="42205"/>
                </a:cubicBezTo>
              </a:path>
              <a:path w="21600" h="42206" stroke="0" extrusionOk="0">
                <a:moveTo>
                  <a:pt x="5615" y="-1"/>
                </a:moveTo>
                <a:cubicBezTo>
                  <a:pt x="15046" y="2538"/>
                  <a:pt x="21600" y="11090"/>
                  <a:pt x="21600" y="20857"/>
                </a:cubicBezTo>
                <a:cubicBezTo>
                  <a:pt x="21600" y="31518"/>
                  <a:pt x="13821" y="40584"/>
                  <a:pt x="3283" y="42205"/>
                </a:cubicBezTo>
                <a:lnTo>
                  <a:pt x="0" y="20857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7" name="Freeform 329">
            <a:extLst>
              <a:ext uri="{FF2B5EF4-FFF2-40B4-BE49-F238E27FC236}">
                <a16:creationId xmlns:a16="http://schemas.microsoft.com/office/drawing/2014/main" id="{85E57ECA-1D37-F544-A0F2-B64E740FDDB0}"/>
              </a:ext>
            </a:extLst>
          </p:cNvPr>
          <p:cNvSpPr>
            <a:spLocks/>
          </p:cNvSpPr>
          <p:nvPr/>
        </p:nvSpPr>
        <p:spPr bwMode="auto">
          <a:xfrm>
            <a:off x="6413500" y="2505075"/>
            <a:ext cx="257175" cy="84138"/>
          </a:xfrm>
          <a:custGeom>
            <a:avLst/>
            <a:gdLst>
              <a:gd name="T0" fmla="*/ 61 w 61"/>
              <a:gd name="T1" fmla="*/ 0 h 20"/>
              <a:gd name="T2" fmla="*/ 2 w 61"/>
              <a:gd name="T3" fmla="*/ 20 h 20"/>
              <a:gd name="T4" fmla="*/ 0 w 61"/>
              <a:gd name="T5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20">
                <a:moveTo>
                  <a:pt x="61" y="0"/>
                </a:moveTo>
                <a:lnTo>
                  <a:pt x="2" y="20"/>
                </a:lnTo>
                <a:lnTo>
                  <a:pt x="0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8" name="Oval 330">
            <a:extLst>
              <a:ext uri="{FF2B5EF4-FFF2-40B4-BE49-F238E27FC236}">
                <a16:creationId xmlns:a16="http://schemas.microsoft.com/office/drawing/2014/main" id="{4F350027-4E9A-BB40-A31F-CF83D7ABD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408238"/>
            <a:ext cx="147637" cy="1476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9" name="Oval 331">
            <a:extLst>
              <a:ext uri="{FF2B5EF4-FFF2-40B4-BE49-F238E27FC236}">
                <a16:creationId xmlns:a16="http://schemas.microsoft.com/office/drawing/2014/main" id="{8FB80F90-405D-1D43-ACF0-6A1B87EC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408238"/>
            <a:ext cx="147637" cy="147637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" name="Freeform 332">
            <a:extLst>
              <a:ext uri="{FF2B5EF4-FFF2-40B4-BE49-F238E27FC236}">
                <a16:creationId xmlns:a16="http://schemas.microsoft.com/office/drawing/2014/main" id="{DED543FC-E9F9-E64D-AE80-6EF568309F30}"/>
              </a:ext>
            </a:extLst>
          </p:cNvPr>
          <p:cNvSpPr>
            <a:spLocks/>
          </p:cNvSpPr>
          <p:nvPr/>
        </p:nvSpPr>
        <p:spPr bwMode="auto">
          <a:xfrm>
            <a:off x="5005388" y="2476500"/>
            <a:ext cx="519112" cy="53975"/>
          </a:xfrm>
          <a:custGeom>
            <a:avLst/>
            <a:gdLst>
              <a:gd name="T0" fmla="*/ 0 w 327"/>
              <a:gd name="T1" fmla="*/ 16 h 34"/>
              <a:gd name="T2" fmla="*/ 0 w 327"/>
              <a:gd name="T3" fmla="*/ 0 h 34"/>
              <a:gd name="T4" fmla="*/ 327 w 327"/>
              <a:gd name="T5" fmla="*/ 18 h 34"/>
              <a:gd name="T6" fmla="*/ 324 w 327"/>
              <a:gd name="T7" fmla="*/ 34 h 34"/>
              <a:gd name="T8" fmla="*/ 0 w 327"/>
              <a:gd name="T9" fmla="*/ 1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4">
                <a:moveTo>
                  <a:pt x="0" y="16"/>
                </a:moveTo>
                <a:lnTo>
                  <a:pt x="0" y="0"/>
                </a:lnTo>
                <a:lnTo>
                  <a:pt x="327" y="18"/>
                </a:lnTo>
                <a:lnTo>
                  <a:pt x="324" y="34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1" name="Arc 333">
            <a:extLst>
              <a:ext uri="{FF2B5EF4-FFF2-40B4-BE49-F238E27FC236}">
                <a16:creationId xmlns:a16="http://schemas.microsoft.com/office/drawing/2014/main" id="{16DF5306-5A2D-0541-90AD-356DD21F3AFB}"/>
              </a:ext>
            </a:extLst>
          </p:cNvPr>
          <p:cNvSpPr>
            <a:spLocks/>
          </p:cNvSpPr>
          <p:nvPr/>
        </p:nvSpPr>
        <p:spPr bwMode="auto">
          <a:xfrm>
            <a:off x="5002213" y="2476500"/>
            <a:ext cx="14287" cy="23813"/>
          </a:xfrm>
          <a:custGeom>
            <a:avLst/>
            <a:gdLst>
              <a:gd name="G0" fmla="+- 21600 0 0"/>
              <a:gd name="G1" fmla="+- 16503 0 0"/>
              <a:gd name="G2" fmla="+- 21600 0 0"/>
              <a:gd name="T0" fmla="*/ 9169 w 21600"/>
              <a:gd name="T1" fmla="*/ 34168 h 34168"/>
              <a:gd name="T2" fmla="*/ 7664 w 21600"/>
              <a:gd name="T3" fmla="*/ 0 h 34168"/>
              <a:gd name="T4" fmla="*/ 21600 w 21600"/>
              <a:gd name="T5" fmla="*/ 16503 h 34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168" fill="none" extrusionOk="0">
                <a:moveTo>
                  <a:pt x="9169" y="34167"/>
                </a:moveTo>
                <a:cubicBezTo>
                  <a:pt x="3420" y="30122"/>
                  <a:pt x="0" y="23532"/>
                  <a:pt x="0" y="16503"/>
                </a:cubicBezTo>
                <a:cubicBezTo>
                  <a:pt x="0" y="10141"/>
                  <a:pt x="2803" y="4104"/>
                  <a:pt x="7664" y="0"/>
                </a:cubicBezTo>
              </a:path>
              <a:path w="21600" h="34168" stroke="0" extrusionOk="0">
                <a:moveTo>
                  <a:pt x="9169" y="34167"/>
                </a:moveTo>
                <a:cubicBezTo>
                  <a:pt x="3420" y="30122"/>
                  <a:pt x="0" y="23532"/>
                  <a:pt x="0" y="16503"/>
                </a:cubicBezTo>
                <a:cubicBezTo>
                  <a:pt x="0" y="10141"/>
                  <a:pt x="2803" y="4104"/>
                  <a:pt x="7664" y="0"/>
                </a:cubicBezTo>
                <a:lnTo>
                  <a:pt x="21600" y="1650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" name="Line 334">
            <a:extLst>
              <a:ext uri="{FF2B5EF4-FFF2-40B4-BE49-F238E27FC236}">
                <a16:creationId xmlns:a16="http://schemas.microsoft.com/office/drawing/2014/main" id="{36B0BCAC-8EFA-E34A-BC52-760BBB360A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5388" y="2501900"/>
            <a:ext cx="514350" cy="285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3" name="Arc 335">
            <a:extLst>
              <a:ext uri="{FF2B5EF4-FFF2-40B4-BE49-F238E27FC236}">
                <a16:creationId xmlns:a16="http://schemas.microsoft.com/office/drawing/2014/main" id="{CE050E91-3612-9446-AD01-3EAD1CD944D1}"/>
              </a:ext>
            </a:extLst>
          </p:cNvPr>
          <p:cNvSpPr>
            <a:spLocks/>
          </p:cNvSpPr>
          <p:nvPr/>
        </p:nvSpPr>
        <p:spPr bwMode="auto">
          <a:xfrm>
            <a:off x="5002213" y="2476500"/>
            <a:ext cx="14287" cy="23813"/>
          </a:xfrm>
          <a:custGeom>
            <a:avLst/>
            <a:gdLst>
              <a:gd name="G0" fmla="+- 21600 0 0"/>
              <a:gd name="G1" fmla="+- 16503 0 0"/>
              <a:gd name="G2" fmla="+- 21600 0 0"/>
              <a:gd name="T0" fmla="*/ 9169 w 21600"/>
              <a:gd name="T1" fmla="*/ 34168 h 34168"/>
              <a:gd name="T2" fmla="*/ 7664 w 21600"/>
              <a:gd name="T3" fmla="*/ 0 h 34168"/>
              <a:gd name="T4" fmla="*/ 21600 w 21600"/>
              <a:gd name="T5" fmla="*/ 16503 h 34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168" fill="none" extrusionOk="0">
                <a:moveTo>
                  <a:pt x="9169" y="34167"/>
                </a:moveTo>
                <a:cubicBezTo>
                  <a:pt x="3420" y="30122"/>
                  <a:pt x="0" y="23532"/>
                  <a:pt x="0" y="16503"/>
                </a:cubicBezTo>
                <a:cubicBezTo>
                  <a:pt x="0" y="10141"/>
                  <a:pt x="2803" y="4104"/>
                  <a:pt x="7664" y="0"/>
                </a:cubicBezTo>
              </a:path>
              <a:path w="21600" h="34168" stroke="0" extrusionOk="0">
                <a:moveTo>
                  <a:pt x="9169" y="34167"/>
                </a:moveTo>
                <a:cubicBezTo>
                  <a:pt x="3420" y="30122"/>
                  <a:pt x="0" y="23532"/>
                  <a:pt x="0" y="16503"/>
                </a:cubicBezTo>
                <a:cubicBezTo>
                  <a:pt x="0" y="10141"/>
                  <a:pt x="2803" y="4104"/>
                  <a:pt x="7664" y="0"/>
                </a:cubicBezTo>
                <a:lnTo>
                  <a:pt x="21600" y="16503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4" name="Freeform 336">
            <a:extLst>
              <a:ext uri="{FF2B5EF4-FFF2-40B4-BE49-F238E27FC236}">
                <a16:creationId xmlns:a16="http://schemas.microsoft.com/office/drawing/2014/main" id="{78CD024F-7A33-2143-8E63-57F23979DD12}"/>
              </a:ext>
            </a:extLst>
          </p:cNvPr>
          <p:cNvSpPr>
            <a:spLocks/>
          </p:cNvSpPr>
          <p:nvPr/>
        </p:nvSpPr>
        <p:spPr bwMode="auto">
          <a:xfrm>
            <a:off x="5005388" y="2476500"/>
            <a:ext cx="519112" cy="53975"/>
          </a:xfrm>
          <a:custGeom>
            <a:avLst/>
            <a:gdLst>
              <a:gd name="T0" fmla="*/ 0 w 123"/>
              <a:gd name="T1" fmla="*/ 0 h 13"/>
              <a:gd name="T2" fmla="*/ 123 w 123"/>
              <a:gd name="T3" fmla="*/ 7 h 13"/>
              <a:gd name="T4" fmla="*/ 122 w 123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" h="13">
                <a:moveTo>
                  <a:pt x="0" y="0"/>
                </a:moveTo>
                <a:lnTo>
                  <a:pt x="123" y="7"/>
                </a:lnTo>
                <a:lnTo>
                  <a:pt x="122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5" name="Oval 337">
            <a:extLst>
              <a:ext uri="{FF2B5EF4-FFF2-40B4-BE49-F238E27FC236}">
                <a16:creationId xmlns:a16="http://schemas.microsoft.com/office/drawing/2014/main" id="{D87BEAC0-0C98-6C4C-B393-AEE7A822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3160713"/>
            <a:ext cx="300037" cy="29845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6" name="Oval 338">
            <a:extLst>
              <a:ext uri="{FF2B5EF4-FFF2-40B4-BE49-F238E27FC236}">
                <a16:creationId xmlns:a16="http://schemas.microsoft.com/office/drawing/2014/main" id="{76A53D7A-6596-5643-A5F9-7681CD6C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3160713"/>
            <a:ext cx="300037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7" name="Freeform 339">
            <a:extLst>
              <a:ext uri="{FF2B5EF4-FFF2-40B4-BE49-F238E27FC236}">
                <a16:creationId xmlns:a16="http://schemas.microsoft.com/office/drawing/2014/main" id="{FE0E1163-19AC-FF4B-9DCB-6B44ED86D951}"/>
              </a:ext>
            </a:extLst>
          </p:cNvPr>
          <p:cNvSpPr>
            <a:spLocks/>
          </p:cNvSpPr>
          <p:nvPr/>
        </p:nvSpPr>
        <p:spPr bwMode="auto">
          <a:xfrm>
            <a:off x="7437438" y="2589213"/>
            <a:ext cx="34925" cy="571500"/>
          </a:xfrm>
          <a:custGeom>
            <a:avLst/>
            <a:gdLst>
              <a:gd name="T0" fmla="*/ 22 w 22"/>
              <a:gd name="T1" fmla="*/ 360 h 360"/>
              <a:gd name="T2" fmla="*/ 3 w 22"/>
              <a:gd name="T3" fmla="*/ 360 h 360"/>
              <a:gd name="T4" fmla="*/ 0 w 22"/>
              <a:gd name="T5" fmla="*/ 0 h 360"/>
              <a:gd name="T6" fmla="*/ 16 w 22"/>
              <a:gd name="T7" fmla="*/ 0 h 360"/>
              <a:gd name="T8" fmla="*/ 22 w 22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60">
                <a:moveTo>
                  <a:pt x="22" y="360"/>
                </a:moveTo>
                <a:lnTo>
                  <a:pt x="3" y="360"/>
                </a:lnTo>
                <a:lnTo>
                  <a:pt x="0" y="0"/>
                </a:lnTo>
                <a:lnTo>
                  <a:pt x="16" y="0"/>
                </a:lnTo>
                <a:lnTo>
                  <a:pt x="22" y="36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8" name="Arc 340">
            <a:extLst>
              <a:ext uri="{FF2B5EF4-FFF2-40B4-BE49-F238E27FC236}">
                <a16:creationId xmlns:a16="http://schemas.microsoft.com/office/drawing/2014/main" id="{653CDF91-C861-E742-A709-F82ABF27DEEF}"/>
              </a:ext>
            </a:extLst>
          </p:cNvPr>
          <p:cNvSpPr>
            <a:spLocks/>
          </p:cNvSpPr>
          <p:nvPr/>
        </p:nvSpPr>
        <p:spPr bwMode="auto">
          <a:xfrm>
            <a:off x="7442200" y="3117850"/>
            <a:ext cx="28575" cy="44450"/>
          </a:xfrm>
          <a:custGeom>
            <a:avLst/>
            <a:gdLst>
              <a:gd name="G0" fmla="+- 5330 0 0"/>
              <a:gd name="G1" fmla="+- 0 0 0"/>
              <a:gd name="G2" fmla="+- 21600 0 0"/>
              <a:gd name="T0" fmla="*/ 13971 w 13971"/>
              <a:gd name="T1" fmla="*/ 19796 h 21600"/>
              <a:gd name="T2" fmla="*/ 0 w 13971"/>
              <a:gd name="T3" fmla="*/ 20932 h 21600"/>
              <a:gd name="T4" fmla="*/ 5330 w 1397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71" h="21600" fill="none" extrusionOk="0">
                <a:moveTo>
                  <a:pt x="13971" y="19796"/>
                </a:moveTo>
                <a:cubicBezTo>
                  <a:pt x="11245" y="20985"/>
                  <a:pt x="8303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</a:path>
              <a:path w="13971" h="21600" stroke="0" extrusionOk="0">
                <a:moveTo>
                  <a:pt x="13971" y="19796"/>
                </a:moveTo>
                <a:cubicBezTo>
                  <a:pt x="11245" y="20985"/>
                  <a:pt x="8303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  <a:lnTo>
                  <a:pt x="533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9" name="Line 341">
            <a:extLst>
              <a:ext uri="{FF2B5EF4-FFF2-40B4-BE49-F238E27FC236}">
                <a16:creationId xmlns:a16="http://schemas.microsoft.com/office/drawing/2014/main" id="{E6E2669A-C432-444B-AD7A-8FD17A34F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2589213"/>
            <a:ext cx="9525" cy="5715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90" name="Arc 342">
            <a:extLst>
              <a:ext uri="{FF2B5EF4-FFF2-40B4-BE49-F238E27FC236}">
                <a16:creationId xmlns:a16="http://schemas.microsoft.com/office/drawing/2014/main" id="{E1339DC0-0CA8-2D42-BBE3-D12A53B45605}"/>
              </a:ext>
            </a:extLst>
          </p:cNvPr>
          <p:cNvSpPr>
            <a:spLocks/>
          </p:cNvSpPr>
          <p:nvPr/>
        </p:nvSpPr>
        <p:spPr bwMode="auto">
          <a:xfrm>
            <a:off x="7442200" y="3117850"/>
            <a:ext cx="28575" cy="44450"/>
          </a:xfrm>
          <a:custGeom>
            <a:avLst/>
            <a:gdLst>
              <a:gd name="G0" fmla="+- 5330 0 0"/>
              <a:gd name="G1" fmla="+- 0 0 0"/>
              <a:gd name="G2" fmla="+- 21600 0 0"/>
              <a:gd name="T0" fmla="*/ 13971 w 13971"/>
              <a:gd name="T1" fmla="*/ 19796 h 21600"/>
              <a:gd name="T2" fmla="*/ 0 w 13971"/>
              <a:gd name="T3" fmla="*/ 20932 h 21600"/>
              <a:gd name="T4" fmla="*/ 5330 w 1397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71" h="21600" fill="none" extrusionOk="0">
                <a:moveTo>
                  <a:pt x="13971" y="19796"/>
                </a:moveTo>
                <a:cubicBezTo>
                  <a:pt x="11245" y="20985"/>
                  <a:pt x="8303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</a:path>
              <a:path w="13971" h="21600" stroke="0" extrusionOk="0">
                <a:moveTo>
                  <a:pt x="13971" y="19796"/>
                </a:moveTo>
                <a:cubicBezTo>
                  <a:pt x="11245" y="20985"/>
                  <a:pt x="8303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  <a:lnTo>
                  <a:pt x="5330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91" name="Freeform 343">
            <a:extLst>
              <a:ext uri="{FF2B5EF4-FFF2-40B4-BE49-F238E27FC236}">
                <a16:creationId xmlns:a16="http://schemas.microsoft.com/office/drawing/2014/main" id="{F1E8454C-E783-1843-9364-6FC9AC8C6490}"/>
              </a:ext>
            </a:extLst>
          </p:cNvPr>
          <p:cNvSpPr>
            <a:spLocks/>
          </p:cNvSpPr>
          <p:nvPr/>
        </p:nvSpPr>
        <p:spPr bwMode="auto">
          <a:xfrm>
            <a:off x="7437438" y="2589213"/>
            <a:ext cx="25400" cy="571500"/>
          </a:xfrm>
          <a:custGeom>
            <a:avLst/>
            <a:gdLst>
              <a:gd name="T0" fmla="*/ 1 w 6"/>
              <a:gd name="T1" fmla="*/ 136 h 136"/>
              <a:gd name="T2" fmla="*/ 0 w 6"/>
              <a:gd name="T3" fmla="*/ 0 h 136"/>
              <a:gd name="T4" fmla="*/ 6 w 6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36">
                <a:moveTo>
                  <a:pt x="1" y="136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92" name="Freeform 344">
            <a:extLst>
              <a:ext uri="{FF2B5EF4-FFF2-40B4-BE49-F238E27FC236}">
                <a16:creationId xmlns:a16="http://schemas.microsoft.com/office/drawing/2014/main" id="{CDAC169F-5804-B649-97DE-365B9D1334CE}"/>
              </a:ext>
            </a:extLst>
          </p:cNvPr>
          <p:cNvSpPr>
            <a:spLocks/>
          </p:cNvSpPr>
          <p:nvPr/>
        </p:nvSpPr>
        <p:spPr bwMode="auto">
          <a:xfrm>
            <a:off x="7134225" y="3316288"/>
            <a:ext cx="261938" cy="104775"/>
          </a:xfrm>
          <a:custGeom>
            <a:avLst/>
            <a:gdLst>
              <a:gd name="T0" fmla="*/ 160 w 165"/>
              <a:gd name="T1" fmla="*/ 0 h 66"/>
              <a:gd name="T2" fmla="*/ 165 w 165"/>
              <a:gd name="T3" fmla="*/ 19 h 66"/>
              <a:gd name="T4" fmla="*/ 6 w 165"/>
              <a:gd name="T5" fmla="*/ 66 h 66"/>
              <a:gd name="T6" fmla="*/ 0 w 165"/>
              <a:gd name="T7" fmla="*/ 51 h 66"/>
              <a:gd name="T8" fmla="*/ 160 w 165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66">
                <a:moveTo>
                  <a:pt x="160" y="0"/>
                </a:moveTo>
                <a:lnTo>
                  <a:pt x="165" y="19"/>
                </a:lnTo>
                <a:lnTo>
                  <a:pt x="6" y="66"/>
                </a:lnTo>
                <a:lnTo>
                  <a:pt x="0" y="51"/>
                </a:lnTo>
                <a:lnTo>
                  <a:pt x="16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93" name="Arc 345">
            <a:extLst>
              <a:ext uri="{FF2B5EF4-FFF2-40B4-BE49-F238E27FC236}">
                <a16:creationId xmlns:a16="http://schemas.microsoft.com/office/drawing/2014/main" id="{64A1ED89-E56E-4A4D-9B86-08B44D9CCBB5}"/>
              </a:ext>
            </a:extLst>
          </p:cNvPr>
          <p:cNvSpPr>
            <a:spLocks/>
          </p:cNvSpPr>
          <p:nvPr/>
        </p:nvSpPr>
        <p:spPr bwMode="auto">
          <a:xfrm>
            <a:off x="7389813" y="3322638"/>
            <a:ext cx="11112" cy="20637"/>
          </a:xfrm>
          <a:custGeom>
            <a:avLst/>
            <a:gdLst>
              <a:gd name="G0" fmla="+- 0 0 0"/>
              <a:gd name="G1" fmla="+- 21040 0 0"/>
              <a:gd name="G2" fmla="+- 21600 0 0"/>
              <a:gd name="T0" fmla="*/ 4884 w 21600"/>
              <a:gd name="T1" fmla="*/ 0 h 42386"/>
              <a:gd name="T2" fmla="*/ 3304 w 21600"/>
              <a:gd name="T3" fmla="*/ 42386 h 42386"/>
              <a:gd name="T4" fmla="*/ 0 w 21600"/>
              <a:gd name="T5" fmla="*/ 21040 h 4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86" fill="none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31693"/>
                  <a:pt x="13832" y="40756"/>
                  <a:pt x="3303" y="42385"/>
                </a:cubicBezTo>
              </a:path>
              <a:path w="21600" h="42386" stroke="0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31693"/>
                  <a:pt x="13832" y="40756"/>
                  <a:pt x="3303" y="42385"/>
                </a:cubicBezTo>
                <a:lnTo>
                  <a:pt x="0" y="2104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94" name="Line 346">
            <a:extLst>
              <a:ext uri="{FF2B5EF4-FFF2-40B4-BE49-F238E27FC236}">
                <a16:creationId xmlns:a16="http://schemas.microsoft.com/office/drawing/2014/main" id="{D5D2D289-ED99-5C45-9ED3-184777C18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4225" y="3316288"/>
            <a:ext cx="254000" cy="809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95" name="Arc 347">
            <a:extLst>
              <a:ext uri="{FF2B5EF4-FFF2-40B4-BE49-F238E27FC236}">
                <a16:creationId xmlns:a16="http://schemas.microsoft.com/office/drawing/2014/main" id="{C3B21603-9610-D24B-91EC-5ADA1B9B25AD}"/>
              </a:ext>
            </a:extLst>
          </p:cNvPr>
          <p:cNvSpPr>
            <a:spLocks/>
          </p:cNvSpPr>
          <p:nvPr/>
        </p:nvSpPr>
        <p:spPr bwMode="auto">
          <a:xfrm>
            <a:off x="7389813" y="3322638"/>
            <a:ext cx="11112" cy="20637"/>
          </a:xfrm>
          <a:custGeom>
            <a:avLst/>
            <a:gdLst>
              <a:gd name="G0" fmla="+- 0 0 0"/>
              <a:gd name="G1" fmla="+- 21040 0 0"/>
              <a:gd name="G2" fmla="+- 21600 0 0"/>
              <a:gd name="T0" fmla="*/ 4884 w 21600"/>
              <a:gd name="T1" fmla="*/ 0 h 42386"/>
              <a:gd name="T2" fmla="*/ 3304 w 21600"/>
              <a:gd name="T3" fmla="*/ 42386 h 42386"/>
              <a:gd name="T4" fmla="*/ 0 w 21600"/>
              <a:gd name="T5" fmla="*/ 21040 h 4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86" fill="none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31693"/>
                  <a:pt x="13832" y="40756"/>
                  <a:pt x="3303" y="42385"/>
                </a:cubicBezTo>
              </a:path>
              <a:path w="21600" h="42386" stroke="0" extrusionOk="0">
                <a:moveTo>
                  <a:pt x="4884" y="-1"/>
                </a:moveTo>
                <a:cubicBezTo>
                  <a:pt x="14671" y="2271"/>
                  <a:pt x="21600" y="10992"/>
                  <a:pt x="21600" y="21040"/>
                </a:cubicBezTo>
                <a:cubicBezTo>
                  <a:pt x="21600" y="31693"/>
                  <a:pt x="13832" y="40756"/>
                  <a:pt x="3303" y="42385"/>
                </a:cubicBezTo>
                <a:lnTo>
                  <a:pt x="0" y="2104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96" name="Freeform 348">
            <a:extLst>
              <a:ext uri="{FF2B5EF4-FFF2-40B4-BE49-F238E27FC236}">
                <a16:creationId xmlns:a16="http://schemas.microsoft.com/office/drawing/2014/main" id="{15FF260D-706B-4646-BBAC-0E6B3BF038BB}"/>
              </a:ext>
            </a:extLst>
          </p:cNvPr>
          <p:cNvSpPr>
            <a:spLocks/>
          </p:cNvSpPr>
          <p:nvPr/>
        </p:nvSpPr>
        <p:spPr bwMode="auto">
          <a:xfrm>
            <a:off x="7134225" y="3346450"/>
            <a:ext cx="261938" cy="74613"/>
          </a:xfrm>
          <a:custGeom>
            <a:avLst/>
            <a:gdLst>
              <a:gd name="T0" fmla="*/ 62 w 62"/>
              <a:gd name="T1" fmla="*/ 0 h 18"/>
              <a:gd name="T2" fmla="*/ 2 w 62"/>
              <a:gd name="T3" fmla="*/ 18 h 18"/>
              <a:gd name="T4" fmla="*/ 0 w 62"/>
              <a:gd name="T5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8">
                <a:moveTo>
                  <a:pt x="62" y="0"/>
                </a:moveTo>
                <a:lnTo>
                  <a:pt x="2" y="18"/>
                </a:lnTo>
                <a:lnTo>
                  <a:pt x="0" y="12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97" name="Oval 349">
            <a:extLst>
              <a:ext uri="{FF2B5EF4-FFF2-40B4-BE49-F238E27FC236}">
                <a16:creationId xmlns:a16="http://schemas.microsoft.com/office/drawing/2014/main" id="{D61748E6-DFD6-A440-A5F4-0505C93F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3241675"/>
            <a:ext cx="147637" cy="1460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98" name="Oval 350">
            <a:extLst>
              <a:ext uri="{FF2B5EF4-FFF2-40B4-BE49-F238E27FC236}">
                <a16:creationId xmlns:a16="http://schemas.microsoft.com/office/drawing/2014/main" id="{8CF1B9C7-C424-F44C-B087-5D59EECF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3241675"/>
            <a:ext cx="147637" cy="1460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99" name="Freeform 351">
            <a:extLst>
              <a:ext uri="{FF2B5EF4-FFF2-40B4-BE49-F238E27FC236}">
                <a16:creationId xmlns:a16="http://schemas.microsoft.com/office/drawing/2014/main" id="{6007B4CE-62A4-0643-8CDA-0DB49D5D0A77}"/>
              </a:ext>
            </a:extLst>
          </p:cNvPr>
          <p:cNvSpPr>
            <a:spLocks/>
          </p:cNvSpPr>
          <p:nvPr/>
        </p:nvSpPr>
        <p:spPr bwMode="auto">
          <a:xfrm>
            <a:off x="5646738" y="2673350"/>
            <a:ext cx="38100" cy="568325"/>
          </a:xfrm>
          <a:custGeom>
            <a:avLst/>
            <a:gdLst>
              <a:gd name="T0" fmla="*/ 24 w 24"/>
              <a:gd name="T1" fmla="*/ 358 h 358"/>
              <a:gd name="T2" fmla="*/ 5 w 24"/>
              <a:gd name="T3" fmla="*/ 358 h 358"/>
              <a:gd name="T4" fmla="*/ 0 w 24"/>
              <a:gd name="T5" fmla="*/ 0 h 358"/>
              <a:gd name="T6" fmla="*/ 19 w 24"/>
              <a:gd name="T7" fmla="*/ 0 h 358"/>
              <a:gd name="T8" fmla="*/ 24 w 24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58">
                <a:moveTo>
                  <a:pt x="24" y="358"/>
                </a:moveTo>
                <a:lnTo>
                  <a:pt x="5" y="358"/>
                </a:lnTo>
                <a:lnTo>
                  <a:pt x="0" y="0"/>
                </a:lnTo>
                <a:lnTo>
                  <a:pt x="19" y="0"/>
                </a:lnTo>
                <a:lnTo>
                  <a:pt x="24" y="3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00" name="Arc 352">
            <a:extLst>
              <a:ext uri="{FF2B5EF4-FFF2-40B4-BE49-F238E27FC236}">
                <a16:creationId xmlns:a16="http://schemas.microsoft.com/office/drawing/2014/main" id="{381354AC-E066-8F44-942F-30C92EA5B16E}"/>
              </a:ext>
            </a:extLst>
          </p:cNvPr>
          <p:cNvSpPr>
            <a:spLocks/>
          </p:cNvSpPr>
          <p:nvPr/>
        </p:nvSpPr>
        <p:spPr bwMode="auto">
          <a:xfrm>
            <a:off x="5659438" y="3197225"/>
            <a:ext cx="19050" cy="39688"/>
          </a:xfrm>
          <a:custGeom>
            <a:avLst/>
            <a:gdLst>
              <a:gd name="G0" fmla="+- 3413 0 0"/>
              <a:gd name="G1" fmla="+- 0 0 0"/>
              <a:gd name="G2" fmla="+- 21600 0 0"/>
              <a:gd name="T0" fmla="*/ 10729 w 10729"/>
              <a:gd name="T1" fmla="*/ 20323 h 21600"/>
              <a:gd name="T2" fmla="*/ 0 w 10729"/>
              <a:gd name="T3" fmla="*/ 21329 h 21600"/>
              <a:gd name="T4" fmla="*/ 3413 w 1072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29" h="21600" fill="none" extrusionOk="0">
                <a:moveTo>
                  <a:pt x="10729" y="20323"/>
                </a:moveTo>
                <a:cubicBezTo>
                  <a:pt x="8382" y="21168"/>
                  <a:pt x="5907" y="21600"/>
                  <a:pt x="3413" y="21600"/>
                </a:cubicBezTo>
                <a:cubicBezTo>
                  <a:pt x="2269" y="21600"/>
                  <a:pt x="1128" y="21509"/>
                  <a:pt x="0" y="21328"/>
                </a:cubicBezTo>
              </a:path>
              <a:path w="10729" h="21600" stroke="0" extrusionOk="0">
                <a:moveTo>
                  <a:pt x="10729" y="20323"/>
                </a:moveTo>
                <a:cubicBezTo>
                  <a:pt x="8382" y="21168"/>
                  <a:pt x="5907" y="21600"/>
                  <a:pt x="3413" y="21600"/>
                </a:cubicBezTo>
                <a:cubicBezTo>
                  <a:pt x="2269" y="21600"/>
                  <a:pt x="1128" y="21509"/>
                  <a:pt x="0" y="21328"/>
                </a:cubicBezTo>
                <a:lnTo>
                  <a:pt x="3413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01" name="Line 353">
            <a:extLst>
              <a:ext uri="{FF2B5EF4-FFF2-40B4-BE49-F238E27FC236}">
                <a16:creationId xmlns:a16="http://schemas.microsoft.com/office/drawing/2014/main" id="{980180F9-0F15-1441-AA82-B850FB9A7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2673350"/>
            <a:ext cx="7938" cy="5683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02" name="Arc 354">
            <a:extLst>
              <a:ext uri="{FF2B5EF4-FFF2-40B4-BE49-F238E27FC236}">
                <a16:creationId xmlns:a16="http://schemas.microsoft.com/office/drawing/2014/main" id="{CF7F920E-ECCD-A54E-BCF5-BEF4A7F7EE27}"/>
              </a:ext>
            </a:extLst>
          </p:cNvPr>
          <p:cNvSpPr>
            <a:spLocks/>
          </p:cNvSpPr>
          <p:nvPr/>
        </p:nvSpPr>
        <p:spPr bwMode="auto">
          <a:xfrm>
            <a:off x="5659438" y="3197225"/>
            <a:ext cx="19050" cy="39688"/>
          </a:xfrm>
          <a:custGeom>
            <a:avLst/>
            <a:gdLst>
              <a:gd name="G0" fmla="+- 3413 0 0"/>
              <a:gd name="G1" fmla="+- 0 0 0"/>
              <a:gd name="G2" fmla="+- 21600 0 0"/>
              <a:gd name="T0" fmla="*/ 10729 w 10729"/>
              <a:gd name="T1" fmla="*/ 20323 h 21600"/>
              <a:gd name="T2" fmla="*/ 0 w 10729"/>
              <a:gd name="T3" fmla="*/ 21329 h 21600"/>
              <a:gd name="T4" fmla="*/ 3413 w 1072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29" h="21600" fill="none" extrusionOk="0">
                <a:moveTo>
                  <a:pt x="10729" y="20323"/>
                </a:moveTo>
                <a:cubicBezTo>
                  <a:pt x="8382" y="21168"/>
                  <a:pt x="5907" y="21600"/>
                  <a:pt x="3413" y="21600"/>
                </a:cubicBezTo>
                <a:cubicBezTo>
                  <a:pt x="2269" y="21600"/>
                  <a:pt x="1128" y="21509"/>
                  <a:pt x="0" y="21328"/>
                </a:cubicBezTo>
              </a:path>
              <a:path w="10729" h="21600" stroke="0" extrusionOk="0">
                <a:moveTo>
                  <a:pt x="10729" y="20323"/>
                </a:moveTo>
                <a:cubicBezTo>
                  <a:pt x="8382" y="21168"/>
                  <a:pt x="5907" y="21600"/>
                  <a:pt x="3413" y="21600"/>
                </a:cubicBezTo>
                <a:cubicBezTo>
                  <a:pt x="2269" y="21600"/>
                  <a:pt x="1128" y="21509"/>
                  <a:pt x="0" y="21328"/>
                </a:cubicBezTo>
                <a:lnTo>
                  <a:pt x="3413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03" name="Freeform 355">
            <a:extLst>
              <a:ext uri="{FF2B5EF4-FFF2-40B4-BE49-F238E27FC236}">
                <a16:creationId xmlns:a16="http://schemas.microsoft.com/office/drawing/2014/main" id="{BB023D73-152A-E545-AC42-3B7CAB7A7DB2}"/>
              </a:ext>
            </a:extLst>
          </p:cNvPr>
          <p:cNvSpPr>
            <a:spLocks/>
          </p:cNvSpPr>
          <p:nvPr/>
        </p:nvSpPr>
        <p:spPr bwMode="auto">
          <a:xfrm>
            <a:off x="5646738" y="2673350"/>
            <a:ext cx="30162" cy="568325"/>
          </a:xfrm>
          <a:custGeom>
            <a:avLst/>
            <a:gdLst>
              <a:gd name="T0" fmla="*/ 2 w 7"/>
              <a:gd name="T1" fmla="*/ 135 h 135"/>
              <a:gd name="T2" fmla="*/ 0 w 7"/>
              <a:gd name="T3" fmla="*/ 0 h 135"/>
              <a:gd name="T4" fmla="*/ 7 w 7"/>
              <a:gd name="T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135">
                <a:moveTo>
                  <a:pt x="2" y="135"/>
                </a:moveTo>
                <a:lnTo>
                  <a:pt x="0" y="0"/>
                </a:lnTo>
                <a:lnTo>
                  <a:pt x="7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04" name="Freeform 356">
            <a:extLst>
              <a:ext uri="{FF2B5EF4-FFF2-40B4-BE49-F238E27FC236}">
                <a16:creationId xmlns:a16="http://schemas.microsoft.com/office/drawing/2014/main" id="{00619F05-20CA-5B40-8010-8DB4A43B1B4A}"/>
              </a:ext>
            </a:extLst>
          </p:cNvPr>
          <p:cNvSpPr>
            <a:spLocks/>
          </p:cNvSpPr>
          <p:nvPr/>
        </p:nvSpPr>
        <p:spPr bwMode="auto">
          <a:xfrm>
            <a:off x="5735638" y="3308350"/>
            <a:ext cx="514350" cy="66675"/>
          </a:xfrm>
          <a:custGeom>
            <a:avLst/>
            <a:gdLst>
              <a:gd name="T0" fmla="*/ 0 w 324"/>
              <a:gd name="T1" fmla="*/ 16 h 42"/>
              <a:gd name="T2" fmla="*/ 2 w 324"/>
              <a:gd name="T3" fmla="*/ 0 h 42"/>
              <a:gd name="T4" fmla="*/ 324 w 324"/>
              <a:gd name="T5" fmla="*/ 24 h 42"/>
              <a:gd name="T6" fmla="*/ 324 w 324"/>
              <a:gd name="T7" fmla="*/ 42 h 42"/>
              <a:gd name="T8" fmla="*/ 0 w 324"/>
              <a:gd name="T9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42">
                <a:moveTo>
                  <a:pt x="0" y="16"/>
                </a:moveTo>
                <a:lnTo>
                  <a:pt x="2" y="0"/>
                </a:lnTo>
                <a:lnTo>
                  <a:pt x="324" y="24"/>
                </a:lnTo>
                <a:lnTo>
                  <a:pt x="324" y="42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05" name="Arc 357">
            <a:extLst>
              <a:ext uri="{FF2B5EF4-FFF2-40B4-BE49-F238E27FC236}">
                <a16:creationId xmlns:a16="http://schemas.microsoft.com/office/drawing/2014/main" id="{5765249C-54B3-6E4C-A9BE-0CB29D2ED58A}"/>
              </a:ext>
            </a:extLst>
          </p:cNvPr>
          <p:cNvSpPr>
            <a:spLocks/>
          </p:cNvSpPr>
          <p:nvPr/>
        </p:nvSpPr>
        <p:spPr bwMode="auto">
          <a:xfrm>
            <a:off x="5730875" y="3306763"/>
            <a:ext cx="19050" cy="28575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8339 w 21600"/>
              <a:gd name="T1" fmla="*/ 32324 h 32324"/>
              <a:gd name="T2" fmla="*/ 6326 w 21600"/>
              <a:gd name="T3" fmla="*/ 0 h 32324"/>
              <a:gd name="T4" fmla="*/ 21600 w 21600"/>
              <a:gd name="T5" fmla="*/ 15274 h 3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324" fill="none" extrusionOk="0">
                <a:moveTo>
                  <a:pt x="8338" y="32324"/>
                </a:moveTo>
                <a:cubicBezTo>
                  <a:pt x="3077" y="28231"/>
                  <a:pt x="0" y="2193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2324" stroke="0" extrusionOk="0">
                <a:moveTo>
                  <a:pt x="8338" y="32324"/>
                </a:moveTo>
                <a:cubicBezTo>
                  <a:pt x="3077" y="28231"/>
                  <a:pt x="0" y="2193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06" name="Line 358">
            <a:extLst>
              <a:ext uri="{FF2B5EF4-FFF2-40B4-BE49-F238E27FC236}">
                <a16:creationId xmlns:a16="http://schemas.microsoft.com/office/drawing/2014/main" id="{254EC735-24FA-8A4D-B260-715353F3F0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35638" y="3333750"/>
            <a:ext cx="514350" cy="412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07" name="Arc 359">
            <a:extLst>
              <a:ext uri="{FF2B5EF4-FFF2-40B4-BE49-F238E27FC236}">
                <a16:creationId xmlns:a16="http://schemas.microsoft.com/office/drawing/2014/main" id="{7210B68C-067B-9948-99FA-EBF417E19289}"/>
              </a:ext>
            </a:extLst>
          </p:cNvPr>
          <p:cNvSpPr>
            <a:spLocks/>
          </p:cNvSpPr>
          <p:nvPr/>
        </p:nvSpPr>
        <p:spPr bwMode="auto">
          <a:xfrm>
            <a:off x="5730875" y="3306763"/>
            <a:ext cx="19050" cy="28575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8339 w 21600"/>
              <a:gd name="T1" fmla="*/ 32324 h 32324"/>
              <a:gd name="T2" fmla="*/ 6326 w 21600"/>
              <a:gd name="T3" fmla="*/ 0 h 32324"/>
              <a:gd name="T4" fmla="*/ 21600 w 21600"/>
              <a:gd name="T5" fmla="*/ 15274 h 3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324" fill="none" extrusionOk="0">
                <a:moveTo>
                  <a:pt x="8338" y="32324"/>
                </a:moveTo>
                <a:cubicBezTo>
                  <a:pt x="3077" y="28231"/>
                  <a:pt x="0" y="2193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2324" stroke="0" extrusionOk="0">
                <a:moveTo>
                  <a:pt x="8338" y="32324"/>
                </a:moveTo>
                <a:cubicBezTo>
                  <a:pt x="3077" y="28231"/>
                  <a:pt x="0" y="2193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08" name="Freeform 360">
            <a:extLst>
              <a:ext uri="{FF2B5EF4-FFF2-40B4-BE49-F238E27FC236}">
                <a16:creationId xmlns:a16="http://schemas.microsoft.com/office/drawing/2014/main" id="{52D51AA2-F96C-A247-B453-2A4B3CF09CBC}"/>
              </a:ext>
            </a:extLst>
          </p:cNvPr>
          <p:cNvSpPr>
            <a:spLocks/>
          </p:cNvSpPr>
          <p:nvPr/>
        </p:nvSpPr>
        <p:spPr bwMode="auto">
          <a:xfrm>
            <a:off x="5738813" y="3308350"/>
            <a:ext cx="511175" cy="66675"/>
          </a:xfrm>
          <a:custGeom>
            <a:avLst/>
            <a:gdLst>
              <a:gd name="T0" fmla="*/ 0 w 121"/>
              <a:gd name="T1" fmla="*/ 0 h 16"/>
              <a:gd name="T2" fmla="*/ 121 w 121"/>
              <a:gd name="T3" fmla="*/ 9 h 16"/>
              <a:gd name="T4" fmla="*/ 121 w 121"/>
              <a:gd name="T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6">
                <a:moveTo>
                  <a:pt x="0" y="0"/>
                </a:moveTo>
                <a:lnTo>
                  <a:pt x="121" y="9"/>
                </a:lnTo>
                <a:lnTo>
                  <a:pt x="121" y="16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09" name="Oval 361">
            <a:extLst>
              <a:ext uri="{FF2B5EF4-FFF2-40B4-BE49-F238E27FC236}">
                <a16:creationId xmlns:a16="http://schemas.microsoft.com/office/drawing/2014/main" id="{DD77B3F8-6733-0A4C-B9E4-AA44E7D8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2438400"/>
            <a:ext cx="147638" cy="14763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10" name="Oval 362">
            <a:extLst>
              <a:ext uri="{FF2B5EF4-FFF2-40B4-BE49-F238E27FC236}">
                <a16:creationId xmlns:a16="http://schemas.microsoft.com/office/drawing/2014/main" id="{5C54CEE6-C44D-044C-9994-2943E580B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2438400"/>
            <a:ext cx="147638" cy="147638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11" name="Freeform 363">
            <a:extLst>
              <a:ext uri="{FF2B5EF4-FFF2-40B4-BE49-F238E27FC236}">
                <a16:creationId xmlns:a16="http://schemas.microsoft.com/office/drawing/2014/main" id="{94CB3856-2DC1-E947-9F1C-AFA61AA1B874}"/>
              </a:ext>
            </a:extLst>
          </p:cNvPr>
          <p:cNvSpPr>
            <a:spLocks/>
          </p:cNvSpPr>
          <p:nvPr/>
        </p:nvSpPr>
        <p:spPr bwMode="auto">
          <a:xfrm>
            <a:off x="7159625" y="2509838"/>
            <a:ext cx="261938" cy="104775"/>
          </a:xfrm>
          <a:custGeom>
            <a:avLst/>
            <a:gdLst>
              <a:gd name="T0" fmla="*/ 159 w 165"/>
              <a:gd name="T1" fmla="*/ 0 h 66"/>
              <a:gd name="T2" fmla="*/ 165 w 165"/>
              <a:gd name="T3" fmla="*/ 18 h 66"/>
              <a:gd name="T4" fmla="*/ 5 w 165"/>
              <a:gd name="T5" fmla="*/ 66 h 66"/>
              <a:gd name="T6" fmla="*/ 0 w 165"/>
              <a:gd name="T7" fmla="*/ 50 h 66"/>
              <a:gd name="T8" fmla="*/ 159 w 165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66">
                <a:moveTo>
                  <a:pt x="159" y="0"/>
                </a:moveTo>
                <a:lnTo>
                  <a:pt x="165" y="18"/>
                </a:lnTo>
                <a:lnTo>
                  <a:pt x="5" y="66"/>
                </a:lnTo>
                <a:lnTo>
                  <a:pt x="0" y="50"/>
                </a:lnTo>
                <a:lnTo>
                  <a:pt x="159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12" name="Arc 364">
            <a:extLst>
              <a:ext uri="{FF2B5EF4-FFF2-40B4-BE49-F238E27FC236}">
                <a16:creationId xmlns:a16="http://schemas.microsoft.com/office/drawing/2014/main" id="{E6765285-0FA3-8345-960A-629A80708A52}"/>
              </a:ext>
            </a:extLst>
          </p:cNvPr>
          <p:cNvSpPr>
            <a:spLocks/>
          </p:cNvSpPr>
          <p:nvPr/>
        </p:nvSpPr>
        <p:spPr bwMode="auto">
          <a:xfrm>
            <a:off x="7415213" y="2516188"/>
            <a:ext cx="11112" cy="20637"/>
          </a:xfrm>
          <a:custGeom>
            <a:avLst/>
            <a:gdLst>
              <a:gd name="G0" fmla="+- 0 0 0"/>
              <a:gd name="G1" fmla="+- 21181 0 0"/>
              <a:gd name="G2" fmla="+- 21600 0 0"/>
              <a:gd name="T0" fmla="*/ 4236 w 21600"/>
              <a:gd name="T1" fmla="*/ 0 h 42487"/>
              <a:gd name="T2" fmla="*/ 3551 w 21600"/>
              <a:gd name="T3" fmla="*/ 42487 h 42487"/>
              <a:gd name="T4" fmla="*/ 0 w 21600"/>
              <a:gd name="T5" fmla="*/ 21181 h 4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487" fill="none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</a:path>
              <a:path w="21600" h="42487" stroke="0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  <a:lnTo>
                  <a:pt x="0" y="2118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13" name="Line 365">
            <a:extLst>
              <a:ext uri="{FF2B5EF4-FFF2-40B4-BE49-F238E27FC236}">
                <a16:creationId xmlns:a16="http://schemas.microsoft.com/office/drawing/2014/main" id="{53661071-12BC-2141-92F0-DEA2EA314A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9625" y="2509838"/>
            <a:ext cx="252413" cy="793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14" name="Arc 366">
            <a:extLst>
              <a:ext uri="{FF2B5EF4-FFF2-40B4-BE49-F238E27FC236}">
                <a16:creationId xmlns:a16="http://schemas.microsoft.com/office/drawing/2014/main" id="{4A7B153B-A720-9F45-9448-FCA0B21CDEDF}"/>
              </a:ext>
            </a:extLst>
          </p:cNvPr>
          <p:cNvSpPr>
            <a:spLocks/>
          </p:cNvSpPr>
          <p:nvPr/>
        </p:nvSpPr>
        <p:spPr bwMode="auto">
          <a:xfrm>
            <a:off x="7415213" y="2516188"/>
            <a:ext cx="11112" cy="20637"/>
          </a:xfrm>
          <a:custGeom>
            <a:avLst/>
            <a:gdLst>
              <a:gd name="G0" fmla="+- 0 0 0"/>
              <a:gd name="G1" fmla="+- 21181 0 0"/>
              <a:gd name="G2" fmla="+- 21600 0 0"/>
              <a:gd name="T0" fmla="*/ 4236 w 21600"/>
              <a:gd name="T1" fmla="*/ 0 h 42487"/>
              <a:gd name="T2" fmla="*/ 3551 w 21600"/>
              <a:gd name="T3" fmla="*/ 42487 h 42487"/>
              <a:gd name="T4" fmla="*/ 0 w 21600"/>
              <a:gd name="T5" fmla="*/ 21181 h 4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487" fill="none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</a:path>
              <a:path w="21600" h="42487" stroke="0" extrusionOk="0">
                <a:moveTo>
                  <a:pt x="4235" y="0"/>
                </a:moveTo>
                <a:cubicBezTo>
                  <a:pt x="14332" y="2019"/>
                  <a:pt x="21600" y="10884"/>
                  <a:pt x="21600" y="21181"/>
                </a:cubicBezTo>
                <a:cubicBezTo>
                  <a:pt x="21600" y="31739"/>
                  <a:pt x="13966" y="40751"/>
                  <a:pt x="3551" y="42487"/>
                </a:cubicBezTo>
                <a:lnTo>
                  <a:pt x="0" y="21181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15" name="Freeform 367">
            <a:extLst>
              <a:ext uri="{FF2B5EF4-FFF2-40B4-BE49-F238E27FC236}">
                <a16:creationId xmlns:a16="http://schemas.microsoft.com/office/drawing/2014/main" id="{42773D2E-B6CA-4443-9188-BE84EF07A4AC}"/>
              </a:ext>
            </a:extLst>
          </p:cNvPr>
          <p:cNvSpPr>
            <a:spLocks/>
          </p:cNvSpPr>
          <p:nvPr/>
        </p:nvSpPr>
        <p:spPr bwMode="auto">
          <a:xfrm>
            <a:off x="7159625" y="2538413"/>
            <a:ext cx="261938" cy="76200"/>
          </a:xfrm>
          <a:custGeom>
            <a:avLst/>
            <a:gdLst>
              <a:gd name="T0" fmla="*/ 62 w 62"/>
              <a:gd name="T1" fmla="*/ 0 h 18"/>
              <a:gd name="T2" fmla="*/ 2 w 62"/>
              <a:gd name="T3" fmla="*/ 18 h 18"/>
              <a:gd name="T4" fmla="*/ 0 w 62"/>
              <a:gd name="T5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8">
                <a:moveTo>
                  <a:pt x="62" y="0"/>
                </a:moveTo>
                <a:lnTo>
                  <a:pt x="2" y="18"/>
                </a:lnTo>
                <a:lnTo>
                  <a:pt x="0" y="12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16" name="Oval 368">
            <a:extLst>
              <a:ext uri="{FF2B5EF4-FFF2-40B4-BE49-F238E27FC236}">
                <a16:creationId xmlns:a16="http://schemas.microsoft.com/office/drawing/2014/main" id="{3D8F9751-29E5-244F-9464-6EB3D92D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374900"/>
            <a:ext cx="300037" cy="29845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17" name="Oval 369">
            <a:extLst>
              <a:ext uri="{FF2B5EF4-FFF2-40B4-BE49-F238E27FC236}">
                <a16:creationId xmlns:a16="http://schemas.microsoft.com/office/drawing/2014/main" id="{9A2F721B-C911-F04D-B0B4-7B516295D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374900"/>
            <a:ext cx="300037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18" name="Freeform 370">
            <a:extLst>
              <a:ext uri="{FF2B5EF4-FFF2-40B4-BE49-F238E27FC236}">
                <a16:creationId xmlns:a16="http://schemas.microsoft.com/office/drawing/2014/main" id="{A05CF825-8071-4445-91F7-851A75CAAEAC}"/>
              </a:ext>
            </a:extLst>
          </p:cNvPr>
          <p:cNvSpPr>
            <a:spLocks/>
          </p:cNvSpPr>
          <p:nvPr/>
        </p:nvSpPr>
        <p:spPr bwMode="auto">
          <a:xfrm>
            <a:off x="5794375" y="2522538"/>
            <a:ext cx="527050" cy="71437"/>
          </a:xfrm>
          <a:custGeom>
            <a:avLst/>
            <a:gdLst>
              <a:gd name="T0" fmla="*/ 0 w 332"/>
              <a:gd name="T1" fmla="*/ 18 h 45"/>
              <a:gd name="T2" fmla="*/ 0 w 332"/>
              <a:gd name="T3" fmla="*/ 0 h 45"/>
              <a:gd name="T4" fmla="*/ 332 w 332"/>
              <a:gd name="T5" fmla="*/ 26 h 45"/>
              <a:gd name="T6" fmla="*/ 329 w 332"/>
              <a:gd name="T7" fmla="*/ 45 h 45"/>
              <a:gd name="T8" fmla="*/ 0 w 332"/>
              <a:gd name="T9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45">
                <a:moveTo>
                  <a:pt x="0" y="18"/>
                </a:moveTo>
                <a:lnTo>
                  <a:pt x="0" y="0"/>
                </a:lnTo>
                <a:lnTo>
                  <a:pt x="332" y="26"/>
                </a:lnTo>
                <a:lnTo>
                  <a:pt x="329" y="45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19" name="Arc 371">
            <a:extLst>
              <a:ext uri="{FF2B5EF4-FFF2-40B4-BE49-F238E27FC236}">
                <a16:creationId xmlns:a16="http://schemas.microsoft.com/office/drawing/2014/main" id="{1558B7AB-F788-5A41-ADA8-E5E94252FB34}"/>
              </a:ext>
            </a:extLst>
          </p:cNvPr>
          <p:cNvSpPr>
            <a:spLocks/>
          </p:cNvSpPr>
          <p:nvPr/>
        </p:nvSpPr>
        <p:spPr bwMode="auto">
          <a:xfrm>
            <a:off x="5786438" y="2519363"/>
            <a:ext cx="19050" cy="31750"/>
          </a:xfrm>
          <a:custGeom>
            <a:avLst/>
            <a:gdLst>
              <a:gd name="G0" fmla="+- 21600 0 0"/>
              <a:gd name="G1" fmla="+- 19738 0 0"/>
              <a:gd name="G2" fmla="+- 21600 0 0"/>
              <a:gd name="T0" fmla="*/ 8339 w 21600"/>
              <a:gd name="T1" fmla="*/ 36788 h 36788"/>
              <a:gd name="T2" fmla="*/ 12827 w 21600"/>
              <a:gd name="T3" fmla="*/ 0 h 36788"/>
              <a:gd name="T4" fmla="*/ 21600 w 21600"/>
              <a:gd name="T5" fmla="*/ 19738 h 36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788" fill="none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</a:path>
              <a:path w="21600" h="36788" stroke="0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  <a:lnTo>
                  <a:pt x="21600" y="1973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20" name="Line 372">
            <a:extLst>
              <a:ext uri="{FF2B5EF4-FFF2-40B4-BE49-F238E27FC236}">
                <a16:creationId xmlns:a16="http://schemas.microsoft.com/office/drawing/2014/main" id="{6BFCF25C-AEC7-454D-AA4A-EC0D591B21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4375" y="2551113"/>
            <a:ext cx="522288" cy="428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21" name="Arc 373">
            <a:extLst>
              <a:ext uri="{FF2B5EF4-FFF2-40B4-BE49-F238E27FC236}">
                <a16:creationId xmlns:a16="http://schemas.microsoft.com/office/drawing/2014/main" id="{F92FF6B4-F774-D94B-9E85-4BF719461FE6}"/>
              </a:ext>
            </a:extLst>
          </p:cNvPr>
          <p:cNvSpPr>
            <a:spLocks/>
          </p:cNvSpPr>
          <p:nvPr/>
        </p:nvSpPr>
        <p:spPr bwMode="auto">
          <a:xfrm>
            <a:off x="5786438" y="2519363"/>
            <a:ext cx="19050" cy="31750"/>
          </a:xfrm>
          <a:custGeom>
            <a:avLst/>
            <a:gdLst>
              <a:gd name="G0" fmla="+- 21600 0 0"/>
              <a:gd name="G1" fmla="+- 19738 0 0"/>
              <a:gd name="G2" fmla="+- 21600 0 0"/>
              <a:gd name="T0" fmla="*/ 8339 w 21600"/>
              <a:gd name="T1" fmla="*/ 36788 h 36788"/>
              <a:gd name="T2" fmla="*/ 12827 w 21600"/>
              <a:gd name="T3" fmla="*/ 0 h 36788"/>
              <a:gd name="T4" fmla="*/ 21600 w 21600"/>
              <a:gd name="T5" fmla="*/ 19738 h 36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788" fill="none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</a:path>
              <a:path w="21600" h="36788" stroke="0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  <a:lnTo>
                  <a:pt x="21600" y="19738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22" name="Freeform 374">
            <a:extLst>
              <a:ext uri="{FF2B5EF4-FFF2-40B4-BE49-F238E27FC236}">
                <a16:creationId xmlns:a16="http://schemas.microsoft.com/office/drawing/2014/main" id="{079D1848-A70C-C348-AEEA-5E2E166A3426}"/>
              </a:ext>
            </a:extLst>
          </p:cNvPr>
          <p:cNvSpPr>
            <a:spLocks/>
          </p:cNvSpPr>
          <p:nvPr/>
        </p:nvSpPr>
        <p:spPr bwMode="auto">
          <a:xfrm>
            <a:off x="5794375" y="2522538"/>
            <a:ext cx="527050" cy="71437"/>
          </a:xfrm>
          <a:custGeom>
            <a:avLst/>
            <a:gdLst>
              <a:gd name="T0" fmla="*/ 0 w 125"/>
              <a:gd name="T1" fmla="*/ 0 h 17"/>
              <a:gd name="T2" fmla="*/ 125 w 125"/>
              <a:gd name="T3" fmla="*/ 10 h 17"/>
              <a:gd name="T4" fmla="*/ 124 w 125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" h="17">
                <a:moveTo>
                  <a:pt x="0" y="0"/>
                </a:moveTo>
                <a:lnTo>
                  <a:pt x="125" y="10"/>
                </a:lnTo>
                <a:lnTo>
                  <a:pt x="124" y="17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23" name="Oval 375">
            <a:extLst>
              <a:ext uri="{FF2B5EF4-FFF2-40B4-BE49-F238E27FC236}">
                <a16:creationId xmlns:a16="http://schemas.microsoft.com/office/drawing/2014/main" id="{8B5C8F2E-A01C-F348-8F69-1B93728C0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3219450"/>
            <a:ext cx="300038" cy="29845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24" name="Oval 376">
            <a:extLst>
              <a:ext uri="{FF2B5EF4-FFF2-40B4-BE49-F238E27FC236}">
                <a16:creationId xmlns:a16="http://schemas.microsoft.com/office/drawing/2014/main" id="{5AA8529B-3C38-E94D-A942-311A5B236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3219450"/>
            <a:ext cx="300038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25" name="Rectangle 377">
            <a:extLst>
              <a:ext uri="{FF2B5EF4-FFF2-40B4-BE49-F238E27FC236}">
                <a16:creationId xmlns:a16="http://schemas.microsoft.com/office/drawing/2014/main" id="{651978C8-7098-B149-9B24-356B2266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657475"/>
            <a:ext cx="28575" cy="566738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26" name="Arc 378">
            <a:extLst>
              <a:ext uri="{FF2B5EF4-FFF2-40B4-BE49-F238E27FC236}">
                <a16:creationId xmlns:a16="http://schemas.microsoft.com/office/drawing/2014/main" id="{7055BD80-1CBD-884D-9DA0-B40347A93E30}"/>
              </a:ext>
            </a:extLst>
          </p:cNvPr>
          <p:cNvSpPr>
            <a:spLocks/>
          </p:cNvSpPr>
          <p:nvPr/>
        </p:nvSpPr>
        <p:spPr bwMode="auto">
          <a:xfrm>
            <a:off x="6375400" y="3176588"/>
            <a:ext cx="22225" cy="44450"/>
          </a:xfrm>
          <a:custGeom>
            <a:avLst/>
            <a:gdLst>
              <a:gd name="G0" fmla="+- 3110 0 0"/>
              <a:gd name="G1" fmla="+- 0 0 0"/>
              <a:gd name="G2" fmla="+- 21600 0 0"/>
              <a:gd name="T0" fmla="*/ 10494 w 10494"/>
              <a:gd name="T1" fmla="*/ 20299 h 21600"/>
              <a:gd name="T2" fmla="*/ 0 w 10494"/>
              <a:gd name="T3" fmla="*/ 21375 h 21600"/>
              <a:gd name="T4" fmla="*/ 3110 w 104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94" h="21600" fill="none" extrusionOk="0">
                <a:moveTo>
                  <a:pt x="10493" y="20298"/>
                </a:moveTo>
                <a:cubicBezTo>
                  <a:pt x="8127" y="21159"/>
                  <a:pt x="5628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</a:path>
              <a:path w="10494" h="21600" stroke="0" extrusionOk="0">
                <a:moveTo>
                  <a:pt x="10493" y="20298"/>
                </a:moveTo>
                <a:cubicBezTo>
                  <a:pt x="8127" y="21159"/>
                  <a:pt x="5628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  <a:lnTo>
                  <a:pt x="311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27" name="Line 379">
            <a:extLst>
              <a:ext uri="{FF2B5EF4-FFF2-40B4-BE49-F238E27FC236}">
                <a16:creationId xmlns:a16="http://schemas.microsoft.com/office/drawing/2014/main" id="{CB4D7D6A-DB26-EC40-8B60-7C7BFF7EA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657475"/>
            <a:ext cx="1588" cy="5667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28" name="Arc 380">
            <a:extLst>
              <a:ext uri="{FF2B5EF4-FFF2-40B4-BE49-F238E27FC236}">
                <a16:creationId xmlns:a16="http://schemas.microsoft.com/office/drawing/2014/main" id="{1837F8BD-55AC-EF4B-987C-CC259B244117}"/>
              </a:ext>
            </a:extLst>
          </p:cNvPr>
          <p:cNvSpPr>
            <a:spLocks/>
          </p:cNvSpPr>
          <p:nvPr/>
        </p:nvSpPr>
        <p:spPr bwMode="auto">
          <a:xfrm>
            <a:off x="6375400" y="3176588"/>
            <a:ext cx="22225" cy="44450"/>
          </a:xfrm>
          <a:custGeom>
            <a:avLst/>
            <a:gdLst>
              <a:gd name="G0" fmla="+- 3110 0 0"/>
              <a:gd name="G1" fmla="+- 0 0 0"/>
              <a:gd name="G2" fmla="+- 21600 0 0"/>
              <a:gd name="T0" fmla="*/ 10494 w 10494"/>
              <a:gd name="T1" fmla="*/ 20299 h 21600"/>
              <a:gd name="T2" fmla="*/ 0 w 10494"/>
              <a:gd name="T3" fmla="*/ 21375 h 21600"/>
              <a:gd name="T4" fmla="*/ 3110 w 104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94" h="21600" fill="none" extrusionOk="0">
                <a:moveTo>
                  <a:pt x="10493" y="20298"/>
                </a:moveTo>
                <a:cubicBezTo>
                  <a:pt x="8127" y="21159"/>
                  <a:pt x="5628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</a:path>
              <a:path w="10494" h="21600" stroke="0" extrusionOk="0">
                <a:moveTo>
                  <a:pt x="10493" y="20298"/>
                </a:moveTo>
                <a:cubicBezTo>
                  <a:pt x="8127" y="21159"/>
                  <a:pt x="5628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  <a:lnTo>
                  <a:pt x="3110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29" name="Freeform 381">
            <a:extLst>
              <a:ext uri="{FF2B5EF4-FFF2-40B4-BE49-F238E27FC236}">
                <a16:creationId xmlns:a16="http://schemas.microsoft.com/office/drawing/2014/main" id="{DAE48078-C476-814A-9F8F-20A24B58235A}"/>
              </a:ext>
            </a:extLst>
          </p:cNvPr>
          <p:cNvSpPr>
            <a:spLocks/>
          </p:cNvSpPr>
          <p:nvPr/>
        </p:nvSpPr>
        <p:spPr bwMode="auto">
          <a:xfrm>
            <a:off x="6372225" y="2657475"/>
            <a:ext cx="28575" cy="566738"/>
          </a:xfrm>
          <a:custGeom>
            <a:avLst/>
            <a:gdLst>
              <a:gd name="T0" fmla="*/ 0 w 7"/>
              <a:gd name="T1" fmla="*/ 135 h 135"/>
              <a:gd name="T2" fmla="*/ 0 w 7"/>
              <a:gd name="T3" fmla="*/ 0 h 135"/>
              <a:gd name="T4" fmla="*/ 7 w 7"/>
              <a:gd name="T5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135">
                <a:moveTo>
                  <a:pt x="0" y="135"/>
                </a:moveTo>
                <a:lnTo>
                  <a:pt x="0" y="0"/>
                </a:lnTo>
                <a:lnTo>
                  <a:pt x="7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30" name="Freeform 382">
            <a:extLst>
              <a:ext uri="{FF2B5EF4-FFF2-40B4-BE49-F238E27FC236}">
                <a16:creationId xmlns:a16="http://schemas.microsoft.com/office/drawing/2014/main" id="{28CC42EF-4C8A-714B-8EB8-D124F73E344D}"/>
              </a:ext>
            </a:extLst>
          </p:cNvPr>
          <p:cNvSpPr>
            <a:spLocks/>
          </p:cNvSpPr>
          <p:nvPr/>
        </p:nvSpPr>
        <p:spPr bwMode="auto">
          <a:xfrm>
            <a:off x="6519863" y="3367088"/>
            <a:ext cx="522287" cy="63500"/>
          </a:xfrm>
          <a:custGeom>
            <a:avLst/>
            <a:gdLst>
              <a:gd name="T0" fmla="*/ 0 w 329"/>
              <a:gd name="T1" fmla="*/ 19 h 40"/>
              <a:gd name="T2" fmla="*/ 2 w 329"/>
              <a:gd name="T3" fmla="*/ 0 h 40"/>
              <a:gd name="T4" fmla="*/ 329 w 329"/>
              <a:gd name="T5" fmla="*/ 21 h 40"/>
              <a:gd name="T6" fmla="*/ 326 w 329"/>
              <a:gd name="T7" fmla="*/ 40 h 40"/>
              <a:gd name="T8" fmla="*/ 0 w 329"/>
              <a:gd name="T9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" h="40">
                <a:moveTo>
                  <a:pt x="0" y="19"/>
                </a:moveTo>
                <a:lnTo>
                  <a:pt x="2" y="0"/>
                </a:lnTo>
                <a:lnTo>
                  <a:pt x="329" y="21"/>
                </a:lnTo>
                <a:lnTo>
                  <a:pt x="326" y="40"/>
                </a:lnTo>
                <a:lnTo>
                  <a:pt x="0" y="1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31" name="Arc 383">
            <a:extLst>
              <a:ext uri="{FF2B5EF4-FFF2-40B4-BE49-F238E27FC236}">
                <a16:creationId xmlns:a16="http://schemas.microsoft.com/office/drawing/2014/main" id="{AD9A9D0B-67BD-164A-B7E9-EC4B6521007D}"/>
              </a:ext>
            </a:extLst>
          </p:cNvPr>
          <p:cNvSpPr>
            <a:spLocks/>
          </p:cNvSpPr>
          <p:nvPr/>
        </p:nvSpPr>
        <p:spPr bwMode="auto">
          <a:xfrm>
            <a:off x="6510338" y="3363913"/>
            <a:ext cx="19050" cy="33337"/>
          </a:xfrm>
          <a:custGeom>
            <a:avLst/>
            <a:gdLst>
              <a:gd name="G0" fmla="+- 21600 0 0"/>
              <a:gd name="G1" fmla="+- 19738 0 0"/>
              <a:gd name="G2" fmla="+- 21600 0 0"/>
              <a:gd name="T0" fmla="*/ 10487 w 21600"/>
              <a:gd name="T1" fmla="*/ 38260 h 38260"/>
              <a:gd name="T2" fmla="*/ 12827 w 21600"/>
              <a:gd name="T3" fmla="*/ 0 h 38260"/>
              <a:gd name="T4" fmla="*/ 21600 w 21600"/>
              <a:gd name="T5" fmla="*/ 19738 h 38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260" fill="none" extrusionOk="0">
                <a:moveTo>
                  <a:pt x="10487" y="38259"/>
                </a:moveTo>
                <a:cubicBezTo>
                  <a:pt x="3980" y="34356"/>
                  <a:pt x="0" y="27325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</a:path>
              <a:path w="21600" h="38260" stroke="0" extrusionOk="0">
                <a:moveTo>
                  <a:pt x="10487" y="38259"/>
                </a:moveTo>
                <a:cubicBezTo>
                  <a:pt x="3980" y="34356"/>
                  <a:pt x="0" y="27325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  <a:lnTo>
                  <a:pt x="21600" y="1973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32" name="Line 384">
            <a:extLst>
              <a:ext uri="{FF2B5EF4-FFF2-40B4-BE49-F238E27FC236}">
                <a16:creationId xmlns:a16="http://schemas.microsoft.com/office/drawing/2014/main" id="{B694AEA2-432A-FA4F-80CD-A8E485352D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9863" y="3397250"/>
            <a:ext cx="517525" cy="333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33" name="Arc 385">
            <a:extLst>
              <a:ext uri="{FF2B5EF4-FFF2-40B4-BE49-F238E27FC236}">
                <a16:creationId xmlns:a16="http://schemas.microsoft.com/office/drawing/2014/main" id="{E247F86C-5EBE-3142-AF8C-6BBBF07D52DF}"/>
              </a:ext>
            </a:extLst>
          </p:cNvPr>
          <p:cNvSpPr>
            <a:spLocks/>
          </p:cNvSpPr>
          <p:nvPr/>
        </p:nvSpPr>
        <p:spPr bwMode="auto">
          <a:xfrm>
            <a:off x="6510338" y="3363913"/>
            <a:ext cx="19050" cy="33337"/>
          </a:xfrm>
          <a:custGeom>
            <a:avLst/>
            <a:gdLst>
              <a:gd name="G0" fmla="+- 21600 0 0"/>
              <a:gd name="G1" fmla="+- 19738 0 0"/>
              <a:gd name="G2" fmla="+- 21600 0 0"/>
              <a:gd name="T0" fmla="*/ 10487 w 21600"/>
              <a:gd name="T1" fmla="*/ 38260 h 38260"/>
              <a:gd name="T2" fmla="*/ 12827 w 21600"/>
              <a:gd name="T3" fmla="*/ 0 h 38260"/>
              <a:gd name="T4" fmla="*/ 21600 w 21600"/>
              <a:gd name="T5" fmla="*/ 19738 h 38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260" fill="none" extrusionOk="0">
                <a:moveTo>
                  <a:pt x="10487" y="38259"/>
                </a:moveTo>
                <a:cubicBezTo>
                  <a:pt x="3980" y="34356"/>
                  <a:pt x="0" y="27325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</a:path>
              <a:path w="21600" h="38260" stroke="0" extrusionOk="0">
                <a:moveTo>
                  <a:pt x="10487" y="38259"/>
                </a:moveTo>
                <a:cubicBezTo>
                  <a:pt x="3980" y="34356"/>
                  <a:pt x="0" y="27325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  <a:lnTo>
                  <a:pt x="21600" y="19738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34" name="Freeform 386">
            <a:extLst>
              <a:ext uri="{FF2B5EF4-FFF2-40B4-BE49-F238E27FC236}">
                <a16:creationId xmlns:a16="http://schemas.microsoft.com/office/drawing/2014/main" id="{5F32F30E-2E12-B24C-B5CD-29CB7EC56B88}"/>
              </a:ext>
            </a:extLst>
          </p:cNvPr>
          <p:cNvSpPr>
            <a:spLocks/>
          </p:cNvSpPr>
          <p:nvPr/>
        </p:nvSpPr>
        <p:spPr bwMode="auto">
          <a:xfrm>
            <a:off x="6523038" y="3367088"/>
            <a:ext cx="519112" cy="63500"/>
          </a:xfrm>
          <a:custGeom>
            <a:avLst/>
            <a:gdLst>
              <a:gd name="T0" fmla="*/ 0 w 123"/>
              <a:gd name="T1" fmla="*/ 0 h 15"/>
              <a:gd name="T2" fmla="*/ 123 w 123"/>
              <a:gd name="T3" fmla="*/ 8 h 15"/>
              <a:gd name="T4" fmla="*/ 122 w 123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" h="15">
                <a:moveTo>
                  <a:pt x="0" y="0"/>
                </a:moveTo>
                <a:lnTo>
                  <a:pt x="123" y="8"/>
                </a:lnTo>
                <a:lnTo>
                  <a:pt x="122" y="15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35" name="Oval 387">
            <a:extLst>
              <a:ext uri="{FF2B5EF4-FFF2-40B4-BE49-F238E27FC236}">
                <a16:creationId xmlns:a16="http://schemas.microsoft.com/office/drawing/2014/main" id="{D61C5BF8-8C38-9B45-BBDB-D6FE339BB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2509838"/>
            <a:ext cx="146050" cy="1476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36" name="Oval 388">
            <a:extLst>
              <a:ext uri="{FF2B5EF4-FFF2-40B4-BE49-F238E27FC236}">
                <a16:creationId xmlns:a16="http://schemas.microsoft.com/office/drawing/2014/main" id="{21DCA2CB-7F64-E14F-8BF9-10446616B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2509838"/>
            <a:ext cx="146050" cy="147637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37" name="Freeform 389">
            <a:extLst>
              <a:ext uri="{FF2B5EF4-FFF2-40B4-BE49-F238E27FC236}">
                <a16:creationId xmlns:a16="http://schemas.microsoft.com/office/drawing/2014/main" id="{4104C730-E69B-C143-85A7-028EC98E976C}"/>
              </a:ext>
            </a:extLst>
          </p:cNvPr>
          <p:cNvSpPr>
            <a:spLocks/>
          </p:cNvSpPr>
          <p:nvPr/>
        </p:nvSpPr>
        <p:spPr bwMode="auto">
          <a:xfrm>
            <a:off x="6451600" y="2573338"/>
            <a:ext cx="514350" cy="53975"/>
          </a:xfrm>
          <a:custGeom>
            <a:avLst/>
            <a:gdLst>
              <a:gd name="T0" fmla="*/ 0 w 324"/>
              <a:gd name="T1" fmla="*/ 18 h 34"/>
              <a:gd name="T2" fmla="*/ 3 w 324"/>
              <a:gd name="T3" fmla="*/ 0 h 34"/>
              <a:gd name="T4" fmla="*/ 324 w 324"/>
              <a:gd name="T5" fmla="*/ 18 h 34"/>
              <a:gd name="T6" fmla="*/ 321 w 324"/>
              <a:gd name="T7" fmla="*/ 34 h 34"/>
              <a:gd name="T8" fmla="*/ 0 w 324"/>
              <a:gd name="T9" fmla="*/ 1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34">
                <a:moveTo>
                  <a:pt x="0" y="18"/>
                </a:moveTo>
                <a:lnTo>
                  <a:pt x="3" y="0"/>
                </a:lnTo>
                <a:lnTo>
                  <a:pt x="324" y="18"/>
                </a:lnTo>
                <a:lnTo>
                  <a:pt x="321" y="34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38" name="Arc 390">
            <a:extLst>
              <a:ext uri="{FF2B5EF4-FFF2-40B4-BE49-F238E27FC236}">
                <a16:creationId xmlns:a16="http://schemas.microsoft.com/office/drawing/2014/main" id="{5CCEEB9D-86D8-1B43-B7F2-AE944EC63021}"/>
              </a:ext>
            </a:extLst>
          </p:cNvPr>
          <p:cNvSpPr>
            <a:spLocks/>
          </p:cNvSpPr>
          <p:nvPr/>
        </p:nvSpPr>
        <p:spPr bwMode="auto">
          <a:xfrm>
            <a:off x="6443663" y="2570163"/>
            <a:ext cx="19050" cy="31750"/>
          </a:xfrm>
          <a:custGeom>
            <a:avLst/>
            <a:gdLst>
              <a:gd name="G0" fmla="+- 21600 0 0"/>
              <a:gd name="G1" fmla="+- 19738 0 0"/>
              <a:gd name="G2" fmla="+- 21600 0 0"/>
              <a:gd name="T0" fmla="*/ 8339 w 21600"/>
              <a:gd name="T1" fmla="*/ 36788 h 36788"/>
              <a:gd name="T2" fmla="*/ 12827 w 21600"/>
              <a:gd name="T3" fmla="*/ 0 h 36788"/>
              <a:gd name="T4" fmla="*/ 21600 w 21600"/>
              <a:gd name="T5" fmla="*/ 19738 h 36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788" fill="none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</a:path>
              <a:path w="21600" h="36788" stroke="0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  <a:lnTo>
                  <a:pt x="21600" y="1973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39" name="Line 391">
            <a:extLst>
              <a:ext uri="{FF2B5EF4-FFF2-40B4-BE49-F238E27FC236}">
                <a16:creationId xmlns:a16="http://schemas.microsoft.com/office/drawing/2014/main" id="{514C943D-4136-CC4D-9747-B3A8FEB329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51600" y="2601913"/>
            <a:ext cx="509588" cy="254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40" name="Arc 392">
            <a:extLst>
              <a:ext uri="{FF2B5EF4-FFF2-40B4-BE49-F238E27FC236}">
                <a16:creationId xmlns:a16="http://schemas.microsoft.com/office/drawing/2014/main" id="{BCB5F81C-5311-A346-9D77-8F4CCB3830C1}"/>
              </a:ext>
            </a:extLst>
          </p:cNvPr>
          <p:cNvSpPr>
            <a:spLocks/>
          </p:cNvSpPr>
          <p:nvPr/>
        </p:nvSpPr>
        <p:spPr bwMode="auto">
          <a:xfrm>
            <a:off x="6443663" y="2570163"/>
            <a:ext cx="19050" cy="31750"/>
          </a:xfrm>
          <a:custGeom>
            <a:avLst/>
            <a:gdLst>
              <a:gd name="G0" fmla="+- 21600 0 0"/>
              <a:gd name="G1" fmla="+- 19738 0 0"/>
              <a:gd name="G2" fmla="+- 21600 0 0"/>
              <a:gd name="T0" fmla="*/ 8339 w 21600"/>
              <a:gd name="T1" fmla="*/ 36788 h 36788"/>
              <a:gd name="T2" fmla="*/ 12827 w 21600"/>
              <a:gd name="T3" fmla="*/ 0 h 36788"/>
              <a:gd name="T4" fmla="*/ 21600 w 21600"/>
              <a:gd name="T5" fmla="*/ 19738 h 36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788" fill="none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</a:path>
              <a:path w="21600" h="36788" stroke="0" extrusionOk="0">
                <a:moveTo>
                  <a:pt x="8338" y="36788"/>
                </a:moveTo>
                <a:cubicBezTo>
                  <a:pt x="3077" y="32695"/>
                  <a:pt x="0" y="26403"/>
                  <a:pt x="0" y="19738"/>
                </a:cubicBezTo>
                <a:cubicBezTo>
                  <a:pt x="0" y="11202"/>
                  <a:pt x="5026" y="3466"/>
                  <a:pt x="12826" y="-1"/>
                </a:cubicBezTo>
                <a:lnTo>
                  <a:pt x="21600" y="19738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41" name="Freeform 393">
            <a:extLst>
              <a:ext uri="{FF2B5EF4-FFF2-40B4-BE49-F238E27FC236}">
                <a16:creationId xmlns:a16="http://schemas.microsoft.com/office/drawing/2014/main" id="{3805C228-67CD-F34D-B43E-896C30C9980B}"/>
              </a:ext>
            </a:extLst>
          </p:cNvPr>
          <p:cNvSpPr>
            <a:spLocks/>
          </p:cNvSpPr>
          <p:nvPr/>
        </p:nvSpPr>
        <p:spPr bwMode="auto">
          <a:xfrm>
            <a:off x="6456363" y="2573338"/>
            <a:ext cx="509587" cy="53975"/>
          </a:xfrm>
          <a:custGeom>
            <a:avLst/>
            <a:gdLst>
              <a:gd name="T0" fmla="*/ 0 w 121"/>
              <a:gd name="T1" fmla="*/ 0 h 13"/>
              <a:gd name="T2" fmla="*/ 121 w 121"/>
              <a:gd name="T3" fmla="*/ 7 h 13"/>
              <a:gd name="T4" fmla="*/ 120 w 121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3">
                <a:moveTo>
                  <a:pt x="0" y="0"/>
                </a:moveTo>
                <a:lnTo>
                  <a:pt x="121" y="7"/>
                </a:lnTo>
                <a:lnTo>
                  <a:pt x="120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42" name="Oval 394">
            <a:extLst>
              <a:ext uri="{FF2B5EF4-FFF2-40B4-BE49-F238E27FC236}">
                <a16:creationId xmlns:a16="http://schemas.microsoft.com/office/drawing/2014/main" id="{5FA5455E-2B8A-6A48-9409-7624D071F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3341688"/>
            <a:ext cx="147638" cy="1476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43" name="Oval 395">
            <a:extLst>
              <a:ext uri="{FF2B5EF4-FFF2-40B4-BE49-F238E27FC236}">
                <a16:creationId xmlns:a16="http://schemas.microsoft.com/office/drawing/2014/main" id="{0BFAB540-8746-E940-9123-8B7748F3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3341688"/>
            <a:ext cx="147638" cy="147637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44" name="Freeform 396">
            <a:extLst>
              <a:ext uri="{FF2B5EF4-FFF2-40B4-BE49-F238E27FC236}">
                <a16:creationId xmlns:a16="http://schemas.microsoft.com/office/drawing/2014/main" id="{F38D2B39-A80C-C249-9C1B-64851335EE34}"/>
              </a:ext>
            </a:extLst>
          </p:cNvPr>
          <p:cNvSpPr>
            <a:spLocks/>
          </p:cNvSpPr>
          <p:nvPr/>
        </p:nvSpPr>
        <p:spPr bwMode="auto">
          <a:xfrm>
            <a:off x="7088188" y="2770188"/>
            <a:ext cx="33337" cy="576262"/>
          </a:xfrm>
          <a:custGeom>
            <a:avLst/>
            <a:gdLst>
              <a:gd name="T0" fmla="*/ 21 w 21"/>
              <a:gd name="T1" fmla="*/ 363 h 363"/>
              <a:gd name="T2" fmla="*/ 3 w 21"/>
              <a:gd name="T3" fmla="*/ 363 h 363"/>
              <a:gd name="T4" fmla="*/ 0 w 21"/>
              <a:gd name="T5" fmla="*/ 0 h 363"/>
              <a:gd name="T6" fmla="*/ 16 w 21"/>
              <a:gd name="T7" fmla="*/ 0 h 363"/>
              <a:gd name="T8" fmla="*/ 21 w 21"/>
              <a:gd name="T9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363">
                <a:moveTo>
                  <a:pt x="21" y="363"/>
                </a:moveTo>
                <a:lnTo>
                  <a:pt x="3" y="363"/>
                </a:lnTo>
                <a:lnTo>
                  <a:pt x="0" y="0"/>
                </a:lnTo>
                <a:lnTo>
                  <a:pt x="16" y="0"/>
                </a:lnTo>
                <a:lnTo>
                  <a:pt x="21" y="36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45" name="Arc 397">
            <a:extLst>
              <a:ext uri="{FF2B5EF4-FFF2-40B4-BE49-F238E27FC236}">
                <a16:creationId xmlns:a16="http://schemas.microsoft.com/office/drawing/2014/main" id="{2FEDE37A-7488-4C4A-878D-4C763240FDB9}"/>
              </a:ext>
            </a:extLst>
          </p:cNvPr>
          <p:cNvSpPr>
            <a:spLocks/>
          </p:cNvSpPr>
          <p:nvPr/>
        </p:nvSpPr>
        <p:spPr bwMode="auto">
          <a:xfrm>
            <a:off x="7096125" y="3298825"/>
            <a:ext cx="22225" cy="44450"/>
          </a:xfrm>
          <a:custGeom>
            <a:avLst/>
            <a:gdLst>
              <a:gd name="G0" fmla="+- 3110 0 0"/>
              <a:gd name="G1" fmla="+- 0 0 0"/>
              <a:gd name="G2" fmla="+- 21600 0 0"/>
              <a:gd name="T0" fmla="*/ 10494 w 10494"/>
              <a:gd name="T1" fmla="*/ 20299 h 21600"/>
              <a:gd name="T2" fmla="*/ 0 w 10494"/>
              <a:gd name="T3" fmla="*/ 21375 h 21600"/>
              <a:gd name="T4" fmla="*/ 3110 w 104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94" h="21600" fill="none" extrusionOk="0">
                <a:moveTo>
                  <a:pt x="10493" y="20298"/>
                </a:moveTo>
                <a:cubicBezTo>
                  <a:pt x="8127" y="21159"/>
                  <a:pt x="5628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</a:path>
              <a:path w="10494" h="21600" stroke="0" extrusionOk="0">
                <a:moveTo>
                  <a:pt x="10493" y="20298"/>
                </a:moveTo>
                <a:cubicBezTo>
                  <a:pt x="8127" y="21159"/>
                  <a:pt x="5628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  <a:lnTo>
                  <a:pt x="311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46" name="Line 398">
            <a:extLst>
              <a:ext uri="{FF2B5EF4-FFF2-40B4-BE49-F238E27FC236}">
                <a16:creationId xmlns:a16="http://schemas.microsoft.com/office/drawing/2014/main" id="{626ABEA2-C6AE-E143-90E3-1F8EF1DC5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588" y="2770188"/>
            <a:ext cx="7937" cy="5762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47" name="Arc 399">
            <a:extLst>
              <a:ext uri="{FF2B5EF4-FFF2-40B4-BE49-F238E27FC236}">
                <a16:creationId xmlns:a16="http://schemas.microsoft.com/office/drawing/2014/main" id="{F5E12794-E457-0440-A30A-6FBDA9EC2975}"/>
              </a:ext>
            </a:extLst>
          </p:cNvPr>
          <p:cNvSpPr>
            <a:spLocks/>
          </p:cNvSpPr>
          <p:nvPr/>
        </p:nvSpPr>
        <p:spPr bwMode="auto">
          <a:xfrm>
            <a:off x="7096125" y="3298825"/>
            <a:ext cx="22225" cy="44450"/>
          </a:xfrm>
          <a:custGeom>
            <a:avLst/>
            <a:gdLst>
              <a:gd name="G0" fmla="+- 3110 0 0"/>
              <a:gd name="G1" fmla="+- 0 0 0"/>
              <a:gd name="G2" fmla="+- 21600 0 0"/>
              <a:gd name="T0" fmla="*/ 10494 w 10494"/>
              <a:gd name="T1" fmla="*/ 20299 h 21600"/>
              <a:gd name="T2" fmla="*/ 0 w 10494"/>
              <a:gd name="T3" fmla="*/ 21375 h 21600"/>
              <a:gd name="T4" fmla="*/ 3110 w 104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94" h="21600" fill="none" extrusionOk="0">
                <a:moveTo>
                  <a:pt x="10493" y="20298"/>
                </a:moveTo>
                <a:cubicBezTo>
                  <a:pt x="8127" y="21159"/>
                  <a:pt x="5628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</a:path>
              <a:path w="10494" h="21600" stroke="0" extrusionOk="0">
                <a:moveTo>
                  <a:pt x="10493" y="20298"/>
                </a:moveTo>
                <a:cubicBezTo>
                  <a:pt x="8127" y="21159"/>
                  <a:pt x="5628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  <a:lnTo>
                  <a:pt x="3110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48" name="Freeform 400">
            <a:extLst>
              <a:ext uri="{FF2B5EF4-FFF2-40B4-BE49-F238E27FC236}">
                <a16:creationId xmlns:a16="http://schemas.microsoft.com/office/drawing/2014/main" id="{C75EF8DD-127E-2E4C-8026-ACE60C38D04F}"/>
              </a:ext>
            </a:extLst>
          </p:cNvPr>
          <p:cNvSpPr>
            <a:spLocks/>
          </p:cNvSpPr>
          <p:nvPr/>
        </p:nvSpPr>
        <p:spPr bwMode="auto">
          <a:xfrm>
            <a:off x="7088188" y="2770188"/>
            <a:ext cx="25400" cy="576262"/>
          </a:xfrm>
          <a:custGeom>
            <a:avLst/>
            <a:gdLst>
              <a:gd name="T0" fmla="*/ 1 w 6"/>
              <a:gd name="T1" fmla="*/ 137 h 137"/>
              <a:gd name="T2" fmla="*/ 0 w 6"/>
              <a:gd name="T3" fmla="*/ 0 h 137"/>
              <a:gd name="T4" fmla="*/ 6 w 6"/>
              <a:gd name="T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37">
                <a:moveTo>
                  <a:pt x="1" y="137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49" name="Oval 401">
            <a:extLst>
              <a:ext uri="{FF2B5EF4-FFF2-40B4-BE49-F238E27FC236}">
                <a16:creationId xmlns:a16="http://schemas.microsoft.com/office/drawing/2014/main" id="{22BE6581-FBE4-F14B-956D-D69853729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2471738"/>
            <a:ext cx="298450" cy="29845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0" name="Oval 402">
            <a:extLst>
              <a:ext uri="{FF2B5EF4-FFF2-40B4-BE49-F238E27FC236}">
                <a16:creationId xmlns:a16="http://schemas.microsoft.com/office/drawing/2014/main" id="{5BAAE99F-C9D1-7E4C-896D-8602384C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2471738"/>
            <a:ext cx="298450" cy="29845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1" name="Line 403">
            <a:extLst>
              <a:ext uri="{FF2B5EF4-FFF2-40B4-BE49-F238E27FC236}">
                <a16:creationId xmlns:a16="http://schemas.microsoft.com/office/drawing/2014/main" id="{A22F78A7-20C2-8449-9EEB-087338725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6025" y="22669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2" name="Rectangle 404">
            <a:extLst>
              <a:ext uri="{FF2B5EF4-FFF2-40B4-BE49-F238E27FC236}">
                <a16:creationId xmlns:a16="http://schemas.microsoft.com/office/drawing/2014/main" id="{BE620223-92A0-5847-9893-0CAF039A3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MgO (001) + SO</a:t>
            </a:r>
            <a:r>
              <a:rPr lang="en-US" altLang="en-US" baseline="-25000"/>
              <a:t>2</a:t>
            </a:r>
          </a:p>
        </p:txBody>
      </p:sp>
      <p:sp>
        <p:nvSpPr>
          <p:cNvPr id="28053" name="Rectangle 405">
            <a:extLst>
              <a:ext uri="{FF2B5EF4-FFF2-40B4-BE49-F238E27FC236}">
                <a16:creationId xmlns:a16="http://schemas.microsoft.com/office/drawing/2014/main" id="{BD0D0E1C-F756-7644-86D5-CB7788A90B5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4343400"/>
            <a:ext cx="7696200" cy="2209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1800"/>
              <a:t>Metastable dipolar physisorption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Only structure found in cluster simulations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Converts to chemisorbed at ~200 K in MD simulations (E</a:t>
            </a:r>
            <a:r>
              <a:rPr lang="en-US" altLang="en-US" sz="1600" baseline="-25000"/>
              <a:t>a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 0.5 kcal mol</a:t>
            </a:r>
            <a:r>
              <a:rPr lang="en-US" altLang="en-US" sz="1600" baseline="30000">
                <a:sym typeface="Symbol" pitchFamily="2" charset="2"/>
              </a:rPr>
              <a:t>-1</a:t>
            </a:r>
            <a:r>
              <a:rPr lang="en-US" altLang="en-US" sz="1600">
                <a:sym typeface="Symbol" pitchFamily="2" charset="2"/>
              </a:rPr>
              <a:t>)</a:t>
            </a:r>
            <a:r>
              <a:rPr lang="en-US" altLang="en-US" sz="16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Strong “sulfite”-like chemisorption (MgO + SO</a:t>
            </a:r>
            <a:r>
              <a:rPr lang="en-US" altLang="en-US" sz="1800" baseline="-25000"/>
              <a:t>2</a:t>
            </a:r>
            <a:r>
              <a:rPr lang="en-US" altLang="en-US" sz="1800"/>
              <a:t> </a:t>
            </a:r>
            <a:r>
              <a:rPr lang="en-US" altLang="en-US" sz="1800">
                <a:sym typeface="Wingdings" pitchFamily="2" charset="2"/>
              </a:rPr>
              <a:t> MgO</a:t>
            </a:r>
            <a:r>
              <a:rPr lang="en-US" altLang="en-US" sz="1800">
                <a:cs typeface="Arial" panose="020B0604020202020204" pitchFamily="34" charset="0"/>
                <a:sym typeface="Wingdings" pitchFamily="2" charset="2"/>
              </a:rPr>
              <a:t>·</a:t>
            </a:r>
            <a:r>
              <a:rPr lang="en-US" altLang="en-US" sz="1800">
                <a:sym typeface="Wingdings" pitchFamily="2" charset="2"/>
              </a:rPr>
              <a:t>SO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r>
              <a:rPr lang="en-US" altLang="en-US" sz="1800">
                <a:sym typeface="Wingdings" pitchFamily="2" charset="2"/>
              </a:rPr>
              <a:t>)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600"/>
              <a:t>Specific S</a:t>
            </a:r>
            <a:r>
              <a:rPr lang="en-US" altLang="en-US" sz="1600">
                <a:cs typeface="Arial" panose="020B0604020202020204" pitchFamily="34" charset="0"/>
              </a:rPr>
              <a:t>–O</a:t>
            </a:r>
            <a:r>
              <a:rPr lang="en-US" altLang="en-US" sz="1600" baseline="-25000">
                <a:cs typeface="Arial" panose="020B0604020202020204" pitchFamily="34" charset="0"/>
              </a:rPr>
              <a:t>s</a:t>
            </a:r>
            <a:r>
              <a:rPr lang="en-US" altLang="en-US" sz="1600">
                <a:cs typeface="Arial" panose="020B0604020202020204" pitchFamily="34" charset="0"/>
              </a:rPr>
              <a:t> and O–Mg</a:t>
            </a:r>
            <a:r>
              <a:rPr lang="en-US" altLang="en-US" sz="1600" baseline="-25000">
                <a:cs typeface="Arial" panose="020B0604020202020204" pitchFamily="34" charset="0"/>
              </a:rPr>
              <a:t>s</a:t>
            </a:r>
            <a:r>
              <a:rPr lang="en-US" altLang="en-US" sz="1600">
                <a:cs typeface="Arial" panose="020B0604020202020204" pitchFamily="34" charset="0"/>
              </a:rPr>
              <a:t> interactions; significant charge transfer to adsorbate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Pronounced local lattice distortion, dies off over short range</a:t>
            </a:r>
          </a:p>
        </p:txBody>
      </p:sp>
      <p:grpSp>
        <p:nvGrpSpPr>
          <p:cNvPr id="28054" name="Group 406">
            <a:extLst>
              <a:ext uri="{FF2B5EF4-FFF2-40B4-BE49-F238E27FC236}">
                <a16:creationId xmlns:a16="http://schemas.microsoft.com/office/drawing/2014/main" id="{0991BF32-3D2A-4741-8A6D-89F8766186E1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2078038"/>
            <a:ext cx="3290887" cy="1287462"/>
            <a:chOff x="471" y="1309"/>
            <a:chExt cx="2073" cy="811"/>
          </a:xfrm>
        </p:grpSpPr>
        <p:sp>
          <p:nvSpPr>
            <p:cNvPr id="28055" name="Oval 407">
              <a:extLst>
                <a:ext uri="{FF2B5EF4-FFF2-40B4-BE49-F238E27FC236}">
                  <a16:creationId xmlns:a16="http://schemas.microsoft.com/office/drawing/2014/main" id="{6981C5DB-A5C3-724B-A3EA-B1FA1ED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855"/>
              <a:ext cx="90" cy="9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6" name="Oval 408">
              <a:extLst>
                <a:ext uri="{FF2B5EF4-FFF2-40B4-BE49-F238E27FC236}">
                  <a16:creationId xmlns:a16="http://schemas.microsoft.com/office/drawing/2014/main" id="{11EEA04D-BA44-F34F-8E2F-8136A9B1B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855"/>
              <a:ext cx="90" cy="90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7" name="Freeform 409">
              <a:extLst>
                <a:ext uri="{FF2B5EF4-FFF2-40B4-BE49-F238E27FC236}">
                  <a16:creationId xmlns:a16="http://schemas.microsoft.com/office/drawing/2014/main" id="{4F5D050F-1AC7-C54A-8CFF-7BB9A7D5D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1493"/>
              <a:ext cx="20" cy="365"/>
            </a:xfrm>
            <a:custGeom>
              <a:avLst/>
              <a:gdLst>
                <a:gd name="T0" fmla="*/ 20 w 20"/>
                <a:gd name="T1" fmla="*/ 362 h 365"/>
                <a:gd name="T2" fmla="*/ 3 w 20"/>
                <a:gd name="T3" fmla="*/ 365 h 365"/>
                <a:gd name="T4" fmla="*/ 0 w 20"/>
                <a:gd name="T5" fmla="*/ 0 h 365"/>
                <a:gd name="T6" fmla="*/ 17 w 20"/>
                <a:gd name="T7" fmla="*/ 0 h 365"/>
                <a:gd name="T8" fmla="*/ 20 w 20"/>
                <a:gd name="T9" fmla="*/ 36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65">
                  <a:moveTo>
                    <a:pt x="20" y="362"/>
                  </a:moveTo>
                  <a:lnTo>
                    <a:pt x="3" y="365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0" y="36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8" name="Arc 410">
              <a:extLst>
                <a:ext uri="{FF2B5EF4-FFF2-40B4-BE49-F238E27FC236}">
                  <a16:creationId xmlns:a16="http://schemas.microsoft.com/office/drawing/2014/main" id="{2342CC2E-456A-EA4B-8975-82F76890B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" y="1824"/>
              <a:ext cx="11" cy="28"/>
            </a:xfrm>
            <a:custGeom>
              <a:avLst/>
              <a:gdLst>
                <a:gd name="G0" fmla="+- 3055 0 0"/>
                <a:gd name="G1" fmla="+- 0 0 0"/>
                <a:gd name="G2" fmla="+- 21600 0 0"/>
                <a:gd name="T0" fmla="*/ 8294 w 8294"/>
                <a:gd name="T1" fmla="*/ 20955 h 21600"/>
                <a:gd name="T2" fmla="*/ 0 w 8294"/>
                <a:gd name="T3" fmla="*/ 21383 h 21600"/>
                <a:gd name="T4" fmla="*/ 3055 w 829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94" h="21600" fill="none" extrusionOk="0">
                  <a:moveTo>
                    <a:pt x="8294" y="20955"/>
                  </a:moveTo>
                  <a:cubicBezTo>
                    <a:pt x="6580" y="21383"/>
                    <a:pt x="4821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</a:path>
                <a:path w="8294" h="21600" stroke="0" extrusionOk="0">
                  <a:moveTo>
                    <a:pt x="8294" y="20955"/>
                  </a:moveTo>
                  <a:cubicBezTo>
                    <a:pt x="6580" y="21383"/>
                    <a:pt x="4821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  <a:lnTo>
                    <a:pt x="3055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" name="Line 411">
              <a:extLst>
                <a:ext uri="{FF2B5EF4-FFF2-40B4-BE49-F238E27FC236}">
                  <a16:creationId xmlns:a16="http://schemas.microsoft.com/office/drawing/2014/main" id="{4774798C-224F-C245-9AB6-4CAEFC2DB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" y="1493"/>
              <a:ext cx="3" cy="36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" name="Arc 412">
              <a:extLst>
                <a:ext uri="{FF2B5EF4-FFF2-40B4-BE49-F238E27FC236}">
                  <a16:creationId xmlns:a16="http://schemas.microsoft.com/office/drawing/2014/main" id="{3C498FD3-1B8A-D641-9A57-E6540CD6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" y="1824"/>
              <a:ext cx="11" cy="28"/>
            </a:xfrm>
            <a:custGeom>
              <a:avLst/>
              <a:gdLst>
                <a:gd name="G0" fmla="+- 3055 0 0"/>
                <a:gd name="G1" fmla="+- 0 0 0"/>
                <a:gd name="G2" fmla="+- 21600 0 0"/>
                <a:gd name="T0" fmla="*/ 8294 w 8294"/>
                <a:gd name="T1" fmla="*/ 20955 h 21600"/>
                <a:gd name="T2" fmla="*/ 0 w 8294"/>
                <a:gd name="T3" fmla="*/ 21383 h 21600"/>
                <a:gd name="T4" fmla="*/ 3055 w 829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94" h="21600" fill="none" extrusionOk="0">
                  <a:moveTo>
                    <a:pt x="8294" y="20955"/>
                  </a:moveTo>
                  <a:cubicBezTo>
                    <a:pt x="6580" y="21383"/>
                    <a:pt x="4821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</a:path>
                <a:path w="8294" h="21600" stroke="0" extrusionOk="0">
                  <a:moveTo>
                    <a:pt x="8294" y="20955"/>
                  </a:moveTo>
                  <a:cubicBezTo>
                    <a:pt x="6580" y="21383"/>
                    <a:pt x="4821" y="21600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  <a:lnTo>
                    <a:pt x="3055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" name="Freeform 413">
              <a:extLst>
                <a:ext uri="{FF2B5EF4-FFF2-40B4-BE49-F238E27FC236}">
                  <a16:creationId xmlns:a16="http://schemas.microsoft.com/office/drawing/2014/main" id="{F7E69677-156A-784C-895D-3210C8D6A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1493"/>
              <a:ext cx="17" cy="365"/>
            </a:xfrm>
            <a:custGeom>
              <a:avLst/>
              <a:gdLst>
                <a:gd name="T0" fmla="*/ 1 w 6"/>
                <a:gd name="T1" fmla="*/ 125 h 125"/>
                <a:gd name="T2" fmla="*/ 0 w 6"/>
                <a:gd name="T3" fmla="*/ 0 h 125"/>
                <a:gd name="T4" fmla="*/ 6 w 6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5">
                  <a:moveTo>
                    <a:pt x="1" y="125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2" name="Freeform 414">
              <a:extLst>
                <a:ext uri="{FF2B5EF4-FFF2-40B4-BE49-F238E27FC236}">
                  <a16:creationId xmlns:a16="http://schemas.microsoft.com/office/drawing/2014/main" id="{CBBC267B-4F3D-1D45-9576-2591A152A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" y="1895"/>
              <a:ext cx="316" cy="41"/>
            </a:xfrm>
            <a:custGeom>
              <a:avLst/>
              <a:gdLst>
                <a:gd name="T0" fmla="*/ 0 w 316"/>
                <a:gd name="T1" fmla="*/ 18 h 41"/>
                <a:gd name="T2" fmla="*/ 0 w 316"/>
                <a:gd name="T3" fmla="*/ 0 h 41"/>
                <a:gd name="T4" fmla="*/ 316 w 316"/>
                <a:gd name="T5" fmla="*/ 24 h 41"/>
                <a:gd name="T6" fmla="*/ 316 w 316"/>
                <a:gd name="T7" fmla="*/ 41 h 41"/>
                <a:gd name="T8" fmla="*/ 0 w 316"/>
                <a:gd name="T9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1">
                  <a:moveTo>
                    <a:pt x="0" y="18"/>
                  </a:moveTo>
                  <a:lnTo>
                    <a:pt x="0" y="0"/>
                  </a:lnTo>
                  <a:lnTo>
                    <a:pt x="316" y="24"/>
                  </a:lnTo>
                  <a:lnTo>
                    <a:pt x="316" y="41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3" name="Arc 415">
              <a:extLst>
                <a:ext uri="{FF2B5EF4-FFF2-40B4-BE49-F238E27FC236}">
                  <a16:creationId xmlns:a16="http://schemas.microsoft.com/office/drawing/2014/main" id="{B3B3DBEB-EA2F-FA49-B268-E32C2361D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896"/>
              <a:ext cx="10" cy="15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9045 w 21600"/>
                <a:gd name="T1" fmla="*/ 32851 h 32851"/>
                <a:gd name="T2" fmla="*/ 6326 w 21600"/>
                <a:gd name="T3" fmla="*/ 0 h 32851"/>
                <a:gd name="T4" fmla="*/ 21600 w 21600"/>
                <a:gd name="T5" fmla="*/ 15274 h 32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851" fill="none" extrusionOk="0">
                  <a:moveTo>
                    <a:pt x="9045" y="32850"/>
                  </a:moveTo>
                  <a:cubicBezTo>
                    <a:pt x="3368" y="28796"/>
                    <a:pt x="0" y="22249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2851" stroke="0" extrusionOk="0">
                  <a:moveTo>
                    <a:pt x="9045" y="32850"/>
                  </a:moveTo>
                  <a:cubicBezTo>
                    <a:pt x="3368" y="28796"/>
                    <a:pt x="0" y="22249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" name="Line 416">
              <a:extLst>
                <a:ext uri="{FF2B5EF4-FFF2-40B4-BE49-F238E27FC236}">
                  <a16:creationId xmlns:a16="http://schemas.microsoft.com/office/drawing/2014/main" id="{AA4A1F8E-AE7F-4149-B057-540E4ABF6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2" y="1913"/>
              <a:ext cx="316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5" name="Arc 417">
              <a:extLst>
                <a:ext uri="{FF2B5EF4-FFF2-40B4-BE49-F238E27FC236}">
                  <a16:creationId xmlns:a16="http://schemas.microsoft.com/office/drawing/2014/main" id="{B748CF1C-E9B6-FC4B-8F90-7CEF7C83E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896"/>
              <a:ext cx="10" cy="15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9045 w 21600"/>
                <a:gd name="T1" fmla="*/ 32851 h 32851"/>
                <a:gd name="T2" fmla="*/ 6326 w 21600"/>
                <a:gd name="T3" fmla="*/ 0 h 32851"/>
                <a:gd name="T4" fmla="*/ 21600 w 21600"/>
                <a:gd name="T5" fmla="*/ 15274 h 32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851" fill="none" extrusionOk="0">
                  <a:moveTo>
                    <a:pt x="9045" y="32850"/>
                  </a:moveTo>
                  <a:cubicBezTo>
                    <a:pt x="3368" y="28796"/>
                    <a:pt x="0" y="22249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2851" stroke="0" extrusionOk="0">
                  <a:moveTo>
                    <a:pt x="9045" y="32850"/>
                  </a:moveTo>
                  <a:cubicBezTo>
                    <a:pt x="3368" y="28796"/>
                    <a:pt x="0" y="22249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6" name="Freeform 418">
              <a:extLst>
                <a:ext uri="{FF2B5EF4-FFF2-40B4-BE49-F238E27FC236}">
                  <a16:creationId xmlns:a16="http://schemas.microsoft.com/office/drawing/2014/main" id="{69469D38-BC2E-504D-B47A-2A432960B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" y="1895"/>
              <a:ext cx="316" cy="41"/>
            </a:xfrm>
            <a:custGeom>
              <a:avLst/>
              <a:gdLst>
                <a:gd name="T0" fmla="*/ 0 w 108"/>
                <a:gd name="T1" fmla="*/ 0 h 14"/>
                <a:gd name="T2" fmla="*/ 108 w 108"/>
                <a:gd name="T3" fmla="*/ 8 h 14"/>
                <a:gd name="T4" fmla="*/ 108 w 10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14">
                  <a:moveTo>
                    <a:pt x="0" y="0"/>
                  </a:moveTo>
                  <a:lnTo>
                    <a:pt x="108" y="8"/>
                  </a:lnTo>
                  <a:lnTo>
                    <a:pt x="108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7" name="Freeform 419">
              <a:extLst>
                <a:ext uri="{FF2B5EF4-FFF2-40B4-BE49-F238E27FC236}">
                  <a16:creationId xmlns:a16="http://schemas.microsoft.com/office/drawing/2014/main" id="{82076AD8-D620-1B4A-845C-C025E9461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1901"/>
              <a:ext cx="173" cy="64"/>
            </a:xfrm>
            <a:custGeom>
              <a:avLst/>
              <a:gdLst>
                <a:gd name="T0" fmla="*/ 170 w 173"/>
                <a:gd name="T1" fmla="*/ 0 h 64"/>
                <a:gd name="T2" fmla="*/ 173 w 173"/>
                <a:gd name="T3" fmla="*/ 15 h 64"/>
                <a:gd name="T4" fmla="*/ 6 w 173"/>
                <a:gd name="T5" fmla="*/ 64 h 64"/>
                <a:gd name="T6" fmla="*/ 0 w 173"/>
                <a:gd name="T7" fmla="*/ 47 h 64"/>
                <a:gd name="T8" fmla="*/ 170 w 173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64">
                  <a:moveTo>
                    <a:pt x="170" y="0"/>
                  </a:moveTo>
                  <a:lnTo>
                    <a:pt x="173" y="15"/>
                  </a:lnTo>
                  <a:lnTo>
                    <a:pt x="6" y="64"/>
                  </a:lnTo>
                  <a:lnTo>
                    <a:pt x="0" y="47"/>
                  </a:lnTo>
                  <a:lnTo>
                    <a:pt x="17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" name="Arc 420">
              <a:extLst>
                <a:ext uri="{FF2B5EF4-FFF2-40B4-BE49-F238E27FC236}">
                  <a16:creationId xmlns:a16="http://schemas.microsoft.com/office/drawing/2014/main" id="{40DB78BE-E5A3-DE41-A5FD-CDCB213D9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1902"/>
              <a:ext cx="8" cy="14"/>
            </a:xfrm>
            <a:custGeom>
              <a:avLst/>
              <a:gdLst>
                <a:gd name="G0" fmla="+- 0 0 0"/>
                <a:gd name="G1" fmla="+- 21433 0 0"/>
                <a:gd name="G2" fmla="+- 21600 0 0"/>
                <a:gd name="T0" fmla="*/ 2679 w 21600"/>
                <a:gd name="T1" fmla="*/ 0 h 40187"/>
                <a:gd name="T2" fmla="*/ 10717 w 21600"/>
                <a:gd name="T3" fmla="*/ 40187 h 40187"/>
                <a:gd name="T4" fmla="*/ 0 w 21600"/>
                <a:gd name="T5" fmla="*/ 21433 h 40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187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cubicBezTo>
                    <a:pt x="21600" y="29184"/>
                    <a:pt x="17446" y="36341"/>
                    <a:pt x="10716" y="40186"/>
                  </a:cubicBezTo>
                </a:path>
                <a:path w="21600" h="40187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cubicBezTo>
                    <a:pt x="21600" y="29184"/>
                    <a:pt x="17446" y="36341"/>
                    <a:pt x="10716" y="40186"/>
                  </a:cubicBezTo>
                  <a:lnTo>
                    <a:pt x="0" y="2143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" name="Line 421">
              <a:extLst>
                <a:ext uri="{FF2B5EF4-FFF2-40B4-BE49-F238E27FC236}">
                  <a16:creationId xmlns:a16="http://schemas.microsoft.com/office/drawing/2014/main" id="{E9037BEE-EF0B-DF40-8085-2C84E24E2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8" y="1901"/>
              <a:ext cx="170" cy="4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" name="Arc 422">
              <a:extLst>
                <a:ext uri="{FF2B5EF4-FFF2-40B4-BE49-F238E27FC236}">
                  <a16:creationId xmlns:a16="http://schemas.microsoft.com/office/drawing/2014/main" id="{A574F89E-A07E-6C42-B074-728C6969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1902"/>
              <a:ext cx="8" cy="14"/>
            </a:xfrm>
            <a:custGeom>
              <a:avLst/>
              <a:gdLst>
                <a:gd name="G0" fmla="+- 0 0 0"/>
                <a:gd name="G1" fmla="+- 21433 0 0"/>
                <a:gd name="G2" fmla="+- 21600 0 0"/>
                <a:gd name="T0" fmla="*/ 2679 w 21600"/>
                <a:gd name="T1" fmla="*/ 0 h 40187"/>
                <a:gd name="T2" fmla="*/ 10717 w 21600"/>
                <a:gd name="T3" fmla="*/ 40187 h 40187"/>
                <a:gd name="T4" fmla="*/ 0 w 21600"/>
                <a:gd name="T5" fmla="*/ 21433 h 40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187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cubicBezTo>
                    <a:pt x="21600" y="29184"/>
                    <a:pt x="17446" y="36341"/>
                    <a:pt x="10716" y="40186"/>
                  </a:cubicBezTo>
                </a:path>
                <a:path w="21600" h="40187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cubicBezTo>
                    <a:pt x="21600" y="29184"/>
                    <a:pt x="17446" y="36341"/>
                    <a:pt x="10716" y="40186"/>
                  </a:cubicBezTo>
                  <a:lnTo>
                    <a:pt x="0" y="2143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1" name="Freeform 423">
              <a:extLst>
                <a:ext uri="{FF2B5EF4-FFF2-40B4-BE49-F238E27FC236}">
                  <a16:creationId xmlns:a16="http://schemas.microsoft.com/office/drawing/2014/main" id="{A77FD485-2874-8B43-B991-0F98B36CB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1916"/>
              <a:ext cx="173" cy="49"/>
            </a:xfrm>
            <a:custGeom>
              <a:avLst/>
              <a:gdLst>
                <a:gd name="T0" fmla="*/ 59 w 59"/>
                <a:gd name="T1" fmla="*/ 0 h 17"/>
                <a:gd name="T2" fmla="*/ 2 w 59"/>
                <a:gd name="T3" fmla="*/ 17 h 17"/>
                <a:gd name="T4" fmla="*/ 0 w 59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7">
                  <a:moveTo>
                    <a:pt x="59" y="0"/>
                  </a:moveTo>
                  <a:lnTo>
                    <a:pt x="2" y="17"/>
                  </a:lnTo>
                  <a:lnTo>
                    <a:pt x="0" y="1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" name="Oval 424">
              <a:extLst>
                <a:ext uri="{FF2B5EF4-FFF2-40B4-BE49-F238E27FC236}">
                  <a16:creationId xmlns:a16="http://schemas.microsoft.com/office/drawing/2014/main" id="{E013C860-87C5-5B46-993E-D0C6BD30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09"/>
              <a:ext cx="184" cy="184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" name="Oval 425">
              <a:extLst>
                <a:ext uri="{FF2B5EF4-FFF2-40B4-BE49-F238E27FC236}">
                  <a16:creationId xmlns:a16="http://schemas.microsoft.com/office/drawing/2014/main" id="{3E6F9D1E-BBB0-5042-A835-EA0EBE00D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09"/>
              <a:ext cx="184" cy="18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4" name="Freeform 426">
              <a:extLst>
                <a:ext uri="{FF2B5EF4-FFF2-40B4-BE49-F238E27FC236}">
                  <a16:creationId xmlns:a16="http://schemas.microsoft.com/office/drawing/2014/main" id="{45E7EFD7-C15F-5B42-9973-90BD480E5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1400"/>
              <a:ext cx="316" cy="49"/>
            </a:xfrm>
            <a:custGeom>
              <a:avLst/>
              <a:gdLst>
                <a:gd name="T0" fmla="*/ 0 w 316"/>
                <a:gd name="T1" fmla="*/ 17 h 49"/>
                <a:gd name="T2" fmla="*/ 0 w 316"/>
                <a:gd name="T3" fmla="*/ 0 h 49"/>
                <a:gd name="T4" fmla="*/ 316 w 316"/>
                <a:gd name="T5" fmla="*/ 32 h 49"/>
                <a:gd name="T6" fmla="*/ 316 w 316"/>
                <a:gd name="T7" fmla="*/ 49 h 49"/>
                <a:gd name="T8" fmla="*/ 0 w 316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9">
                  <a:moveTo>
                    <a:pt x="0" y="17"/>
                  </a:moveTo>
                  <a:lnTo>
                    <a:pt x="0" y="0"/>
                  </a:lnTo>
                  <a:lnTo>
                    <a:pt x="316" y="32"/>
                  </a:lnTo>
                  <a:lnTo>
                    <a:pt x="316" y="49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5" name="Arc 427">
              <a:extLst>
                <a:ext uri="{FF2B5EF4-FFF2-40B4-BE49-F238E27FC236}">
                  <a16:creationId xmlns:a16="http://schemas.microsoft.com/office/drawing/2014/main" id="{59207C16-5AA2-1145-B668-54FB25D82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" y="1400"/>
              <a:ext cx="10" cy="18"/>
            </a:xfrm>
            <a:custGeom>
              <a:avLst/>
              <a:gdLst>
                <a:gd name="G0" fmla="+- 21600 0 0"/>
                <a:gd name="G1" fmla="+- 20769 0 0"/>
                <a:gd name="G2" fmla="+- 21600 0 0"/>
                <a:gd name="T0" fmla="*/ 9045 w 21600"/>
                <a:gd name="T1" fmla="*/ 38346 h 38346"/>
                <a:gd name="T2" fmla="*/ 15666 w 21600"/>
                <a:gd name="T3" fmla="*/ 0 h 38346"/>
                <a:gd name="T4" fmla="*/ 21600 w 21600"/>
                <a:gd name="T5" fmla="*/ 20769 h 38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346" fill="none" extrusionOk="0">
                  <a:moveTo>
                    <a:pt x="9045" y="38345"/>
                  </a:moveTo>
                  <a:cubicBezTo>
                    <a:pt x="3368" y="34291"/>
                    <a:pt x="0" y="27744"/>
                    <a:pt x="0" y="20769"/>
                  </a:cubicBezTo>
                  <a:cubicBezTo>
                    <a:pt x="0" y="11125"/>
                    <a:pt x="6393" y="2649"/>
                    <a:pt x="15666" y="0"/>
                  </a:cubicBezTo>
                </a:path>
                <a:path w="21600" h="38346" stroke="0" extrusionOk="0">
                  <a:moveTo>
                    <a:pt x="9045" y="38345"/>
                  </a:moveTo>
                  <a:cubicBezTo>
                    <a:pt x="3368" y="34291"/>
                    <a:pt x="0" y="27744"/>
                    <a:pt x="0" y="20769"/>
                  </a:cubicBezTo>
                  <a:cubicBezTo>
                    <a:pt x="0" y="11125"/>
                    <a:pt x="6393" y="2649"/>
                    <a:pt x="15666" y="0"/>
                  </a:cubicBezTo>
                  <a:lnTo>
                    <a:pt x="21600" y="2076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6" name="Line 428">
              <a:extLst>
                <a:ext uri="{FF2B5EF4-FFF2-40B4-BE49-F238E27FC236}">
                  <a16:creationId xmlns:a16="http://schemas.microsoft.com/office/drawing/2014/main" id="{D05C4DB3-6373-B145-8D49-52057188D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10" y="1417"/>
              <a:ext cx="316" cy="3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" name="Arc 429">
              <a:extLst>
                <a:ext uri="{FF2B5EF4-FFF2-40B4-BE49-F238E27FC236}">
                  <a16:creationId xmlns:a16="http://schemas.microsoft.com/office/drawing/2014/main" id="{585C7891-42FC-9F46-99DD-B7DE5903C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" y="1400"/>
              <a:ext cx="10" cy="18"/>
            </a:xfrm>
            <a:custGeom>
              <a:avLst/>
              <a:gdLst>
                <a:gd name="G0" fmla="+- 21600 0 0"/>
                <a:gd name="G1" fmla="+- 20769 0 0"/>
                <a:gd name="G2" fmla="+- 21600 0 0"/>
                <a:gd name="T0" fmla="*/ 9045 w 21600"/>
                <a:gd name="T1" fmla="*/ 38346 h 38346"/>
                <a:gd name="T2" fmla="*/ 15666 w 21600"/>
                <a:gd name="T3" fmla="*/ 0 h 38346"/>
                <a:gd name="T4" fmla="*/ 21600 w 21600"/>
                <a:gd name="T5" fmla="*/ 20769 h 38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346" fill="none" extrusionOk="0">
                  <a:moveTo>
                    <a:pt x="9045" y="38345"/>
                  </a:moveTo>
                  <a:cubicBezTo>
                    <a:pt x="3368" y="34291"/>
                    <a:pt x="0" y="27744"/>
                    <a:pt x="0" y="20769"/>
                  </a:cubicBezTo>
                  <a:cubicBezTo>
                    <a:pt x="0" y="11125"/>
                    <a:pt x="6393" y="2649"/>
                    <a:pt x="15666" y="0"/>
                  </a:cubicBezTo>
                </a:path>
                <a:path w="21600" h="38346" stroke="0" extrusionOk="0">
                  <a:moveTo>
                    <a:pt x="9045" y="38345"/>
                  </a:moveTo>
                  <a:cubicBezTo>
                    <a:pt x="3368" y="34291"/>
                    <a:pt x="0" y="27744"/>
                    <a:pt x="0" y="20769"/>
                  </a:cubicBezTo>
                  <a:cubicBezTo>
                    <a:pt x="0" y="11125"/>
                    <a:pt x="6393" y="2649"/>
                    <a:pt x="15666" y="0"/>
                  </a:cubicBezTo>
                  <a:lnTo>
                    <a:pt x="21600" y="2076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8" name="Freeform 430">
              <a:extLst>
                <a:ext uri="{FF2B5EF4-FFF2-40B4-BE49-F238E27FC236}">
                  <a16:creationId xmlns:a16="http://schemas.microsoft.com/office/drawing/2014/main" id="{E2F02761-F4B2-3D4B-8D7A-87FB6B0EE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1400"/>
              <a:ext cx="316" cy="49"/>
            </a:xfrm>
            <a:custGeom>
              <a:avLst/>
              <a:gdLst>
                <a:gd name="T0" fmla="*/ 0 w 108"/>
                <a:gd name="T1" fmla="*/ 0 h 17"/>
                <a:gd name="T2" fmla="*/ 108 w 108"/>
                <a:gd name="T3" fmla="*/ 11 h 17"/>
                <a:gd name="T4" fmla="*/ 108 w 108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17">
                  <a:moveTo>
                    <a:pt x="0" y="0"/>
                  </a:moveTo>
                  <a:lnTo>
                    <a:pt x="108" y="11"/>
                  </a:lnTo>
                  <a:lnTo>
                    <a:pt x="108" y="1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" name="Freeform 431">
              <a:extLst>
                <a:ext uri="{FF2B5EF4-FFF2-40B4-BE49-F238E27FC236}">
                  <a16:creationId xmlns:a16="http://schemas.microsoft.com/office/drawing/2014/main" id="{D9AE67BA-9EE3-344F-9E6B-69A42818B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409"/>
              <a:ext cx="173" cy="72"/>
            </a:xfrm>
            <a:custGeom>
              <a:avLst/>
              <a:gdLst>
                <a:gd name="T0" fmla="*/ 167 w 173"/>
                <a:gd name="T1" fmla="*/ 0 h 72"/>
                <a:gd name="T2" fmla="*/ 173 w 173"/>
                <a:gd name="T3" fmla="*/ 14 h 72"/>
                <a:gd name="T4" fmla="*/ 6 w 173"/>
                <a:gd name="T5" fmla="*/ 72 h 72"/>
                <a:gd name="T6" fmla="*/ 0 w 173"/>
                <a:gd name="T7" fmla="*/ 55 h 72"/>
                <a:gd name="T8" fmla="*/ 167 w 173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72">
                  <a:moveTo>
                    <a:pt x="167" y="0"/>
                  </a:moveTo>
                  <a:lnTo>
                    <a:pt x="173" y="14"/>
                  </a:lnTo>
                  <a:lnTo>
                    <a:pt x="6" y="72"/>
                  </a:lnTo>
                  <a:lnTo>
                    <a:pt x="0" y="55"/>
                  </a:lnTo>
                  <a:lnTo>
                    <a:pt x="16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0" name="Arc 432">
              <a:extLst>
                <a:ext uri="{FF2B5EF4-FFF2-40B4-BE49-F238E27FC236}">
                  <a16:creationId xmlns:a16="http://schemas.microsoft.com/office/drawing/2014/main" id="{9E8E8FAA-A84F-084C-A977-5CFD1597D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1409"/>
              <a:ext cx="8" cy="13"/>
            </a:xfrm>
            <a:custGeom>
              <a:avLst/>
              <a:gdLst>
                <a:gd name="G0" fmla="+- 0 0 0"/>
                <a:gd name="G1" fmla="+- 21233 0 0"/>
                <a:gd name="G2" fmla="+- 21600 0 0"/>
                <a:gd name="T0" fmla="*/ 3964 w 21600"/>
                <a:gd name="T1" fmla="*/ 0 h 40292"/>
                <a:gd name="T2" fmla="*/ 10165 w 21600"/>
                <a:gd name="T3" fmla="*/ 40292 h 40292"/>
                <a:gd name="T4" fmla="*/ 0 w 21600"/>
                <a:gd name="T5" fmla="*/ 21233 h 40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292" fill="none" extrusionOk="0">
                  <a:moveTo>
                    <a:pt x="3964" y="-1"/>
                  </a:moveTo>
                  <a:cubicBezTo>
                    <a:pt x="14187" y="1908"/>
                    <a:pt x="21600" y="10832"/>
                    <a:pt x="21600" y="21233"/>
                  </a:cubicBezTo>
                  <a:cubicBezTo>
                    <a:pt x="21600" y="29210"/>
                    <a:pt x="17203" y="36537"/>
                    <a:pt x="10164" y="40291"/>
                  </a:cubicBezTo>
                </a:path>
                <a:path w="21600" h="40292" stroke="0" extrusionOk="0">
                  <a:moveTo>
                    <a:pt x="3964" y="-1"/>
                  </a:moveTo>
                  <a:cubicBezTo>
                    <a:pt x="14187" y="1908"/>
                    <a:pt x="21600" y="10832"/>
                    <a:pt x="21600" y="21233"/>
                  </a:cubicBezTo>
                  <a:cubicBezTo>
                    <a:pt x="21600" y="29210"/>
                    <a:pt x="17203" y="36537"/>
                    <a:pt x="10164" y="40291"/>
                  </a:cubicBezTo>
                  <a:lnTo>
                    <a:pt x="0" y="2123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1" name="Line 433">
              <a:extLst>
                <a:ext uri="{FF2B5EF4-FFF2-40B4-BE49-F238E27FC236}">
                  <a16:creationId xmlns:a16="http://schemas.microsoft.com/office/drawing/2014/main" id="{83BA22F2-9CFC-D54D-874D-6C5B5F020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409"/>
              <a:ext cx="167" cy="5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" name="Arc 434">
              <a:extLst>
                <a:ext uri="{FF2B5EF4-FFF2-40B4-BE49-F238E27FC236}">
                  <a16:creationId xmlns:a16="http://schemas.microsoft.com/office/drawing/2014/main" id="{E49D691A-B60A-5140-BECC-26847653D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1409"/>
              <a:ext cx="8" cy="13"/>
            </a:xfrm>
            <a:custGeom>
              <a:avLst/>
              <a:gdLst>
                <a:gd name="G0" fmla="+- 0 0 0"/>
                <a:gd name="G1" fmla="+- 21233 0 0"/>
                <a:gd name="G2" fmla="+- 21600 0 0"/>
                <a:gd name="T0" fmla="*/ 3964 w 21600"/>
                <a:gd name="T1" fmla="*/ 0 h 40292"/>
                <a:gd name="T2" fmla="*/ 10165 w 21600"/>
                <a:gd name="T3" fmla="*/ 40292 h 40292"/>
                <a:gd name="T4" fmla="*/ 0 w 21600"/>
                <a:gd name="T5" fmla="*/ 21233 h 40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292" fill="none" extrusionOk="0">
                  <a:moveTo>
                    <a:pt x="3964" y="-1"/>
                  </a:moveTo>
                  <a:cubicBezTo>
                    <a:pt x="14187" y="1908"/>
                    <a:pt x="21600" y="10832"/>
                    <a:pt x="21600" y="21233"/>
                  </a:cubicBezTo>
                  <a:cubicBezTo>
                    <a:pt x="21600" y="29210"/>
                    <a:pt x="17203" y="36537"/>
                    <a:pt x="10164" y="40291"/>
                  </a:cubicBezTo>
                </a:path>
                <a:path w="21600" h="40292" stroke="0" extrusionOk="0">
                  <a:moveTo>
                    <a:pt x="3964" y="-1"/>
                  </a:moveTo>
                  <a:cubicBezTo>
                    <a:pt x="14187" y="1908"/>
                    <a:pt x="21600" y="10832"/>
                    <a:pt x="21600" y="21233"/>
                  </a:cubicBezTo>
                  <a:cubicBezTo>
                    <a:pt x="21600" y="29210"/>
                    <a:pt x="17203" y="36537"/>
                    <a:pt x="10164" y="40291"/>
                  </a:cubicBezTo>
                  <a:lnTo>
                    <a:pt x="0" y="2123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3" name="Freeform 435">
              <a:extLst>
                <a:ext uri="{FF2B5EF4-FFF2-40B4-BE49-F238E27FC236}">
                  <a16:creationId xmlns:a16="http://schemas.microsoft.com/office/drawing/2014/main" id="{7E993E2F-5EE5-6947-84A2-2C209D596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423"/>
              <a:ext cx="173" cy="58"/>
            </a:xfrm>
            <a:custGeom>
              <a:avLst/>
              <a:gdLst>
                <a:gd name="T0" fmla="*/ 59 w 59"/>
                <a:gd name="T1" fmla="*/ 0 h 20"/>
                <a:gd name="T2" fmla="*/ 2 w 59"/>
                <a:gd name="T3" fmla="*/ 20 h 20"/>
                <a:gd name="T4" fmla="*/ 0 w 59"/>
                <a:gd name="T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0">
                  <a:moveTo>
                    <a:pt x="59" y="0"/>
                  </a:moveTo>
                  <a:lnTo>
                    <a:pt x="2" y="20"/>
                  </a:lnTo>
                  <a:lnTo>
                    <a:pt x="0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4" name="Oval 436">
              <a:extLst>
                <a:ext uri="{FF2B5EF4-FFF2-40B4-BE49-F238E27FC236}">
                  <a16:creationId xmlns:a16="http://schemas.microsoft.com/office/drawing/2014/main" id="{5DA9C7B9-59CC-644B-857A-1E7B033F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1840"/>
              <a:ext cx="184" cy="184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5" name="Oval 437">
              <a:extLst>
                <a:ext uri="{FF2B5EF4-FFF2-40B4-BE49-F238E27FC236}">
                  <a16:creationId xmlns:a16="http://schemas.microsoft.com/office/drawing/2014/main" id="{6832742A-C84A-6C4A-9DCA-AF9EBF730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1840"/>
              <a:ext cx="184" cy="18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6" name="Freeform 438">
              <a:extLst>
                <a:ext uri="{FF2B5EF4-FFF2-40B4-BE49-F238E27FC236}">
                  <a16:creationId xmlns:a16="http://schemas.microsoft.com/office/drawing/2014/main" id="{C935323C-E3DB-8B48-BE4C-A77153205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1490"/>
              <a:ext cx="21" cy="350"/>
            </a:xfrm>
            <a:custGeom>
              <a:avLst/>
              <a:gdLst>
                <a:gd name="T0" fmla="*/ 21 w 21"/>
                <a:gd name="T1" fmla="*/ 350 h 350"/>
                <a:gd name="T2" fmla="*/ 3 w 21"/>
                <a:gd name="T3" fmla="*/ 350 h 350"/>
                <a:gd name="T4" fmla="*/ 0 w 21"/>
                <a:gd name="T5" fmla="*/ 0 h 350"/>
                <a:gd name="T6" fmla="*/ 18 w 21"/>
                <a:gd name="T7" fmla="*/ 0 h 350"/>
                <a:gd name="T8" fmla="*/ 21 w 21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0">
                  <a:moveTo>
                    <a:pt x="21" y="350"/>
                  </a:moveTo>
                  <a:lnTo>
                    <a:pt x="3" y="35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21" y="35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7" name="Arc 439">
              <a:extLst>
                <a:ext uri="{FF2B5EF4-FFF2-40B4-BE49-F238E27FC236}">
                  <a16:creationId xmlns:a16="http://schemas.microsoft.com/office/drawing/2014/main" id="{A45F63A9-94DC-484D-94AF-BAEDB524E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1810"/>
              <a:ext cx="12" cy="28"/>
            </a:xfrm>
            <a:custGeom>
              <a:avLst/>
              <a:gdLst>
                <a:gd name="G0" fmla="+- 3865 0 0"/>
                <a:gd name="G1" fmla="+- 0 0 0"/>
                <a:gd name="G2" fmla="+- 21600 0 0"/>
                <a:gd name="T0" fmla="*/ 9195 w 9195"/>
                <a:gd name="T1" fmla="*/ 20932 h 21600"/>
                <a:gd name="T2" fmla="*/ 0 w 9195"/>
                <a:gd name="T3" fmla="*/ 21251 h 21600"/>
                <a:gd name="T4" fmla="*/ 3865 w 919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5" h="21600" fill="none" extrusionOk="0">
                  <a:moveTo>
                    <a:pt x="9195" y="20932"/>
                  </a:moveTo>
                  <a:cubicBezTo>
                    <a:pt x="7453" y="21375"/>
                    <a:pt x="5662" y="21600"/>
                    <a:pt x="3865" y="21600"/>
                  </a:cubicBezTo>
                  <a:cubicBezTo>
                    <a:pt x="2568" y="21600"/>
                    <a:pt x="1275" y="21483"/>
                    <a:pt x="-1" y="21251"/>
                  </a:cubicBezTo>
                </a:path>
                <a:path w="9195" h="21600" stroke="0" extrusionOk="0">
                  <a:moveTo>
                    <a:pt x="9195" y="20932"/>
                  </a:moveTo>
                  <a:cubicBezTo>
                    <a:pt x="7453" y="21375"/>
                    <a:pt x="5662" y="21600"/>
                    <a:pt x="3865" y="21600"/>
                  </a:cubicBezTo>
                  <a:cubicBezTo>
                    <a:pt x="2568" y="21600"/>
                    <a:pt x="1275" y="21483"/>
                    <a:pt x="-1" y="21251"/>
                  </a:cubicBezTo>
                  <a:lnTo>
                    <a:pt x="3865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8" name="Line 440">
              <a:extLst>
                <a:ext uri="{FF2B5EF4-FFF2-40B4-BE49-F238E27FC236}">
                  <a16:creationId xmlns:a16="http://schemas.microsoft.com/office/drawing/2014/main" id="{20FC54E6-E0B6-5D4F-A512-CC849F8B8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490"/>
              <a:ext cx="3" cy="3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9" name="Arc 441">
              <a:extLst>
                <a:ext uri="{FF2B5EF4-FFF2-40B4-BE49-F238E27FC236}">
                  <a16:creationId xmlns:a16="http://schemas.microsoft.com/office/drawing/2014/main" id="{14FBE6C9-53D7-A442-91C3-2F84D5036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1810"/>
              <a:ext cx="12" cy="28"/>
            </a:xfrm>
            <a:custGeom>
              <a:avLst/>
              <a:gdLst>
                <a:gd name="G0" fmla="+- 3865 0 0"/>
                <a:gd name="G1" fmla="+- 0 0 0"/>
                <a:gd name="G2" fmla="+- 21600 0 0"/>
                <a:gd name="T0" fmla="*/ 9195 w 9195"/>
                <a:gd name="T1" fmla="*/ 20932 h 21600"/>
                <a:gd name="T2" fmla="*/ 0 w 9195"/>
                <a:gd name="T3" fmla="*/ 21251 h 21600"/>
                <a:gd name="T4" fmla="*/ 3865 w 919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5" h="21600" fill="none" extrusionOk="0">
                  <a:moveTo>
                    <a:pt x="9195" y="20932"/>
                  </a:moveTo>
                  <a:cubicBezTo>
                    <a:pt x="7453" y="21375"/>
                    <a:pt x="5662" y="21600"/>
                    <a:pt x="3865" y="21600"/>
                  </a:cubicBezTo>
                  <a:cubicBezTo>
                    <a:pt x="2568" y="21600"/>
                    <a:pt x="1275" y="21483"/>
                    <a:pt x="-1" y="21251"/>
                  </a:cubicBezTo>
                </a:path>
                <a:path w="9195" h="21600" stroke="0" extrusionOk="0">
                  <a:moveTo>
                    <a:pt x="9195" y="20932"/>
                  </a:moveTo>
                  <a:cubicBezTo>
                    <a:pt x="7453" y="21375"/>
                    <a:pt x="5662" y="21600"/>
                    <a:pt x="3865" y="21600"/>
                  </a:cubicBezTo>
                  <a:cubicBezTo>
                    <a:pt x="2568" y="21600"/>
                    <a:pt x="1275" y="21483"/>
                    <a:pt x="-1" y="21251"/>
                  </a:cubicBezTo>
                  <a:lnTo>
                    <a:pt x="3865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90" name="Freeform 442">
              <a:extLst>
                <a:ext uri="{FF2B5EF4-FFF2-40B4-BE49-F238E27FC236}">
                  <a16:creationId xmlns:a16="http://schemas.microsoft.com/office/drawing/2014/main" id="{725DC71E-855E-AC40-B4CD-6850DB094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1490"/>
              <a:ext cx="18" cy="350"/>
            </a:xfrm>
            <a:custGeom>
              <a:avLst/>
              <a:gdLst>
                <a:gd name="T0" fmla="*/ 1 w 6"/>
                <a:gd name="T1" fmla="*/ 120 h 120"/>
                <a:gd name="T2" fmla="*/ 0 w 6"/>
                <a:gd name="T3" fmla="*/ 0 h 120"/>
                <a:gd name="T4" fmla="*/ 6 w 6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0">
                  <a:moveTo>
                    <a:pt x="1" y="120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91" name="Freeform 443">
              <a:extLst>
                <a:ext uri="{FF2B5EF4-FFF2-40B4-BE49-F238E27FC236}">
                  <a16:creationId xmlns:a16="http://schemas.microsoft.com/office/drawing/2014/main" id="{E1650607-DF1E-CD40-A061-CD02A987F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1930"/>
              <a:ext cx="316" cy="38"/>
            </a:xfrm>
            <a:custGeom>
              <a:avLst/>
              <a:gdLst>
                <a:gd name="T0" fmla="*/ 0 w 316"/>
                <a:gd name="T1" fmla="*/ 18 h 38"/>
                <a:gd name="T2" fmla="*/ 0 w 316"/>
                <a:gd name="T3" fmla="*/ 0 h 38"/>
                <a:gd name="T4" fmla="*/ 316 w 316"/>
                <a:gd name="T5" fmla="*/ 21 h 38"/>
                <a:gd name="T6" fmla="*/ 316 w 316"/>
                <a:gd name="T7" fmla="*/ 38 h 38"/>
                <a:gd name="T8" fmla="*/ 0 w 316"/>
                <a:gd name="T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8">
                  <a:moveTo>
                    <a:pt x="0" y="18"/>
                  </a:moveTo>
                  <a:lnTo>
                    <a:pt x="0" y="0"/>
                  </a:lnTo>
                  <a:lnTo>
                    <a:pt x="316" y="21"/>
                  </a:lnTo>
                  <a:lnTo>
                    <a:pt x="316" y="38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92" name="Arc 444">
              <a:extLst>
                <a:ext uri="{FF2B5EF4-FFF2-40B4-BE49-F238E27FC236}">
                  <a16:creationId xmlns:a16="http://schemas.microsoft.com/office/drawing/2014/main" id="{4FC0545C-E1DD-AD4B-87CD-BD3584582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1929"/>
              <a:ext cx="11" cy="18"/>
            </a:xfrm>
            <a:custGeom>
              <a:avLst/>
              <a:gdLst>
                <a:gd name="G0" fmla="+- 21600 0 0"/>
                <a:gd name="G1" fmla="+- 18561 0 0"/>
                <a:gd name="G2" fmla="+- 21600 0 0"/>
                <a:gd name="T0" fmla="*/ 12313 w 21600"/>
                <a:gd name="T1" fmla="*/ 38063 h 38063"/>
                <a:gd name="T2" fmla="*/ 10552 w 21600"/>
                <a:gd name="T3" fmla="*/ 0 h 38063"/>
                <a:gd name="T4" fmla="*/ 21600 w 21600"/>
                <a:gd name="T5" fmla="*/ 18561 h 38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063" fill="none" extrusionOk="0">
                  <a:moveTo>
                    <a:pt x="12313" y="38062"/>
                  </a:moveTo>
                  <a:cubicBezTo>
                    <a:pt x="4791" y="34480"/>
                    <a:pt x="0" y="26892"/>
                    <a:pt x="0" y="18561"/>
                  </a:cubicBezTo>
                  <a:cubicBezTo>
                    <a:pt x="0" y="10946"/>
                    <a:pt x="4009" y="3894"/>
                    <a:pt x="10552" y="0"/>
                  </a:cubicBezTo>
                </a:path>
                <a:path w="21600" h="38063" stroke="0" extrusionOk="0">
                  <a:moveTo>
                    <a:pt x="12313" y="38062"/>
                  </a:moveTo>
                  <a:cubicBezTo>
                    <a:pt x="4791" y="34480"/>
                    <a:pt x="0" y="26892"/>
                    <a:pt x="0" y="18561"/>
                  </a:cubicBezTo>
                  <a:cubicBezTo>
                    <a:pt x="0" y="10946"/>
                    <a:pt x="4009" y="3894"/>
                    <a:pt x="10552" y="0"/>
                  </a:cubicBezTo>
                  <a:lnTo>
                    <a:pt x="21600" y="1856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93" name="Line 445">
              <a:extLst>
                <a:ext uri="{FF2B5EF4-FFF2-40B4-BE49-F238E27FC236}">
                  <a16:creationId xmlns:a16="http://schemas.microsoft.com/office/drawing/2014/main" id="{FC8C9CE5-43C8-5D4D-9C2C-C633DDEBB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5" y="1948"/>
              <a:ext cx="316" cy="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94" name="Arc 446">
              <a:extLst>
                <a:ext uri="{FF2B5EF4-FFF2-40B4-BE49-F238E27FC236}">
                  <a16:creationId xmlns:a16="http://schemas.microsoft.com/office/drawing/2014/main" id="{D8D46172-1D2D-4A40-B526-9933BEB47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1929"/>
              <a:ext cx="11" cy="18"/>
            </a:xfrm>
            <a:custGeom>
              <a:avLst/>
              <a:gdLst>
                <a:gd name="G0" fmla="+- 21600 0 0"/>
                <a:gd name="G1" fmla="+- 18561 0 0"/>
                <a:gd name="G2" fmla="+- 21600 0 0"/>
                <a:gd name="T0" fmla="*/ 12313 w 21600"/>
                <a:gd name="T1" fmla="*/ 38063 h 38063"/>
                <a:gd name="T2" fmla="*/ 10552 w 21600"/>
                <a:gd name="T3" fmla="*/ 0 h 38063"/>
                <a:gd name="T4" fmla="*/ 21600 w 21600"/>
                <a:gd name="T5" fmla="*/ 18561 h 38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063" fill="none" extrusionOk="0">
                  <a:moveTo>
                    <a:pt x="12313" y="38062"/>
                  </a:moveTo>
                  <a:cubicBezTo>
                    <a:pt x="4791" y="34480"/>
                    <a:pt x="0" y="26892"/>
                    <a:pt x="0" y="18561"/>
                  </a:cubicBezTo>
                  <a:cubicBezTo>
                    <a:pt x="0" y="10946"/>
                    <a:pt x="4009" y="3894"/>
                    <a:pt x="10552" y="0"/>
                  </a:cubicBezTo>
                </a:path>
                <a:path w="21600" h="38063" stroke="0" extrusionOk="0">
                  <a:moveTo>
                    <a:pt x="12313" y="38062"/>
                  </a:moveTo>
                  <a:cubicBezTo>
                    <a:pt x="4791" y="34480"/>
                    <a:pt x="0" y="26892"/>
                    <a:pt x="0" y="18561"/>
                  </a:cubicBezTo>
                  <a:cubicBezTo>
                    <a:pt x="0" y="10946"/>
                    <a:pt x="4009" y="3894"/>
                    <a:pt x="10552" y="0"/>
                  </a:cubicBezTo>
                  <a:lnTo>
                    <a:pt x="21600" y="1856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95" name="Freeform 447">
              <a:extLst>
                <a:ext uri="{FF2B5EF4-FFF2-40B4-BE49-F238E27FC236}">
                  <a16:creationId xmlns:a16="http://schemas.microsoft.com/office/drawing/2014/main" id="{EA79937F-76BA-434F-9EE2-4EF29F480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1930"/>
              <a:ext cx="316" cy="38"/>
            </a:xfrm>
            <a:custGeom>
              <a:avLst/>
              <a:gdLst>
                <a:gd name="T0" fmla="*/ 0 w 108"/>
                <a:gd name="T1" fmla="*/ 0 h 13"/>
                <a:gd name="T2" fmla="*/ 108 w 108"/>
                <a:gd name="T3" fmla="*/ 7 h 13"/>
                <a:gd name="T4" fmla="*/ 108 w 108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13">
                  <a:moveTo>
                    <a:pt x="0" y="0"/>
                  </a:moveTo>
                  <a:lnTo>
                    <a:pt x="108" y="7"/>
                  </a:lnTo>
                  <a:lnTo>
                    <a:pt x="108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96" name="Freeform 448">
              <a:extLst>
                <a:ext uri="{FF2B5EF4-FFF2-40B4-BE49-F238E27FC236}">
                  <a16:creationId xmlns:a16="http://schemas.microsoft.com/office/drawing/2014/main" id="{5DC50C63-5057-454F-9126-29DA314C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1939"/>
              <a:ext cx="172" cy="61"/>
            </a:xfrm>
            <a:custGeom>
              <a:avLst/>
              <a:gdLst>
                <a:gd name="T0" fmla="*/ 169 w 172"/>
                <a:gd name="T1" fmla="*/ 0 h 61"/>
                <a:gd name="T2" fmla="*/ 172 w 172"/>
                <a:gd name="T3" fmla="*/ 15 h 61"/>
                <a:gd name="T4" fmla="*/ 6 w 172"/>
                <a:gd name="T5" fmla="*/ 61 h 61"/>
                <a:gd name="T6" fmla="*/ 0 w 172"/>
                <a:gd name="T7" fmla="*/ 44 h 61"/>
                <a:gd name="T8" fmla="*/ 169 w 17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61">
                  <a:moveTo>
                    <a:pt x="169" y="0"/>
                  </a:moveTo>
                  <a:lnTo>
                    <a:pt x="172" y="15"/>
                  </a:lnTo>
                  <a:lnTo>
                    <a:pt x="6" y="61"/>
                  </a:lnTo>
                  <a:lnTo>
                    <a:pt x="0" y="44"/>
                  </a:lnTo>
                  <a:lnTo>
                    <a:pt x="16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97" name="Arc 449">
              <a:extLst>
                <a:ext uri="{FF2B5EF4-FFF2-40B4-BE49-F238E27FC236}">
                  <a16:creationId xmlns:a16="http://schemas.microsoft.com/office/drawing/2014/main" id="{C5BDA15A-7EE3-2C49-A701-A6F6280A7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940"/>
              <a:ext cx="7" cy="14"/>
            </a:xfrm>
            <a:custGeom>
              <a:avLst/>
              <a:gdLst>
                <a:gd name="G0" fmla="+- 0 0 0"/>
                <a:gd name="G1" fmla="+- 21409 0 0"/>
                <a:gd name="G2" fmla="+- 21600 0 0"/>
                <a:gd name="T0" fmla="*/ 2867 w 21600"/>
                <a:gd name="T1" fmla="*/ 0 h 39831"/>
                <a:gd name="T2" fmla="*/ 11279 w 21600"/>
                <a:gd name="T3" fmla="*/ 39831 h 39831"/>
                <a:gd name="T4" fmla="*/ 0 w 21600"/>
                <a:gd name="T5" fmla="*/ 21409 h 39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831" fill="none" extrusionOk="0">
                  <a:moveTo>
                    <a:pt x="2866" y="0"/>
                  </a:moveTo>
                  <a:cubicBezTo>
                    <a:pt x="13592" y="1436"/>
                    <a:pt x="21600" y="10587"/>
                    <a:pt x="21600" y="21409"/>
                  </a:cubicBezTo>
                  <a:cubicBezTo>
                    <a:pt x="21600" y="28927"/>
                    <a:pt x="17690" y="35904"/>
                    <a:pt x="11278" y="39830"/>
                  </a:cubicBezTo>
                </a:path>
                <a:path w="21600" h="39831" stroke="0" extrusionOk="0">
                  <a:moveTo>
                    <a:pt x="2866" y="0"/>
                  </a:moveTo>
                  <a:cubicBezTo>
                    <a:pt x="13592" y="1436"/>
                    <a:pt x="21600" y="10587"/>
                    <a:pt x="21600" y="21409"/>
                  </a:cubicBezTo>
                  <a:cubicBezTo>
                    <a:pt x="21600" y="28927"/>
                    <a:pt x="17690" y="35904"/>
                    <a:pt x="11278" y="39830"/>
                  </a:cubicBezTo>
                  <a:lnTo>
                    <a:pt x="0" y="2140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98" name="Line 450">
              <a:extLst>
                <a:ext uri="{FF2B5EF4-FFF2-40B4-BE49-F238E27FC236}">
                  <a16:creationId xmlns:a16="http://schemas.microsoft.com/office/drawing/2014/main" id="{73647FEB-840D-C148-A04A-493DDBC56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7" y="1939"/>
              <a:ext cx="169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99" name="Arc 451">
              <a:extLst>
                <a:ext uri="{FF2B5EF4-FFF2-40B4-BE49-F238E27FC236}">
                  <a16:creationId xmlns:a16="http://schemas.microsoft.com/office/drawing/2014/main" id="{F9993854-F77E-9942-A7AE-E5F2F734E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940"/>
              <a:ext cx="7" cy="14"/>
            </a:xfrm>
            <a:custGeom>
              <a:avLst/>
              <a:gdLst>
                <a:gd name="G0" fmla="+- 0 0 0"/>
                <a:gd name="G1" fmla="+- 21409 0 0"/>
                <a:gd name="G2" fmla="+- 21600 0 0"/>
                <a:gd name="T0" fmla="*/ 2867 w 21600"/>
                <a:gd name="T1" fmla="*/ 0 h 39831"/>
                <a:gd name="T2" fmla="*/ 11279 w 21600"/>
                <a:gd name="T3" fmla="*/ 39831 h 39831"/>
                <a:gd name="T4" fmla="*/ 0 w 21600"/>
                <a:gd name="T5" fmla="*/ 21409 h 39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831" fill="none" extrusionOk="0">
                  <a:moveTo>
                    <a:pt x="2866" y="0"/>
                  </a:moveTo>
                  <a:cubicBezTo>
                    <a:pt x="13592" y="1436"/>
                    <a:pt x="21600" y="10587"/>
                    <a:pt x="21600" y="21409"/>
                  </a:cubicBezTo>
                  <a:cubicBezTo>
                    <a:pt x="21600" y="28927"/>
                    <a:pt x="17690" y="35904"/>
                    <a:pt x="11278" y="39830"/>
                  </a:cubicBezTo>
                </a:path>
                <a:path w="21600" h="39831" stroke="0" extrusionOk="0">
                  <a:moveTo>
                    <a:pt x="2866" y="0"/>
                  </a:moveTo>
                  <a:cubicBezTo>
                    <a:pt x="13592" y="1436"/>
                    <a:pt x="21600" y="10587"/>
                    <a:pt x="21600" y="21409"/>
                  </a:cubicBezTo>
                  <a:cubicBezTo>
                    <a:pt x="21600" y="28927"/>
                    <a:pt x="17690" y="35904"/>
                    <a:pt x="11278" y="39830"/>
                  </a:cubicBezTo>
                  <a:lnTo>
                    <a:pt x="0" y="2140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0" name="Freeform 452">
              <a:extLst>
                <a:ext uri="{FF2B5EF4-FFF2-40B4-BE49-F238E27FC236}">
                  <a16:creationId xmlns:a16="http://schemas.microsoft.com/office/drawing/2014/main" id="{5AA6192E-67AE-DF47-8984-88E5D4D1F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1954"/>
              <a:ext cx="172" cy="46"/>
            </a:xfrm>
            <a:custGeom>
              <a:avLst/>
              <a:gdLst>
                <a:gd name="T0" fmla="*/ 59 w 59"/>
                <a:gd name="T1" fmla="*/ 0 h 16"/>
                <a:gd name="T2" fmla="*/ 2 w 59"/>
                <a:gd name="T3" fmla="*/ 16 h 16"/>
                <a:gd name="T4" fmla="*/ 0 w 59"/>
                <a:gd name="T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6">
                  <a:moveTo>
                    <a:pt x="59" y="0"/>
                  </a:moveTo>
                  <a:lnTo>
                    <a:pt x="2" y="16"/>
                  </a:lnTo>
                  <a:lnTo>
                    <a:pt x="0" y="1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1" name="Oval 453">
              <a:extLst>
                <a:ext uri="{FF2B5EF4-FFF2-40B4-BE49-F238E27FC236}">
                  <a16:creationId xmlns:a16="http://schemas.microsoft.com/office/drawing/2014/main" id="{60EEF88A-87D2-5E4E-AA98-8082A1EDC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397"/>
              <a:ext cx="91" cy="9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2" name="Oval 454">
              <a:extLst>
                <a:ext uri="{FF2B5EF4-FFF2-40B4-BE49-F238E27FC236}">
                  <a16:creationId xmlns:a16="http://schemas.microsoft.com/office/drawing/2014/main" id="{9396BC8A-EED5-054A-B0CE-1F19EB3A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397"/>
              <a:ext cx="91" cy="90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3" name="Freeform 455">
              <a:extLst>
                <a:ext uri="{FF2B5EF4-FFF2-40B4-BE49-F238E27FC236}">
                  <a16:creationId xmlns:a16="http://schemas.microsoft.com/office/drawing/2014/main" id="{BDAA0B3B-F1C7-5745-B6E6-C1E9850FB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438"/>
              <a:ext cx="319" cy="32"/>
            </a:xfrm>
            <a:custGeom>
              <a:avLst/>
              <a:gdLst>
                <a:gd name="T0" fmla="*/ 0 w 319"/>
                <a:gd name="T1" fmla="*/ 17 h 32"/>
                <a:gd name="T2" fmla="*/ 0 w 319"/>
                <a:gd name="T3" fmla="*/ 0 h 32"/>
                <a:gd name="T4" fmla="*/ 319 w 319"/>
                <a:gd name="T5" fmla="*/ 14 h 32"/>
                <a:gd name="T6" fmla="*/ 316 w 319"/>
                <a:gd name="T7" fmla="*/ 32 h 32"/>
                <a:gd name="T8" fmla="*/ 0 w 319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32">
                  <a:moveTo>
                    <a:pt x="0" y="17"/>
                  </a:moveTo>
                  <a:lnTo>
                    <a:pt x="0" y="0"/>
                  </a:lnTo>
                  <a:lnTo>
                    <a:pt x="319" y="14"/>
                  </a:lnTo>
                  <a:lnTo>
                    <a:pt x="316" y="32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4" name="Arc 456">
              <a:extLst>
                <a:ext uri="{FF2B5EF4-FFF2-40B4-BE49-F238E27FC236}">
                  <a16:creationId xmlns:a16="http://schemas.microsoft.com/office/drawing/2014/main" id="{E28613C5-F9DD-7947-922D-D81FD4444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439"/>
              <a:ext cx="11" cy="15"/>
            </a:xfrm>
            <a:custGeom>
              <a:avLst/>
              <a:gdLst>
                <a:gd name="G0" fmla="+- 21600 0 0"/>
                <a:gd name="G1" fmla="+- 13893 0 0"/>
                <a:gd name="G2" fmla="+- 21600 0 0"/>
                <a:gd name="T0" fmla="*/ 9451 w 21600"/>
                <a:gd name="T1" fmla="*/ 31752 h 31752"/>
                <a:gd name="T2" fmla="*/ 5061 w 21600"/>
                <a:gd name="T3" fmla="*/ 0 h 31752"/>
                <a:gd name="T4" fmla="*/ 21600 w 21600"/>
                <a:gd name="T5" fmla="*/ 13893 h 3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752" fill="none" extrusionOk="0">
                  <a:moveTo>
                    <a:pt x="9450" y="31752"/>
                  </a:moveTo>
                  <a:cubicBezTo>
                    <a:pt x="3538" y="27730"/>
                    <a:pt x="0" y="21043"/>
                    <a:pt x="0" y="13893"/>
                  </a:cubicBezTo>
                  <a:cubicBezTo>
                    <a:pt x="0" y="8810"/>
                    <a:pt x="1792" y="3891"/>
                    <a:pt x="5060" y="-1"/>
                  </a:cubicBezTo>
                </a:path>
                <a:path w="21600" h="31752" stroke="0" extrusionOk="0">
                  <a:moveTo>
                    <a:pt x="9450" y="31752"/>
                  </a:moveTo>
                  <a:cubicBezTo>
                    <a:pt x="3538" y="27730"/>
                    <a:pt x="0" y="21043"/>
                    <a:pt x="0" y="13893"/>
                  </a:cubicBezTo>
                  <a:cubicBezTo>
                    <a:pt x="0" y="8810"/>
                    <a:pt x="1792" y="3891"/>
                    <a:pt x="5060" y="-1"/>
                  </a:cubicBezTo>
                  <a:lnTo>
                    <a:pt x="21600" y="1389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5" name="Line 457">
              <a:extLst>
                <a:ext uri="{FF2B5EF4-FFF2-40B4-BE49-F238E27FC236}">
                  <a16:creationId xmlns:a16="http://schemas.microsoft.com/office/drawing/2014/main" id="{C79EC0EA-6D42-FE47-A382-4EE8E8EBA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8" y="1455"/>
              <a:ext cx="316" cy="1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6" name="Arc 458">
              <a:extLst>
                <a:ext uri="{FF2B5EF4-FFF2-40B4-BE49-F238E27FC236}">
                  <a16:creationId xmlns:a16="http://schemas.microsoft.com/office/drawing/2014/main" id="{4317E3C4-749B-724B-A4A5-714FAB5C5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439"/>
              <a:ext cx="11" cy="15"/>
            </a:xfrm>
            <a:custGeom>
              <a:avLst/>
              <a:gdLst>
                <a:gd name="G0" fmla="+- 21600 0 0"/>
                <a:gd name="G1" fmla="+- 13893 0 0"/>
                <a:gd name="G2" fmla="+- 21600 0 0"/>
                <a:gd name="T0" fmla="*/ 9451 w 21600"/>
                <a:gd name="T1" fmla="*/ 31752 h 31752"/>
                <a:gd name="T2" fmla="*/ 5061 w 21600"/>
                <a:gd name="T3" fmla="*/ 0 h 31752"/>
                <a:gd name="T4" fmla="*/ 21600 w 21600"/>
                <a:gd name="T5" fmla="*/ 13893 h 3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752" fill="none" extrusionOk="0">
                  <a:moveTo>
                    <a:pt x="9450" y="31752"/>
                  </a:moveTo>
                  <a:cubicBezTo>
                    <a:pt x="3538" y="27730"/>
                    <a:pt x="0" y="21043"/>
                    <a:pt x="0" y="13893"/>
                  </a:cubicBezTo>
                  <a:cubicBezTo>
                    <a:pt x="0" y="8810"/>
                    <a:pt x="1792" y="3891"/>
                    <a:pt x="5060" y="-1"/>
                  </a:cubicBezTo>
                </a:path>
                <a:path w="21600" h="31752" stroke="0" extrusionOk="0">
                  <a:moveTo>
                    <a:pt x="9450" y="31752"/>
                  </a:moveTo>
                  <a:cubicBezTo>
                    <a:pt x="3538" y="27730"/>
                    <a:pt x="0" y="21043"/>
                    <a:pt x="0" y="13893"/>
                  </a:cubicBezTo>
                  <a:cubicBezTo>
                    <a:pt x="0" y="8810"/>
                    <a:pt x="1792" y="3891"/>
                    <a:pt x="5060" y="-1"/>
                  </a:cubicBezTo>
                  <a:lnTo>
                    <a:pt x="21600" y="1389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7" name="Freeform 459">
              <a:extLst>
                <a:ext uri="{FF2B5EF4-FFF2-40B4-BE49-F238E27FC236}">
                  <a16:creationId xmlns:a16="http://schemas.microsoft.com/office/drawing/2014/main" id="{B1625A01-0070-234C-AADB-E8C9EB98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438"/>
              <a:ext cx="319" cy="32"/>
            </a:xfrm>
            <a:custGeom>
              <a:avLst/>
              <a:gdLst>
                <a:gd name="T0" fmla="*/ 0 w 109"/>
                <a:gd name="T1" fmla="*/ 0 h 11"/>
                <a:gd name="T2" fmla="*/ 109 w 109"/>
                <a:gd name="T3" fmla="*/ 5 h 11"/>
                <a:gd name="T4" fmla="*/ 108 w 109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11">
                  <a:moveTo>
                    <a:pt x="0" y="0"/>
                  </a:moveTo>
                  <a:lnTo>
                    <a:pt x="109" y="5"/>
                  </a:lnTo>
                  <a:lnTo>
                    <a:pt x="108" y="1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8" name="Freeform 460">
              <a:extLst>
                <a:ext uri="{FF2B5EF4-FFF2-40B4-BE49-F238E27FC236}">
                  <a16:creationId xmlns:a16="http://schemas.microsoft.com/office/drawing/2014/main" id="{268AFC4E-482D-644A-835F-1291A8762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441"/>
              <a:ext cx="173" cy="58"/>
            </a:xfrm>
            <a:custGeom>
              <a:avLst/>
              <a:gdLst>
                <a:gd name="T0" fmla="*/ 170 w 173"/>
                <a:gd name="T1" fmla="*/ 0 h 58"/>
                <a:gd name="T2" fmla="*/ 173 w 173"/>
                <a:gd name="T3" fmla="*/ 17 h 58"/>
                <a:gd name="T4" fmla="*/ 6 w 173"/>
                <a:gd name="T5" fmla="*/ 58 h 58"/>
                <a:gd name="T6" fmla="*/ 0 w 173"/>
                <a:gd name="T7" fmla="*/ 40 h 58"/>
                <a:gd name="T8" fmla="*/ 170 w 17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58">
                  <a:moveTo>
                    <a:pt x="170" y="0"/>
                  </a:moveTo>
                  <a:lnTo>
                    <a:pt x="173" y="17"/>
                  </a:lnTo>
                  <a:lnTo>
                    <a:pt x="6" y="58"/>
                  </a:lnTo>
                  <a:lnTo>
                    <a:pt x="0" y="40"/>
                  </a:lnTo>
                  <a:lnTo>
                    <a:pt x="17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9" name="Arc 461">
              <a:extLst>
                <a:ext uri="{FF2B5EF4-FFF2-40B4-BE49-F238E27FC236}">
                  <a16:creationId xmlns:a16="http://schemas.microsoft.com/office/drawing/2014/main" id="{2C781BB1-3D50-F84A-9F89-2BDCFF96B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1441"/>
              <a:ext cx="8" cy="14"/>
            </a:xfrm>
            <a:custGeom>
              <a:avLst/>
              <a:gdLst>
                <a:gd name="G0" fmla="+- 0 0 0"/>
                <a:gd name="G1" fmla="+- 21411 0 0"/>
                <a:gd name="G2" fmla="+- 21600 0 0"/>
                <a:gd name="T0" fmla="*/ 2855 w 21600"/>
                <a:gd name="T1" fmla="*/ 0 h 42822"/>
                <a:gd name="T2" fmla="*/ 2855 w 21600"/>
                <a:gd name="T3" fmla="*/ 42822 h 42822"/>
                <a:gd name="T4" fmla="*/ 0 w 21600"/>
                <a:gd name="T5" fmla="*/ 21411 h 4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22" fill="none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32236"/>
                    <a:pt x="13585" y="41390"/>
                    <a:pt x="2854" y="42821"/>
                  </a:cubicBezTo>
                </a:path>
                <a:path w="21600" h="42822" stroke="0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32236"/>
                    <a:pt x="13585" y="41390"/>
                    <a:pt x="2854" y="42821"/>
                  </a:cubicBezTo>
                  <a:lnTo>
                    <a:pt x="0" y="2141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10" name="Line 462">
              <a:extLst>
                <a:ext uri="{FF2B5EF4-FFF2-40B4-BE49-F238E27FC236}">
                  <a16:creationId xmlns:a16="http://schemas.microsoft.com/office/drawing/2014/main" id="{DC659E35-67AA-9148-B05D-504BC2158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4" y="1441"/>
              <a:ext cx="17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11" name="Arc 463">
              <a:extLst>
                <a:ext uri="{FF2B5EF4-FFF2-40B4-BE49-F238E27FC236}">
                  <a16:creationId xmlns:a16="http://schemas.microsoft.com/office/drawing/2014/main" id="{971D1D7E-5FE2-5C44-8F82-37BCCAC6E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1441"/>
              <a:ext cx="8" cy="14"/>
            </a:xfrm>
            <a:custGeom>
              <a:avLst/>
              <a:gdLst>
                <a:gd name="G0" fmla="+- 0 0 0"/>
                <a:gd name="G1" fmla="+- 21411 0 0"/>
                <a:gd name="G2" fmla="+- 21600 0 0"/>
                <a:gd name="T0" fmla="*/ 2855 w 21600"/>
                <a:gd name="T1" fmla="*/ 0 h 42822"/>
                <a:gd name="T2" fmla="*/ 2855 w 21600"/>
                <a:gd name="T3" fmla="*/ 42822 h 42822"/>
                <a:gd name="T4" fmla="*/ 0 w 21600"/>
                <a:gd name="T5" fmla="*/ 21411 h 4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22" fill="none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32236"/>
                    <a:pt x="13585" y="41390"/>
                    <a:pt x="2854" y="42821"/>
                  </a:cubicBezTo>
                </a:path>
                <a:path w="21600" h="42822" stroke="0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32236"/>
                    <a:pt x="13585" y="41390"/>
                    <a:pt x="2854" y="42821"/>
                  </a:cubicBezTo>
                  <a:lnTo>
                    <a:pt x="0" y="2141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12" name="Freeform 464">
              <a:extLst>
                <a:ext uri="{FF2B5EF4-FFF2-40B4-BE49-F238E27FC236}">
                  <a16:creationId xmlns:a16="http://schemas.microsoft.com/office/drawing/2014/main" id="{B855F8F6-8610-CD47-ADB9-4E740085E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458"/>
              <a:ext cx="173" cy="41"/>
            </a:xfrm>
            <a:custGeom>
              <a:avLst/>
              <a:gdLst>
                <a:gd name="T0" fmla="*/ 59 w 59"/>
                <a:gd name="T1" fmla="*/ 0 h 14"/>
                <a:gd name="T2" fmla="*/ 2 w 59"/>
                <a:gd name="T3" fmla="*/ 14 h 14"/>
                <a:gd name="T4" fmla="*/ 0 w 59"/>
                <a:gd name="T5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">
                  <a:moveTo>
                    <a:pt x="59" y="0"/>
                  </a:moveTo>
                  <a:lnTo>
                    <a:pt x="2" y="14"/>
                  </a:lnTo>
                  <a:lnTo>
                    <a:pt x="0" y="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13" name="Oval 465">
              <a:extLst>
                <a:ext uri="{FF2B5EF4-FFF2-40B4-BE49-F238E27FC236}">
                  <a16:creationId xmlns:a16="http://schemas.microsoft.com/office/drawing/2014/main" id="{181425C2-7D69-F44F-8D21-797C46F8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878"/>
              <a:ext cx="184" cy="184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14" name="Oval 466">
              <a:extLst>
                <a:ext uri="{FF2B5EF4-FFF2-40B4-BE49-F238E27FC236}">
                  <a16:creationId xmlns:a16="http://schemas.microsoft.com/office/drawing/2014/main" id="{ADBD617D-4ECE-204A-8D64-735BA54E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878"/>
              <a:ext cx="184" cy="18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15" name="Freeform 467">
              <a:extLst>
                <a:ext uri="{FF2B5EF4-FFF2-40B4-BE49-F238E27FC236}">
                  <a16:creationId xmlns:a16="http://schemas.microsoft.com/office/drawing/2014/main" id="{7A231FA4-6174-7D49-9818-7188D5593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" y="1525"/>
              <a:ext cx="23" cy="353"/>
            </a:xfrm>
            <a:custGeom>
              <a:avLst/>
              <a:gdLst>
                <a:gd name="T0" fmla="*/ 23 w 23"/>
                <a:gd name="T1" fmla="*/ 353 h 353"/>
                <a:gd name="T2" fmla="*/ 6 w 23"/>
                <a:gd name="T3" fmla="*/ 353 h 353"/>
                <a:gd name="T4" fmla="*/ 0 w 23"/>
                <a:gd name="T5" fmla="*/ 0 h 353"/>
                <a:gd name="T6" fmla="*/ 17 w 23"/>
                <a:gd name="T7" fmla="*/ 0 h 353"/>
                <a:gd name="T8" fmla="*/ 23 w 23"/>
                <a:gd name="T9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3">
                  <a:moveTo>
                    <a:pt x="23" y="353"/>
                  </a:moveTo>
                  <a:lnTo>
                    <a:pt x="6" y="35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3" y="35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16" name="Arc 468">
              <a:extLst>
                <a:ext uri="{FF2B5EF4-FFF2-40B4-BE49-F238E27FC236}">
                  <a16:creationId xmlns:a16="http://schemas.microsoft.com/office/drawing/2014/main" id="{169EF440-EB5F-924D-9249-490C8D12B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" y="1848"/>
              <a:ext cx="11" cy="28"/>
            </a:xfrm>
            <a:custGeom>
              <a:avLst/>
              <a:gdLst>
                <a:gd name="G0" fmla="+- 785 0 0"/>
                <a:gd name="G1" fmla="+- 0 0 0"/>
                <a:gd name="G2" fmla="+- 21600 0 0"/>
                <a:gd name="T0" fmla="*/ 8169 w 8169"/>
                <a:gd name="T1" fmla="*/ 20299 h 21600"/>
                <a:gd name="T2" fmla="*/ 0 w 8169"/>
                <a:gd name="T3" fmla="*/ 21586 h 21600"/>
                <a:gd name="T4" fmla="*/ 785 w 816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9" h="21600" fill="none" extrusionOk="0">
                  <a:moveTo>
                    <a:pt x="8168" y="20298"/>
                  </a:moveTo>
                  <a:cubicBezTo>
                    <a:pt x="5802" y="21159"/>
                    <a:pt x="3303" y="21600"/>
                    <a:pt x="785" y="21600"/>
                  </a:cubicBezTo>
                  <a:cubicBezTo>
                    <a:pt x="523" y="21600"/>
                    <a:pt x="261" y="21595"/>
                    <a:pt x="0" y="21585"/>
                  </a:cubicBezTo>
                </a:path>
                <a:path w="8169" h="21600" stroke="0" extrusionOk="0">
                  <a:moveTo>
                    <a:pt x="8168" y="20298"/>
                  </a:moveTo>
                  <a:cubicBezTo>
                    <a:pt x="5802" y="21159"/>
                    <a:pt x="3303" y="21600"/>
                    <a:pt x="785" y="21600"/>
                  </a:cubicBezTo>
                  <a:cubicBezTo>
                    <a:pt x="523" y="21600"/>
                    <a:pt x="261" y="21595"/>
                    <a:pt x="0" y="21585"/>
                  </a:cubicBezTo>
                  <a:lnTo>
                    <a:pt x="785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17" name="Line 469">
              <a:extLst>
                <a:ext uri="{FF2B5EF4-FFF2-40B4-BE49-F238E27FC236}">
                  <a16:creationId xmlns:a16="http://schemas.microsoft.com/office/drawing/2014/main" id="{F4F2D544-920B-9940-BB2A-996E5A921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1525"/>
              <a:ext cx="6" cy="35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18" name="Arc 470">
              <a:extLst>
                <a:ext uri="{FF2B5EF4-FFF2-40B4-BE49-F238E27FC236}">
                  <a16:creationId xmlns:a16="http://schemas.microsoft.com/office/drawing/2014/main" id="{40AD3C1D-AD9A-8649-92CE-A563ECB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" y="1848"/>
              <a:ext cx="11" cy="28"/>
            </a:xfrm>
            <a:custGeom>
              <a:avLst/>
              <a:gdLst>
                <a:gd name="G0" fmla="+- 785 0 0"/>
                <a:gd name="G1" fmla="+- 0 0 0"/>
                <a:gd name="G2" fmla="+- 21600 0 0"/>
                <a:gd name="T0" fmla="*/ 8169 w 8169"/>
                <a:gd name="T1" fmla="*/ 20299 h 21600"/>
                <a:gd name="T2" fmla="*/ 0 w 8169"/>
                <a:gd name="T3" fmla="*/ 21586 h 21600"/>
                <a:gd name="T4" fmla="*/ 785 w 816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9" h="21600" fill="none" extrusionOk="0">
                  <a:moveTo>
                    <a:pt x="8168" y="20298"/>
                  </a:moveTo>
                  <a:cubicBezTo>
                    <a:pt x="5802" y="21159"/>
                    <a:pt x="3303" y="21600"/>
                    <a:pt x="785" y="21600"/>
                  </a:cubicBezTo>
                  <a:cubicBezTo>
                    <a:pt x="523" y="21600"/>
                    <a:pt x="261" y="21595"/>
                    <a:pt x="0" y="21585"/>
                  </a:cubicBezTo>
                </a:path>
                <a:path w="8169" h="21600" stroke="0" extrusionOk="0">
                  <a:moveTo>
                    <a:pt x="8168" y="20298"/>
                  </a:moveTo>
                  <a:cubicBezTo>
                    <a:pt x="5802" y="21159"/>
                    <a:pt x="3303" y="21600"/>
                    <a:pt x="785" y="21600"/>
                  </a:cubicBezTo>
                  <a:cubicBezTo>
                    <a:pt x="523" y="21600"/>
                    <a:pt x="261" y="21595"/>
                    <a:pt x="0" y="21585"/>
                  </a:cubicBezTo>
                  <a:lnTo>
                    <a:pt x="785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19" name="Freeform 471">
              <a:extLst>
                <a:ext uri="{FF2B5EF4-FFF2-40B4-BE49-F238E27FC236}">
                  <a16:creationId xmlns:a16="http://schemas.microsoft.com/office/drawing/2014/main" id="{FA04E9B7-5B70-AB42-81FC-AE7425EC0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" y="1525"/>
              <a:ext cx="17" cy="353"/>
            </a:xfrm>
            <a:custGeom>
              <a:avLst/>
              <a:gdLst>
                <a:gd name="T0" fmla="*/ 2 w 6"/>
                <a:gd name="T1" fmla="*/ 121 h 121"/>
                <a:gd name="T2" fmla="*/ 0 w 6"/>
                <a:gd name="T3" fmla="*/ 0 h 121"/>
                <a:gd name="T4" fmla="*/ 6 w 6"/>
                <a:gd name="T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1">
                  <a:moveTo>
                    <a:pt x="2" y="121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20" name="Freeform 472">
              <a:extLst>
                <a:ext uri="{FF2B5EF4-FFF2-40B4-BE49-F238E27FC236}">
                  <a16:creationId xmlns:a16="http://schemas.microsoft.com/office/drawing/2014/main" id="{263B8E01-7999-3545-928F-C4DFDF38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1965"/>
              <a:ext cx="319" cy="38"/>
            </a:xfrm>
            <a:custGeom>
              <a:avLst/>
              <a:gdLst>
                <a:gd name="T0" fmla="*/ 0 w 319"/>
                <a:gd name="T1" fmla="*/ 18 h 38"/>
                <a:gd name="T2" fmla="*/ 0 w 319"/>
                <a:gd name="T3" fmla="*/ 0 h 38"/>
                <a:gd name="T4" fmla="*/ 319 w 319"/>
                <a:gd name="T5" fmla="*/ 21 h 38"/>
                <a:gd name="T6" fmla="*/ 316 w 319"/>
                <a:gd name="T7" fmla="*/ 38 h 38"/>
                <a:gd name="T8" fmla="*/ 0 w 319"/>
                <a:gd name="T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38">
                  <a:moveTo>
                    <a:pt x="0" y="18"/>
                  </a:moveTo>
                  <a:lnTo>
                    <a:pt x="0" y="0"/>
                  </a:lnTo>
                  <a:lnTo>
                    <a:pt x="319" y="21"/>
                  </a:lnTo>
                  <a:lnTo>
                    <a:pt x="316" y="38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21" name="Arc 473">
              <a:extLst>
                <a:ext uri="{FF2B5EF4-FFF2-40B4-BE49-F238E27FC236}">
                  <a16:creationId xmlns:a16="http://schemas.microsoft.com/office/drawing/2014/main" id="{91A52E46-543E-104C-BBEF-CE6BE8663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" y="1967"/>
              <a:ext cx="11" cy="16"/>
            </a:xfrm>
            <a:custGeom>
              <a:avLst/>
              <a:gdLst>
                <a:gd name="G0" fmla="+- 21600 0 0"/>
                <a:gd name="G1" fmla="+- 18317 0 0"/>
                <a:gd name="G2" fmla="+- 21600 0 0"/>
                <a:gd name="T0" fmla="*/ 5344 w 21600"/>
                <a:gd name="T1" fmla="*/ 32541 h 32541"/>
                <a:gd name="T2" fmla="*/ 10152 w 21600"/>
                <a:gd name="T3" fmla="*/ 0 h 32541"/>
                <a:gd name="T4" fmla="*/ 21600 w 21600"/>
                <a:gd name="T5" fmla="*/ 18317 h 3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541" fill="none" extrusionOk="0">
                  <a:moveTo>
                    <a:pt x="5344" y="32540"/>
                  </a:moveTo>
                  <a:cubicBezTo>
                    <a:pt x="1899" y="28603"/>
                    <a:pt x="0" y="23549"/>
                    <a:pt x="0" y="18317"/>
                  </a:cubicBezTo>
                  <a:cubicBezTo>
                    <a:pt x="0" y="10869"/>
                    <a:pt x="3836" y="3947"/>
                    <a:pt x="10152" y="0"/>
                  </a:cubicBezTo>
                </a:path>
                <a:path w="21600" h="32541" stroke="0" extrusionOk="0">
                  <a:moveTo>
                    <a:pt x="5344" y="32540"/>
                  </a:moveTo>
                  <a:cubicBezTo>
                    <a:pt x="1899" y="28603"/>
                    <a:pt x="0" y="23549"/>
                    <a:pt x="0" y="18317"/>
                  </a:cubicBezTo>
                  <a:cubicBezTo>
                    <a:pt x="0" y="10869"/>
                    <a:pt x="3836" y="3947"/>
                    <a:pt x="10152" y="0"/>
                  </a:cubicBezTo>
                  <a:lnTo>
                    <a:pt x="21600" y="183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22" name="Line 474">
              <a:extLst>
                <a:ext uri="{FF2B5EF4-FFF2-40B4-BE49-F238E27FC236}">
                  <a16:creationId xmlns:a16="http://schemas.microsoft.com/office/drawing/2014/main" id="{1D4E620A-2011-A944-938C-23A31014F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9" y="1983"/>
              <a:ext cx="316" cy="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23" name="Arc 475">
              <a:extLst>
                <a:ext uri="{FF2B5EF4-FFF2-40B4-BE49-F238E27FC236}">
                  <a16:creationId xmlns:a16="http://schemas.microsoft.com/office/drawing/2014/main" id="{7DCFD33A-FBAA-1D42-BE96-A645CAB1A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" y="1967"/>
              <a:ext cx="11" cy="16"/>
            </a:xfrm>
            <a:custGeom>
              <a:avLst/>
              <a:gdLst>
                <a:gd name="G0" fmla="+- 21600 0 0"/>
                <a:gd name="G1" fmla="+- 18317 0 0"/>
                <a:gd name="G2" fmla="+- 21600 0 0"/>
                <a:gd name="T0" fmla="*/ 5344 w 21600"/>
                <a:gd name="T1" fmla="*/ 32541 h 32541"/>
                <a:gd name="T2" fmla="*/ 10152 w 21600"/>
                <a:gd name="T3" fmla="*/ 0 h 32541"/>
                <a:gd name="T4" fmla="*/ 21600 w 21600"/>
                <a:gd name="T5" fmla="*/ 18317 h 3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541" fill="none" extrusionOk="0">
                  <a:moveTo>
                    <a:pt x="5344" y="32540"/>
                  </a:moveTo>
                  <a:cubicBezTo>
                    <a:pt x="1899" y="28603"/>
                    <a:pt x="0" y="23549"/>
                    <a:pt x="0" y="18317"/>
                  </a:cubicBezTo>
                  <a:cubicBezTo>
                    <a:pt x="0" y="10869"/>
                    <a:pt x="3836" y="3947"/>
                    <a:pt x="10152" y="0"/>
                  </a:cubicBezTo>
                </a:path>
                <a:path w="21600" h="32541" stroke="0" extrusionOk="0">
                  <a:moveTo>
                    <a:pt x="5344" y="32540"/>
                  </a:moveTo>
                  <a:cubicBezTo>
                    <a:pt x="1899" y="28603"/>
                    <a:pt x="0" y="23549"/>
                    <a:pt x="0" y="18317"/>
                  </a:cubicBezTo>
                  <a:cubicBezTo>
                    <a:pt x="0" y="10869"/>
                    <a:pt x="3836" y="3947"/>
                    <a:pt x="10152" y="0"/>
                  </a:cubicBezTo>
                  <a:lnTo>
                    <a:pt x="21600" y="1831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24" name="Freeform 476">
              <a:extLst>
                <a:ext uri="{FF2B5EF4-FFF2-40B4-BE49-F238E27FC236}">
                  <a16:creationId xmlns:a16="http://schemas.microsoft.com/office/drawing/2014/main" id="{FB310CD4-C5BF-6C43-81D5-5E0389245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1965"/>
              <a:ext cx="319" cy="38"/>
            </a:xfrm>
            <a:custGeom>
              <a:avLst/>
              <a:gdLst>
                <a:gd name="T0" fmla="*/ 0 w 109"/>
                <a:gd name="T1" fmla="*/ 0 h 13"/>
                <a:gd name="T2" fmla="*/ 109 w 109"/>
                <a:gd name="T3" fmla="*/ 7 h 13"/>
                <a:gd name="T4" fmla="*/ 108 w 10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13">
                  <a:moveTo>
                    <a:pt x="0" y="0"/>
                  </a:moveTo>
                  <a:lnTo>
                    <a:pt x="109" y="7"/>
                  </a:lnTo>
                  <a:lnTo>
                    <a:pt x="108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25" name="Freeform 477">
              <a:extLst>
                <a:ext uri="{FF2B5EF4-FFF2-40B4-BE49-F238E27FC236}">
                  <a16:creationId xmlns:a16="http://schemas.microsoft.com/office/drawing/2014/main" id="{AD3678C2-4744-D448-A4CE-FD6CA647F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1974"/>
              <a:ext cx="173" cy="64"/>
            </a:xfrm>
            <a:custGeom>
              <a:avLst/>
              <a:gdLst>
                <a:gd name="T0" fmla="*/ 167 w 173"/>
                <a:gd name="T1" fmla="*/ 0 h 64"/>
                <a:gd name="T2" fmla="*/ 173 w 173"/>
                <a:gd name="T3" fmla="*/ 18 h 64"/>
                <a:gd name="T4" fmla="*/ 3 w 173"/>
                <a:gd name="T5" fmla="*/ 64 h 64"/>
                <a:gd name="T6" fmla="*/ 0 w 173"/>
                <a:gd name="T7" fmla="*/ 47 h 64"/>
                <a:gd name="T8" fmla="*/ 167 w 173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64">
                  <a:moveTo>
                    <a:pt x="167" y="0"/>
                  </a:moveTo>
                  <a:lnTo>
                    <a:pt x="173" y="18"/>
                  </a:lnTo>
                  <a:lnTo>
                    <a:pt x="3" y="64"/>
                  </a:lnTo>
                  <a:lnTo>
                    <a:pt x="0" y="47"/>
                  </a:lnTo>
                  <a:lnTo>
                    <a:pt x="16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26" name="Arc 478">
              <a:extLst>
                <a:ext uri="{FF2B5EF4-FFF2-40B4-BE49-F238E27FC236}">
                  <a16:creationId xmlns:a16="http://schemas.microsoft.com/office/drawing/2014/main" id="{3F8E3ED6-EB76-C341-B5B7-E8F3FA2E6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" y="1975"/>
              <a:ext cx="8" cy="14"/>
            </a:xfrm>
            <a:custGeom>
              <a:avLst/>
              <a:gdLst>
                <a:gd name="G0" fmla="+- 0 0 0"/>
                <a:gd name="G1" fmla="+- 21433 0 0"/>
                <a:gd name="G2" fmla="+- 21600 0 0"/>
                <a:gd name="T0" fmla="*/ 2679 w 21600"/>
                <a:gd name="T1" fmla="*/ 0 h 40187"/>
                <a:gd name="T2" fmla="*/ 10717 w 21600"/>
                <a:gd name="T3" fmla="*/ 40187 h 40187"/>
                <a:gd name="T4" fmla="*/ 0 w 21600"/>
                <a:gd name="T5" fmla="*/ 21433 h 40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187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cubicBezTo>
                    <a:pt x="21600" y="29184"/>
                    <a:pt x="17446" y="36341"/>
                    <a:pt x="10716" y="40186"/>
                  </a:cubicBezTo>
                </a:path>
                <a:path w="21600" h="40187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cubicBezTo>
                    <a:pt x="21600" y="29184"/>
                    <a:pt x="17446" y="36341"/>
                    <a:pt x="10716" y="40186"/>
                  </a:cubicBezTo>
                  <a:lnTo>
                    <a:pt x="0" y="2143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27" name="Line 479">
              <a:extLst>
                <a:ext uri="{FF2B5EF4-FFF2-40B4-BE49-F238E27FC236}">
                  <a16:creationId xmlns:a16="http://schemas.microsoft.com/office/drawing/2014/main" id="{23F2360C-069D-6541-A8E7-4D32C9A81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" y="1974"/>
              <a:ext cx="167" cy="4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28" name="Arc 480">
              <a:extLst>
                <a:ext uri="{FF2B5EF4-FFF2-40B4-BE49-F238E27FC236}">
                  <a16:creationId xmlns:a16="http://schemas.microsoft.com/office/drawing/2014/main" id="{6FFEE1C0-99DF-6142-8D3A-B3E86A414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" y="1975"/>
              <a:ext cx="8" cy="14"/>
            </a:xfrm>
            <a:custGeom>
              <a:avLst/>
              <a:gdLst>
                <a:gd name="G0" fmla="+- 0 0 0"/>
                <a:gd name="G1" fmla="+- 21433 0 0"/>
                <a:gd name="G2" fmla="+- 21600 0 0"/>
                <a:gd name="T0" fmla="*/ 2679 w 21600"/>
                <a:gd name="T1" fmla="*/ 0 h 40187"/>
                <a:gd name="T2" fmla="*/ 10717 w 21600"/>
                <a:gd name="T3" fmla="*/ 40187 h 40187"/>
                <a:gd name="T4" fmla="*/ 0 w 21600"/>
                <a:gd name="T5" fmla="*/ 21433 h 40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187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cubicBezTo>
                    <a:pt x="21600" y="29184"/>
                    <a:pt x="17446" y="36341"/>
                    <a:pt x="10716" y="40186"/>
                  </a:cubicBezTo>
                </a:path>
                <a:path w="21600" h="40187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cubicBezTo>
                    <a:pt x="21600" y="29184"/>
                    <a:pt x="17446" y="36341"/>
                    <a:pt x="10716" y="40186"/>
                  </a:cubicBezTo>
                  <a:lnTo>
                    <a:pt x="0" y="2143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29" name="Freeform 481">
              <a:extLst>
                <a:ext uri="{FF2B5EF4-FFF2-40B4-BE49-F238E27FC236}">
                  <a16:creationId xmlns:a16="http://schemas.microsoft.com/office/drawing/2014/main" id="{B5BB3610-0652-5340-BD9D-7FAECA3E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1992"/>
              <a:ext cx="173" cy="46"/>
            </a:xfrm>
            <a:custGeom>
              <a:avLst/>
              <a:gdLst>
                <a:gd name="T0" fmla="*/ 59 w 59"/>
                <a:gd name="T1" fmla="*/ 0 h 16"/>
                <a:gd name="T2" fmla="*/ 1 w 59"/>
                <a:gd name="T3" fmla="*/ 16 h 16"/>
                <a:gd name="T4" fmla="*/ 0 w 59"/>
                <a:gd name="T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6">
                  <a:moveTo>
                    <a:pt x="59" y="0"/>
                  </a:moveTo>
                  <a:lnTo>
                    <a:pt x="1" y="16"/>
                  </a:lnTo>
                  <a:lnTo>
                    <a:pt x="0" y="1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30" name="Oval 482">
              <a:extLst>
                <a:ext uri="{FF2B5EF4-FFF2-40B4-BE49-F238E27FC236}">
                  <a16:creationId xmlns:a16="http://schemas.microsoft.com/office/drawing/2014/main" id="{B9CA6654-6467-B949-92CA-1C9934276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1916"/>
              <a:ext cx="91" cy="9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31" name="Oval 483">
              <a:extLst>
                <a:ext uri="{FF2B5EF4-FFF2-40B4-BE49-F238E27FC236}">
                  <a16:creationId xmlns:a16="http://schemas.microsoft.com/office/drawing/2014/main" id="{539037B5-FE64-1F4D-9EB9-208A231C4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1916"/>
              <a:ext cx="91" cy="90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32" name="Freeform 484">
              <a:extLst>
                <a:ext uri="{FF2B5EF4-FFF2-40B4-BE49-F238E27FC236}">
                  <a16:creationId xmlns:a16="http://schemas.microsoft.com/office/drawing/2014/main" id="{93CB2F9F-CB1B-204A-8ECB-379184F82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1557"/>
              <a:ext cx="21" cy="359"/>
            </a:xfrm>
            <a:custGeom>
              <a:avLst/>
              <a:gdLst>
                <a:gd name="T0" fmla="*/ 21 w 21"/>
                <a:gd name="T1" fmla="*/ 359 h 359"/>
                <a:gd name="T2" fmla="*/ 3 w 21"/>
                <a:gd name="T3" fmla="*/ 359 h 359"/>
                <a:gd name="T4" fmla="*/ 0 w 21"/>
                <a:gd name="T5" fmla="*/ 0 h 359"/>
                <a:gd name="T6" fmla="*/ 18 w 21"/>
                <a:gd name="T7" fmla="*/ 0 h 359"/>
                <a:gd name="T8" fmla="*/ 21 w 21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21" y="359"/>
                  </a:moveTo>
                  <a:lnTo>
                    <a:pt x="3" y="35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21" y="35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33" name="Arc 485">
              <a:extLst>
                <a:ext uri="{FF2B5EF4-FFF2-40B4-BE49-F238E27FC236}">
                  <a16:creationId xmlns:a16="http://schemas.microsoft.com/office/drawing/2014/main" id="{9D468550-3B94-CF47-B09A-F6DB1DB23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1886"/>
              <a:ext cx="18" cy="31"/>
            </a:xfrm>
            <a:custGeom>
              <a:avLst/>
              <a:gdLst>
                <a:gd name="G0" fmla="+- 5566 0 0"/>
                <a:gd name="G1" fmla="+- 0 0 0"/>
                <a:gd name="G2" fmla="+- 21600 0 0"/>
                <a:gd name="T0" fmla="*/ 12397 w 12397"/>
                <a:gd name="T1" fmla="*/ 20492 h 21600"/>
                <a:gd name="T2" fmla="*/ 0 w 12397"/>
                <a:gd name="T3" fmla="*/ 20871 h 21600"/>
                <a:gd name="T4" fmla="*/ 5566 w 1239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97" h="21600" fill="none" extrusionOk="0">
                  <a:moveTo>
                    <a:pt x="12396" y="20491"/>
                  </a:moveTo>
                  <a:cubicBezTo>
                    <a:pt x="10194" y="21225"/>
                    <a:pt x="7887" y="21600"/>
                    <a:pt x="5566" y="21600"/>
                  </a:cubicBezTo>
                  <a:cubicBezTo>
                    <a:pt x="3686" y="21600"/>
                    <a:pt x="1815" y="21354"/>
                    <a:pt x="0" y="20870"/>
                  </a:cubicBezTo>
                </a:path>
                <a:path w="12397" h="21600" stroke="0" extrusionOk="0">
                  <a:moveTo>
                    <a:pt x="12396" y="20491"/>
                  </a:moveTo>
                  <a:cubicBezTo>
                    <a:pt x="10194" y="21225"/>
                    <a:pt x="7887" y="21600"/>
                    <a:pt x="5566" y="21600"/>
                  </a:cubicBezTo>
                  <a:cubicBezTo>
                    <a:pt x="3686" y="21600"/>
                    <a:pt x="1815" y="21354"/>
                    <a:pt x="0" y="20870"/>
                  </a:cubicBezTo>
                  <a:lnTo>
                    <a:pt x="556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34" name="Line 486">
              <a:extLst>
                <a:ext uri="{FF2B5EF4-FFF2-40B4-BE49-F238E27FC236}">
                  <a16:creationId xmlns:a16="http://schemas.microsoft.com/office/drawing/2014/main" id="{0BB2F896-4A78-6142-A1B7-1E1A379DA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557"/>
              <a:ext cx="3" cy="35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35" name="Arc 487">
              <a:extLst>
                <a:ext uri="{FF2B5EF4-FFF2-40B4-BE49-F238E27FC236}">
                  <a16:creationId xmlns:a16="http://schemas.microsoft.com/office/drawing/2014/main" id="{B2F9D43F-5DD1-B044-B992-DB0BD4E8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1886"/>
              <a:ext cx="18" cy="31"/>
            </a:xfrm>
            <a:custGeom>
              <a:avLst/>
              <a:gdLst>
                <a:gd name="G0" fmla="+- 5566 0 0"/>
                <a:gd name="G1" fmla="+- 0 0 0"/>
                <a:gd name="G2" fmla="+- 21600 0 0"/>
                <a:gd name="T0" fmla="*/ 12397 w 12397"/>
                <a:gd name="T1" fmla="*/ 20492 h 21600"/>
                <a:gd name="T2" fmla="*/ 0 w 12397"/>
                <a:gd name="T3" fmla="*/ 20871 h 21600"/>
                <a:gd name="T4" fmla="*/ 5566 w 1239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97" h="21600" fill="none" extrusionOk="0">
                  <a:moveTo>
                    <a:pt x="12396" y="20491"/>
                  </a:moveTo>
                  <a:cubicBezTo>
                    <a:pt x="10194" y="21225"/>
                    <a:pt x="7887" y="21600"/>
                    <a:pt x="5566" y="21600"/>
                  </a:cubicBezTo>
                  <a:cubicBezTo>
                    <a:pt x="3686" y="21600"/>
                    <a:pt x="1815" y="21354"/>
                    <a:pt x="0" y="20870"/>
                  </a:cubicBezTo>
                </a:path>
                <a:path w="12397" h="21600" stroke="0" extrusionOk="0">
                  <a:moveTo>
                    <a:pt x="12396" y="20491"/>
                  </a:moveTo>
                  <a:cubicBezTo>
                    <a:pt x="10194" y="21225"/>
                    <a:pt x="7887" y="21600"/>
                    <a:pt x="5566" y="21600"/>
                  </a:cubicBezTo>
                  <a:cubicBezTo>
                    <a:pt x="3686" y="21600"/>
                    <a:pt x="1815" y="21354"/>
                    <a:pt x="0" y="20870"/>
                  </a:cubicBezTo>
                  <a:lnTo>
                    <a:pt x="5566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36" name="Freeform 488">
              <a:extLst>
                <a:ext uri="{FF2B5EF4-FFF2-40B4-BE49-F238E27FC236}">
                  <a16:creationId xmlns:a16="http://schemas.microsoft.com/office/drawing/2014/main" id="{C1D74E85-7546-3A4F-8B7E-D4419BDF7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1557"/>
              <a:ext cx="18" cy="359"/>
            </a:xfrm>
            <a:custGeom>
              <a:avLst/>
              <a:gdLst>
                <a:gd name="T0" fmla="*/ 1 w 6"/>
                <a:gd name="T1" fmla="*/ 123 h 123"/>
                <a:gd name="T2" fmla="*/ 0 w 6"/>
                <a:gd name="T3" fmla="*/ 0 h 123"/>
                <a:gd name="T4" fmla="*/ 6 w 6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3">
                  <a:moveTo>
                    <a:pt x="1" y="123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37" name="Freeform 489">
              <a:extLst>
                <a:ext uri="{FF2B5EF4-FFF2-40B4-BE49-F238E27FC236}">
                  <a16:creationId xmlns:a16="http://schemas.microsoft.com/office/drawing/2014/main" id="{B06613C4-C95C-3B4B-8B41-8AF50A880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957"/>
              <a:ext cx="316" cy="41"/>
            </a:xfrm>
            <a:custGeom>
              <a:avLst/>
              <a:gdLst>
                <a:gd name="T0" fmla="*/ 0 w 316"/>
                <a:gd name="T1" fmla="*/ 17 h 41"/>
                <a:gd name="T2" fmla="*/ 0 w 316"/>
                <a:gd name="T3" fmla="*/ 0 h 41"/>
                <a:gd name="T4" fmla="*/ 316 w 316"/>
                <a:gd name="T5" fmla="*/ 23 h 41"/>
                <a:gd name="T6" fmla="*/ 316 w 316"/>
                <a:gd name="T7" fmla="*/ 41 h 41"/>
                <a:gd name="T8" fmla="*/ 0 w 316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1">
                  <a:moveTo>
                    <a:pt x="0" y="17"/>
                  </a:moveTo>
                  <a:lnTo>
                    <a:pt x="0" y="0"/>
                  </a:lnTo>
                  <a:lnTo>
                    <a:pt x="316" y="23"/>
                  </a:lnTo>
                  <a:lnTo>
                    <a:pt x="316" y="41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38" name="Arc 490">
              <a:extLst>
                <a:ext uri="{FF2B5EF4-FFF2-40B4-BE49-F238E27FC236}">
                  <a16:creationId xmlns:a16="http://schemas.microsoft.com/office/drawing/2014/main" id="{99FAA47F-D75B-3E43-AD50-5CDF1A8DE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1957"/>
              <a:ext cx="10" cy="16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10883 w 21600"/>
                <a:gd name="T1" fmla="*/ 34028 h 34028"/>
                <a:gd name="T2" fmla="*/ 6326 w 21600"/>
                <a:gd name="T3" fmla="*/ 0 h 34028"/>
                <a:gd name="T4" fmla="*/ 21600 w 21600"/>
                <a:gd name="T5" fmla="*/ 15274 h 34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028" fill="none" extrusionOk="0">
                  <a:moveTo>
                    <a:pt x="10883" y="34027"/>
                  </a:moveTo>
                  <a:cubicBezTo>
                    <a:pt x="4153" y="30182"/>
                    <a:pt x="0" y="23025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4028" stroke="0" extrusionOk="0">
                  <a:moveTo>
                    <a:pt x="10883" y="34027"/>
                  </a:moveTo>
                  <a:cubicBezTo>
                    <a:pt x="4153" y="30182"/>
                    <a:pt x="0" y="23025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39" name="Line 491">
              <a:extLst>
                <a:ext uri="{FF2B5EF4-FFF2-40B4-BE49-F238E27FC236}">
                  <a16:creationId xmlns:a16="http://schemas.microsoft.com/office/drawing/2014/main" id="{0198F663-9114-794F-8872-7F2FAF15A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3" y="1974"/>
              <a:ext cx="316" cy="2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40" name="Arc 492">
              <a:extLst>
                <a:ext uri="{FF2B5EF4-FFF2-40B4-BE49-F238E27FC236}">
                  <a16:creationId xmlns:a16="http://schemas.microsoft.com/office/drawing/2014/main" id="{993BC5F9-8DAA-B744-99F8-85A0ABD25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1957"/>
              <a:ext cx="10" cy="16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10883 w 21600"/>
                <a:gd name="T1" fmla="*/ 34028 h 34028"/>
                <a:gd name="T2" fmla="*/ 6326 w 21600"/>
                <a:gd name="T3" fmla="*/ 0 h 34028"/>
                <a:gd name="T4" fmla="*/ 21600 w 21600"/>
                <a:gd name="T5" fmla="*/ 15274 h 34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028" fill="none" extrusionOk="0">
                  <a:moveTo>
                    <a:pt x="10883" y="34027"/>
                  </a:moveTo>
                  <a:cubicBezTo>
                    <a:pt x="4153" y="30182"/>
                    <a:pt x="0" y="23025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4028" stroke="0" extrusionOk="0">
                  <a:moveTo>
                    <a:pt x="10883" y="34027"/>
                  </a:moveTo>
                  <a:cubicBezTo>
                    <a:pt x="4153" y="30182"/>
                    <a:pt x="0" y="23025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41" name="Freeform 493">
              <a:extLst>
                <a:ext uri="{FF2B5EF4-FFF2-40B4-BE49-F238E27FC236}">
                  <a16:creationId xmlns:a16="http://schemas.microsoft.com/office/drawing/2014/main" id="{D58BF32A-8CFF-E949-97BB-ED9A59AA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957"/>
              <a:ext cx="316" cy="41"/>
            </a:xfrm>
            <a:custGeom>
              <a:avLst/>
              <a:gdLst>
                <a:gd name="T0" fmla="*/ 0 w 108"/>
                <a:gd name="T1" fmla="*/ 0 h 14"/>
                <a:gd name="T2" fmla="*/ 108 w 108"/>
                <a:gd name="T3" fmla="*/ 8 h 14"/>
                <a:gd name="T4" fmla="*/ 108 w 10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14">
                  <a:moveTo>
                    <a:pt x="0" y="0"/>
                  </a:moveTo>
                  <a:lnTo>
                    <a:pt x="108" y="8"/>
                  </a:lnTo>
                  <a:lnTo>
                    <a:pt x="108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42" name="Freeform 494">
              <a:extLst>
                <a:ext uri="{FF2B5EF4-FFF2-40B4-BE49-F238E27FC236}">
                  <a16:creationId xmlns:a16="http://schemas.microsoft.com/office/drawing/2014/main" id="{D5D2CE15-EC0F-8145-8715-437228E3B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" y="1960"/>
              <a:ext cx="172" cy="64"/>
            </a:xfrm>
            <a:custGeom>
              <a:avLst/>
              <a:gdLst>
                <a:gd name="T0" fmla="*/ 169 w 172"/>
                <a:gd name="T1" fmla="*/ 0 h 64"/>
                <a:gd name="T2" fmla="*/ 172 w 172"/>
                <a:gd name="T3" fmla="*/ 17 h 64"/>
                <a:gd name="T4" fmla="*/ 6 w 172"/>
                <a:gd name="T5" fmla="*/ 64 h 64"/>
                <a:gd name="T6" fmla="*/ 0 w 172"/>
                <a:gd name="T7" fmla="*/ 49 h 64"/>
                <a:gd name="T8" fmla="*/ 169 w 17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64">
                  <a:moveTo>
                    <a:pt x="169" y="0"/>
                  </a:moveTo>
                  <a:lnTo>
                    <a:pt x="172" y="17"/>
                  </a:lnTo>
                  <a:lnTo>
                    <a:pt x="6" y="64"/>
                  </a:lnTo>
                  <a:lnTo>
                    <a:pt x="0" y="49"/>
                  </a:lnTo>
                  <a:lnTo>
                    <a:pt x="16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43" name="Arc 495">
              <a:extLst>
                <a:ext uri="{FF2B5EF4-FFF2-40B4-BE49-F238E27FC236}">
                  <a16:creationId xmlns:a16="http://schemas.microsoft.com/office/drawing/2014/main" id="{A1A77168-FF12-1546-A458-941E2628F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" y="1960"/>
              <a:ext cx="7" cy="14"/>
            </a:xfrm>
            <a:custGeom>
              <a:avLst/>
              <a:gdLst>
                <a:gd name="G0" fmla="+- 0 0 0"/>
                <a:gd name="G1" fmla="+- 21383 0 0"/>
                <a:gd name="G2" fmla="+- 21600 0 0"/>
                <a:gd name="T0" fmla="*/ 3055 w 21600"/>
                <a:gd name="T1" fmla="*/ 0 h 42766"/>
                <a:gd name="T2" fmla="*/ 3055 w 21600"/>
                <a:gd name="T3" fmla="*/ 42766 h 42766"/>
                <a:gd name="T4" fmla="*/ 0 w 21600"/>
                <a:gd name="T5" fmla="*/ 21383 h 4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66" fill="none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</a:path>
                <a:path w="21600" h="42766" stroke="0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  <a:lnTo>
                    <a:pt x="0" y="2138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44" name="Line 496">
              <a:extLst>
                <a:ext uri="{FF2B5EF4-FFF2-40B4-BE49-F238E27FC236}">
                  <a16:creationId xmlns:a16="http://schemas.microsoft.com/office/drawing/2014/main" id="{2D23D733-52D3-AC4F-A2B7-30296AB3F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9" y="1960"/>
              <a:ext cx="169" cy="4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45" name="Arc 497">
              <a:extLst>
                <a:ext uri="{FF2B5EF4-FFF2-40B4-BE49-F238E27FC236}">
                  <a16:creationId xmlns:a16="http://schemas.microsoft.com/office/drawing/2014/main" id="{E05C1699-12D6-2D4D-BC12-5760BF398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" y="1960"/>
              <a:ext cx="7" cy="14"/>
            </a:xfrm>
            <a:custGeom>
              <a:avLst/>
              <a:gdLst>
                <a:gd name="G0" fmla="+- 0 0 0"/>
                <a:gd name="G1" fmla="+- 21383 0 0"/>
                <a:gd name="G2" fmla="+- 21600 0 0"/>
                <a:gd name="T0" fmla="*/ 3055 w 21600"/>
                <a:gd name="T1" fmla="*/ 0 h 42766"/>
                <a:gd name="T2" fmla="*/ 3055 w 21600"/>
                <a:gd name="T3" fmla="*/ 42766 h 42766"/>
                <a:gd name="T4" fmla="*/ 0 w 21600"/>
                <a:gd name="T5" fmla="*/ 21383 h 4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66" fill="none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</a:path>
                <a:path w="21600" h="42766" stroke="0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  <a:lnTo>
                    <a:pt x="0" y="2138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46" name="Freeform 498">
              <a:extLst>
                <a:ext uri="{FF2B5EF4-FFF2-40B4-BE49-F238E27FC236}">
                  <a16:creationId xmlns:a16="http://schemas.microsoft.com/office/drawing/2014/main" id="{EBCE479D-5629-8045-954B-842E8D6E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" y="1977"/>
              <a:ext cx="172" cy="47"/>
            </a:xfrm>
            <a:custGeom>
              <a:avLst/>
              <a:gdLst>
                <a:gd name="T0" fmla="*/ 59 w 59"/>
                <a:gd name="T1" fmla="*/ 0 h 16"/>
                <a:gd name="T2" fmla="*/ 2 w 59"/>
                <a:gd name="T3" fmla="*/ 16 h 16"/>
                <a:gd name="T4" fmla="*/ 0 w 59"/>
                <a:gd name="T5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6">
                  <a:moveTo>
                    <a:pt x="59" y="0"/>
                  </a:moveTo>
                  <a:lnTo>
                    <a:pt x="2" y="16"/>
                  </a:lnTo>
                  <a:lnTo>
                    <a:pt x="0" y="1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47" name="Oval 499">
              <a:extLst>
                <a:ext uri="{FF2B5EF4-FFF2-40B4-BE49-F238E27FC236}">
                  <a16:creationId xmlns:a16="http://schemas.microsoft.com/office/drawing/2014/main" id="{1001B3F6-296A-B042-80B2-31DD2B06A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1432"/>
              <a:ext cx="91" cy="9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48" name="Oval 500">
              <a:extLst>
                <a:ext uri="{FF2B5EF4-FFF2-40B4-BE49-F238E27FC236}">
                  <a16:creationId xmlns:a16="http://schemas.microsoft.com/office/drawing/2014/main" id="{DB739417-9AB6-0749-8FCB-34442EA8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1432"/>
              <a:ext cx="91" cy="90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49" name="Freeform 501">
              <a:extLst>
                <a:ext uri="{FF2B5EF4-FFF2-40B4-BE49-F238E27FC236}">
                  <a16:creationId xmlns:a16="http://schemas.microsoft.com/office/drawing/2014/main" id="{B5240D4E-6243-A144-BF8A-C0C7DC11C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1473"/>
              <a:ext cx="315" cy="32"/>
            </a:xfrm>
            <a:custGeom>
              <a:avLst/>
              <a:gdLst>
                <a:gd name="T0" fmla="*/ 0 w 315"/>
                <a:gd name="T1" fmla="*/ 17 h 32"/>
                <a:gd name="T2" fmla="*/ 0 w 315"/>
                <a:gd name="T3" fmla="*/ 0 h 32"/>
                <a:gd name="T4" fmla="*/ 315 w 315"/>
                <a:gd name="T5" fmla="*/ 14 h 32"/>
                <a:gd name="T6" fmla="*/ 315 w 315"/>
                <a:gd name="T7" fmla="*/ 32 h 32"/>
                <a:gd name="T8" fmla="*/ 0 w 315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2">
                  <a:moveTo>
                    <a:pt x="0" y="17"/>
                  </a:moveTo>
                  <a:lnTo>
                    <a:pt x="0" y="0"/>
                  </a:lnTo>
                  <a:lnTo>
                    <a:pt x="315" y="14"/>
                  </a:lnTo>
                  <a:lnTo>
                    <a:pt x="315" y="32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50" name="Arc 502">
              <a:extLst>
                <a:ext uri="{FF2B5EF4-FFF2-40B4-BE49-F238E27FC236}">
                  <a16:creationId xmlns:a16="http://schemas.microsoft.com/office/drawing/2014/main" id="{811D6A2D-91F3-BD44-AC06-18FBC91F4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1473"/>
              <a:ext cx="10" cy="16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10883 w 21600"/>
                <a:gd name="T1" fmla="*/ 34028 h 34028"/>
                <a:gd name="T2" fmla="*/ 6326 w 21600"/>
                <a:gd name="T3" fmla="*/ 0 h 34028"/>
                <a:gd name="T4" fmla="*/ 21600 w 21600"/>
                <a:gd name="T5" fmla="*/ 15274 h 34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028" fill="none" extrusionOk="0">
                  <a:moveTo>
                    <a:pt x="10883" y="34027"/>
                  </a:moveTo>
                  <a:cubicBezTo>
                    <a:pt x="4153" y="30182"/>
                    <a:pt x="0" y="23025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4028" stroke="0" extrusionOk="0">
                  <a:moveTo>
                    <a:pt x="10883" y="34027"/>
                  </a:moveTo>
                  <a:cubicBezTo>
                    <a:pt x="4153" y="30182"/>
                    <a:pt x="0" y="23025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51" name="Line 503">
              <a:extLst>
                <a:ext uri="{FF2B5EF4-FFF2-40B4-BE49-F238E27FC236}">
                  <a16:creationId xmlns:a16="http://schemas.microsoft.com/office/drawing/2014/main" id="{330EB58A-DAFC-F44A-87DC-DB3F7BC47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3" y="1490"/>
              <a:ext cx="315" cy="1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52" name="Arc 504">
              <a:extLst>
                <a:ext uri="{FF2B5EF4-FFF2-40B4-BE49-F238E27FC236}">
                  <a16:creationId xmlns:a16="http://schemas.microsoft.com/office/drawing/2014/main" id="{EAAF3CDD-0D43-6B4D-89BF-0B9E93E0E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1473"/>
              <a:ext cx="10" cy="16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10883 w 21600"/>
                <a:gd name="T1" fmla="*/ 34028 h 34028"/>
                <a:gd name="T2" fmla="*/ 6326 w 21600"/>
                <a:gd name="T3" fmla="*/ 0 h 34028"/>
                <a:gd name="T4" fmla="*/ 21600 w 21600"/>
                <a:gd name="T5" fmla="*/ 15274 h 34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028" fill="none" extrusionOk="0">
                  <a:moveTo>
                    <a:pt x="10883" y="34027"/>
                  </a:moveTo>
                  <a:cubicBezTo>
                    <a:pt x="4153" y="30182"/>
                    <a:pt x="0" y="23025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4028" stroke="0" extrusionOk="0">
                  <a:moveTo>
                    <a:pt x="10883" y="34027"/>
                  </a:moveTo>
                  <a:cubicBezTo>
                    <a:pt x="4153" y="30182"/>
                    <a:pt x="0" y="23025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53" name="Freeform 505">
              <a:extLst>
                <a:ext uri="{FF2B5EF4-FFF2-40B4-BE49-F238E27FC236}">
                  <a16:creationId xmlns:a16="http://schemas.microsoft.com/office/drawing/2014/main" id="{E2FCEEE3-0C21-8D45-8240-BE714DB45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1473"/>
              <a:ext cx="315" cy="32"/>
            </a:xfrm>
            <a:custGeom>
              <a:avLst/>
              <a:gdLst>
                <a:gd name="T0" fmla="*/ 0 w 108"/>
                <a:gd name="T1" fmla="*/ 0 h 11"/>
                <a:gd name="T2" fmla="*/ 108 w 108"/>
                <a:gd name="T3" fmla="*/ 5 h 11"/>
                <a:gd name="T4" fmla="*/ 108 w 108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11">
                  <a:moveTo>
                    <a:pt x="0" y="0"/>
                  </a:moveTo>
                  <a:lnTo>
                    <a:pt x="108" y="5"/>
                  </a:lnTo>
                  <a:lnTo>
                    <a:pt x="108" y="1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54" name="Freeform 506">
              <a:extLst>
                <a:ext uri="{FF2B5EF4-FFF2-40B4-BE49-F238E27FC236}">
                  <a16:creationId xmlns:a16="http://schemas.microsoft.com/office/drawing/2014/main" id="{F862745B-9B18-6F43-8763-F5CB2AEB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" y="1476"/>
              <a:ext cx="172" cy="58"/>
            </a:xfrm>
            <a:custGeom>
              <a:avLst/>
              <a:gdLst>
                <a:gd name="T0" fmla="*/ 169 w 172"/>
                <a:gd name="T1" fmla="*/ 0 h 58"/>
                <a:gd name="T2" fmla="*/ 172 w 172"/>
                <a:gd name="T3" fmla="*/ 17 h 58"/>
                <a:gd name="T4" fmla="*/ 6 w 172"/>
                <a:gd name="T5" fmla="*/ 58 h 58"/>
                <a:gd name="T6" fmla="*/ 0 w 172"/>
                <a:gd name="T7" fmla="*/ 40 h 58"/>
                <a:gd name="T8" fmla="*/ 169 w 172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58">
                  <a:moveTo>
                    <a:pt x="169" y="0"/>
                  </a:moveTo>
                  <a:lnTo>
                    <a:pt x="172" y="17"/>
                  </a:lnTo>
                  <a:lnTo>
                    <a:pt x="6" y="58"/>
                  </a:lnTo>
                  <a:lnTo>
                    <a:pt x="0" y="40"/>
                  </a:lnTo>
                  <a:lnTo>
                    <a:pt x="16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55" name="Arc 507">
              <a:extLst>
                <a:ext uri="{FF2B5EF4-FFF2-40B4-BE49-F238E27FC236}">
                  <a16:creationId xmlns:a16="http://schemas.microsoft.com/office/drawing/2014/main" id="{BE6A28A2-FCCC-F247-8842-E5287CD4E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1476"/>
              <a:ext cx="7" cy="14"/>
            </a:xfrm>
            <a:custGeom>
              <a:avLst/>
              <a:gdLst>
                <a:gd name="G0" fmla="+- 0 0 0"/>
                <a:gd name="G1" fmla="+- 21383 0 0"/>
                <a:gd name="G2" fmla="+- 21600 0 0"/>
                <a:gd name="T0" fmla="*/ 3055 w 21600"/>
                <a:gd name="T1" fmla="*/ 0 h 42766"/>
                <a:gd name="T2" fmla="*/ 3055 w 21600"/>
                <a:gd name="T3" fmla="*/ 42766 h 42766"/>
                <a:gd name="T4" fmla="*/ 0 w 21600"/>
                <a:gd name="T5" fmla="*/ 21383 h 4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66" fill="none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</a:path>
                <a:path w="21600" h="42766" stroke="0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  <a:lnTo>
                    <a:pt x="0" y="2138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56" name="Line 508">
              <a:extLst>
                <a:ext uri="{FF2B5EF4-FFF2-40B4-BE49-F238E27FC236}">
                  <a16:creationId xmlns:a16="http://schemas.microsoft.com/office/drawing/2014/main" id="{E74395BF-E3AB-7845-9090-302EAF2B7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" y="1476"/>
              <a:ext cx="169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57" name="Arc 509">
              <a:extLst>
                <a:ext uri="{FF2B5EF4-FFF2-40B4-BE49-F238E27FC236}">
                  <a16:creationId xmlns:a16="http://schemas.microsoft.com/office/drawing/2014/main" id="{22A53F5E-8296-0145-9ECB-59DD5799C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1476"/>
              <a:ext cx="7" cy="14"/>
            </a:xfrm>
            <a:custGeom>
              <a:avLst/>
              <a:gdLst>
                <a:gd name="G0" fmla="+- 0 0 0"/>
                <a:gd name="G1" fmla="+- 21383 0 0"/>
                <a:gd name="G2" fmla="+- 21600 0 0"/>
                <a:gd name="T0" fmla="*/ 3055 w 21600"/>
                <a:gd name="T1" fmla="*/ 0 h 42766"/>
                <a:gd name="T2" fmla="*/ 3055 w 21600"/>
                <a:gd name="T3" fmla="*/ 42766 h 42766"/>
                <a:gd name="T4" fmla="*/ 0 w 21600"/>
                <a:gd name="T5" fmla="*/ 21383 h 4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66" fill="none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</a:path>
                <a:path w="21600" h="42766" stroke="0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  <a:lnTo>
                    <a:pt x="0" y="2138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58" name="Freeform 510">
              <a:extLst>
                <a:ext uri="{FF2B5EF4-FFF2-40B4-BE49-F238E27FC236}">
                  <a16:creationId xmlns:a16="http://schemas.microsoft.com/office/drawing/2014/main" id="{78F0D161-9A23-C648-A530-B6B6B1A97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" y="1493"/>
              <a:ext cx="172" cy="41"/>
            </a:xfrm>
            <a:custGeom>
              <a:avLst/>
              <a:gdLst>
                <a:gd name="T0" fmla="*/ 59 w 59"/>
                <a:gd name="T1" fmla="*/ 0 h 14"/>
                <a:gd name="T2" fmla="*/ 2 w 59"/>
                <a:gd name="T3" fmla="*/ 14 h 14"/>
                <a:gd name="T4" fmla="*/ 0 w 59"/>
                <a:gd name="T5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">
                  <a:moveTo>
                    <a:pt x="59" y="0"/>
                  </a:moveTo>
                  <a:lnTo>
                    <a:pt x="2" y="14"/>
                  </a:lnTo>
                  <a:lnTo>
                    <a:pt x="0" y="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59" name="Oval 511">
              <a:extLst>
                <a:ext uri="{FF2B5EF4-FFF2-40B4-BE49-F238E27FC236}">
                  <a16:creationId xmlns:a16="http://schemas.microsoft.com/office/drawing/2014/main" id="{DE2115DD-37DC-1948-922C-B282C6DE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371"/>
              <a:ext cx="185" cy="183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0" name="Oval 512">
              <a:extLst>
                <a:ext uri="{FF2B5EF4-FFF2-40B4-BE49-F238E27FC236}">
                  <a16:creationId xmlns:a16="http://schemas.microsoft.com/office/drawing/2014/main" id="{CC55DEA6-1D50-B34E-A938-04501B7E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371"/>
              <a:ext cx="185" cy="183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1" name="Freeform 513">
              <a:extLst>
                <a:ext uri="{FF2B5EF4-FFF2-40B4-BE49-F238E27FC236}">
                  <a16:creationId xmlns:a16="http://schemas.microsoft.com/office/drawing/2014/main" id="{A2113909-D96C-2F48-8E2C-E56E7E5BA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1464"/>
              <a:ext cx="319" cy="44"/>
            </a:xfrm>
            <a:custGeom>
              <a:avLst/>
              <a:gdLst>
                <a:gd name="T0" fmla="*/ 0 w 319"/>
                <a:gd name="T1" fmla="*/ 17 h 44"/>
                <a:gd name="T2" fmla="*/ 3 w 319"/>
                <a:gd name="T3" fmla="*/ 0 h 44"/>
                <a:gd name="T4" fmla="*/ 319 w 319"/>
                <a:gd name="T5" fmla="*/ 26 h 44"/>
                <a:gd name="T6" fmla="*/ 316 w 319"/>
                <a:gd name="T7" fmla="*/ 44 h 44"/>
                <a:gd name="T8" fmla="*/ 0 w 319"/>
                <a:gd name="T9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44">
                  <a:moveTo>
                    <a:pt x="0" y="17"/>
                  </a:moveTo>
                  <a:lnTo>
                    <a:pt x="3" y="0"/>
                  </a:lnTo>
                  <a:lnTo>
                    <a:pt x="319" y="26"/>
                  </a:lnTo>
                  <a:lnTo>
                    <a:pt x="316" y="44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2" name="Arc 514">
              <a:extLst>
                <a:ext uri="{FF2B5EF4-FFF2-40B4-BE49-F238E27FC236}">
                  <a16:creationId xmlns:a16="http://schemas.microsoft.com/office/drawing/2014/main" id="{702AEF5B-1DEA-E246-B9B4-0ED21D315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1462"/>
              <a:ext cx="10" cy="18"/>
            </a:xfrm>
            <a:custGeom>
              <a:avLst/>
              <a:gdLst>
                <a:gd name="G0" fmla="+- 21600 0 0"/>
                <a:gd name="G1" fmla="+- 18754 0 0"/>
                <a:gd name="G2" fmla="+- 21600 0 0"/>
                <a:gd name="T0" fmla="*/ 11940 w 21600"/>
                <a:gd name="T1" fmla="*/ 38074 h 38074"/>
                <a:gd name="T2" fmla="*/ 10883 w 21600"/>
                <a:gd name="T3" fmla="*/ 0 h 38074"/>
                <a:gd name="T4" fmla="*/ 21600 w 21600"/>
                <a:gd name="T5" fmla="*/ 18754 h 38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074" fill="none" extrusionOk="0">
                  <a:moveTo>
                    <a:pt x="11940" y="38073"/>
                  </a:moveTo>
                  <a:cubicBezTo>
                    <a:pt x="4622" y="34414"/>
                    <a:pt x="0" y="26935"/>
                    <a:pt x="0" y="18754"/>
                  </a:cubicBezTo>
                  <a:cubicBezTo>
                    <a:pt x="0" y="11002"/>
                    <a:pt x="4153" y="3845"/>
                    <a:pt x="10883" y="0"/>
                  </a:cubicBezTo>
                </a:path>
                <a:path w="21600" h="38074" stroke="0" extrusionOk="0">
                  <a:moveTo>
                    <a:pt x="11940" y="38073"/>
                  </a:moveTo>
                  <a:cubicBezTo>
                    <a:pt x="4622" y="34414"/>
                    <a:pt x="0" y="26935"/>
                    <a:pt x="0" y="18754"/>
                  </a:cubicBezTo>
                  <a:cubicBezTo>
                    <a:pt x="0" y="11002"/>
                    <a:pt x="4153" y="3845"/>
                    <a:pt x="10883" y="0"/>
                  </a:cubicBezTo>
                  <a:lnTo>
                    <a:pt x="21600" y="1875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3" name="Line 515">
              <a:extLst>
                <a:ext uri="{FF2B5EF4-FFF2-40B4-BE49-F238E27FC236}">
                  <a16:creationId xmlns:a16="http://schemas.microsoft.com/office/drawing/2014/main" id="{5CC06A0C-E8AD-E946-8297-7BB86E32D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91" y="1481"/>
              <a:ext cx="316" cy="2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4" name="Arc 516">
              <a:extLst>
                <a:ext uri="{FF2B5EF4-FFF2-40B4-BE49-F238E27FC236}">
                  <a16:creationId xmlns:a16="http://schemas.microsoft.com/office/drawing/2014/main" id="{87A63487-2E28-6840-A953-4CD1C0E06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1462"/>
              <a:ext cx="10" cy="18"/>
            </a:xfrm>
            <a:custGeom>
              <a:avLst/>
              <a:gdLst>
                <a:gd name="G0" fmla="+- 21600 0 0"/>
                <a:gd name="G1" fmla="+- 18754 0 0"/>
                <a:gd name="G2" fmla="+- 21600 0 0"/>
                <a:gd name="T0" fmla="*/ 11940 w 21600"/>
                <a:gd name="T1" fmla="*/ 38074 h 38074"/>
                <a:gd name="T2" fmla="*/ 10883 w 21600"/>
                <a:gd name="T3" fmla="*/ 0 h 38074"/>
                <a:gd name="T4" fmla="*/ 21600 w 21600"/>
                <a:gd name="T5" fmla="*/ 18754 h 38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074" fill="none" extrusionOk="0">
                  <a:moveTo>
                    <a:pt x="11940" y="38073"/>
                  </a:moveTo>
                  <a:cubicBezTo>
                    <a:pt x="4622" y="34414"/>
                    <a:pt x="0" y="26935"/>
                    <a:pt x="0" y="18754"/>
                  </a:cubicBezTo>
                  <a:cubicBezTo>
                    <a:pt x="0" y="11002"/>
                    <a:pt x="4153" y="3845"/>
                    <a:pt x="10883" y="0"/>
                  </a:cubicBezTo>
                </a:path>
                <a:path w="21600" h="38074" stroke="0" extrusionOk="0">
                  <a:moveTo>
                    <a:pt x="11940" y="38073"/>
                  </a:moveTo>
                  <a:cubicBezTo>
                    <a:pt x="4622" y="34414"/>
                    <a:pt x="0" y="26935"/>
                    <a:pt x="0" y="18754"/>
                  </a:cubicBezTo>
                  <a:cubicBezTo>
                    <a:pt x="0" y="11002"/>
                    <a:pt x="4153" y="3845"/>
                    <a:pt x="10883" y="0"/>
                  </a:cubicBezTo>
                  <a:lnTo>
                    <a:pt x="21600" y="1875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5" name="Freeform 517">
              <a:extLst>
                <a:ext uri="{FF2B5EF4-FFF2-40B4-BE49-F238E27FC236}">
                  <a16:creationId xmlns:a16="http://schemas.microsoft.com/office/drawing/2014/main" id="{34C94263-91E7-BA4E-AE30-1F22D7C1D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464"/>
              <a:ext cx="316" cy="44"/>
            </a:xfrm>
            <a:custGeom>
              <a:avLst/>
              <a:gdLst>
                <a:gd name="T0" fmla="*/ 0 w 108"/>
                <a:gd name="T1" fmla="*/ 0 h 15"/>
                <a:gd name="T2" fmla="*/ 108 w 108"/>
                <a:gd name="T3" fmla="*/ 9 h 15"/>
                <a:gd name="T4" fmla="*/ 107 w 108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15">
                  <a:moveTo>
                    <a:pt x="0" y="0"/>
                  </a:moveTo>
                  <a:lnTo>
                    <a:pt x="108" y="9"/>
                  </a:lnTo>
                  <a:lnTo>
                    <a:pt x="107" y="1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6" name="Freeform 518">
              <a:extLst>
                <a:ext uri="{FF2B5EF4-FFF2-40B4-BE49-F238E27FC236}">
                  <a16:creationId xmlns:a16="http://schemas.microsoft.com/office/drawing/2014/main" id="{1187D28B-36A4-684A-BCB2-355DEE3DE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" y="1467"/>
              <a:ext cx="173" cy="61"/>
            </a:xfrm>
            <a:custGeom>
              <a:avLst/>
              <a:gdLst>
                <a:gd name="T0" fmla="*/ 167 w 173"/>
                <a:gd name="T1" fmla="*/ 0 h 61"/>
                <a:gd name="T2" fmla="*/ 173 w 173"/>
                <a:gd name="T3" fmla="*/ 17 h 61"/>
                <a:gd name="T4" fmla="*/ 6 w 173"/>
                <a:gd name="T5" fmla="*/ 61 h 61"/>
                <a:gd name="T6" fmla="*/ 0 w 173"/>
                <a:gd name="T7" fmla="*/ 47 h 61"/>
                <a:gd name="T8" fmla="*/ 167 w 17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61">
                  <a:moveTo>
                    <a:pt x="167" y="0"/>
                  </a:moveTo>
                  <a:lnTo>
                    <a:pt x="173" y="17"/>
                  </a:lnTo>
                  <a:lnTo>
                    <a:pt x="6" y="61"/>
                  </a:lnTo>
                  <a:lnTo>
                    <a:pt x="0" y="47"/>
                  </a:lnTo>
                  <a:lnTo>
                    <a:pt x="16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7" name="Arc 519">
              <a:extLst>
                <a:ext uri="{FF2B5EF4-FFF2-40B4-BE49-F238E27FC236}">
                  <a16:creationId xmlns:a16="http://schemas.microsoft.com/office/drawing/2014/main" id="{A708AA9E-7425-E748-B188-2339F2962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1467"/>
              <a:ext cx="8" cy="14"/>
            </a:xfrm>
            <a:custGeom>
              <a:avLst/>
              <a:gdLst>
                <a:gd name="G0" fmla="+- 0 0 0"/>
                <a:gd name="G1" fmla="+- 21035 0 0"/>
                <a:gd name="G2" fmla="+- 21600 0 0"/>
                <a:gd name="T0" fmla="*/ 4908 w 21600"/>
                <a:gd name="T1" fmla="*/ 0 h 42446"/>
                <a:gd name="T2" fmla="*/ 2855 w 21600"/>
                <a:gd name="T3" fmla="*/ 42446 h 42446"/>
                <a:gd name="T4" fmla="*/ 0 w 21600"/>
                <a:gd name="T5" fmla="*/ 21035 h 4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46" fill="none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31860"/>
                    <a:pt x="13585" y="41014"/>
                    <a:pt x="2854" y="42445"/>
                  </a:cubicBezTo>
                </a:path>
                <a:path w="21600" h="42446" stroke="0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31860"/>
                    <a:pt x="13585" y="41014"/>
                    <a:pt x="2854" y="42445"/>
                  </a:cubicBezTo>
                  <a:lnTo>
                    <a:pt x="0" y="2103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8" name="Line 520">
              <a:extLst>
                <a:ext uri="{FF2B5EF4-FFF2-40B4-BE49-F238E27FC236}">
                  <a16:creationId xmlns:a16="http://schemas.microsoft.com/office/drawing/2014/main" id="{505A1E8C-1274-A447-8C36-02811AFBE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5" y="1467"/>
              <a:ext cx="167" cy="4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9" name="Arc 521">
              <a:extLst>
                <a:ext uri="{FF2B5EF4-FFF2-40B4-BE49-F238E27FC236}">
                  <a16:creationId xmlns:a16="http://schemas.microsoft.com/office/drawing/2014/main" id="{1EFC660C-0CD0-9240-A0F9-FB709D636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1467"/>
              <a:ext cx="8" cy="14"/>
            </a:xfrm>
            <a:custGeom>
              <a:avLst/>
              <a:gdLst>
                <a:gd name="G0" fmla="+- 0 0 0"/>
                <a:gd name="G1" fmla="+- 21035 0 0"/>
                <a:gd name="G2" fmla="+- 21600 0 0"/>
                <a:gd name="T0" fmla="*/ 4908 w 21600"/>
                <a:gd name="T1" fmla="*/ 0 h 42446"/>
                <a:gd name="T2" fmla="*/ 2855 w 21600"/>
                <a:gd name="T3" fmla="*/ 42446 h 42446"/>
                <a:gd name="T4" fmla="*/ 0 w 21600"/>
                <a:gd name="T5" fmla="*/ 21035 h 4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46" fill="none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31860"/>
                    <a:pt x="13585" y="41014"/>
                    <a:pt x="2854" y="42445"/>
                  </a:cubicBezTo>
                </a:path>
                <a:path w="21600" h="42446" stroke="0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31860"/>
                    <a:pt x="13585" y="41014"/>
                    <a:pt x="2854" y="42445"/>
                  </a:cubicBezTo>
                  <a:lnTo>
                    <a:pt x="0" y="2103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0" name="Freeform 522">
              <a:extLst>
                <a:ext uri="{FF2B5EF4-FFF2-40B4-BE49-F238E27FC236}">
                  <a16:creationId xmlns:a16="http://schemas.microsoft.com/office/drawing/2014/main" id="{0F7DC82D-1575-4846-9FAA-8607D8C0D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" y="1484"/>
              <a:ext cx="173" cy="44"/>
            </a:xfrm>
            <a:custGeom>
              <a:avLst/>
              <a:gdLst>
                <a:gd name="T0" fmla="*/ 59 w 59"/>
                <a:gd name="T1" fmla="*/ 0 h 15"/>
                <a:gd name="T2" fmla="*/ 2 w 59"/>
                <a:gd name="T3" fmla="*/ 15 h 15"/>
                <a:gd name="T4" fmla="*/ 0 w 59"/>
                <a:gd name="T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5">
                  <a:moveTo>
                    <a:pt x="59" y="0"/>
                  </a:moveTo>
                  <a:lnTo>
                    <a:pt x="2" y="15"/>
                  </a:lnTo>
                  <a:lnTo>
                    <a:pt x="0" y="1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1" name="Oval 523">
              <a:extLst>
                <a:ext uri="{FF2B5EF4-FFF2-40B4-BE49-F238E27FC236}">
                  <a16:creationId xmlns:a16="http://schemas.microsoft.com/office/drawing/2014/main" id="{92220432-ED69-9445-B535-10E5D368D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951"/>
              <a:ext cx="91" cy="9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2" name="Oval 524">
              <a:extLst>
                <a:ext uri="{FF2B5EF4-FFF2-40B4-BE49-F238E27FC236}">
                  <a16:creationId xmlns:a16="http://schemas.microsoft.com/office/drawing/2014/main" id="{5BEC801C-F981-024D-A6A5-B7CE67F11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951"/>
              <a:ext cx="91" cy="90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3" name="Freeform 525">
              <a:extLst>
                <a:ext uri="{FF2B5EF4-FFF2-40B4-BE49-F238E27FC236}">
                  <a16:creationId xmlns:a16="http://schemas.microsoft.com/office/drawing/2014/main" id="{A5A82646-E6F0-724A-ACD7-E88B34C9C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1592"/>
              <a:ext cx="20" cy="359"/>
            </a:xfrm>
            <a:custGeom>
              <a:avLst/>
              <a:gdLst>
                <a:gd name="T0" fmla="*/ 20 w 20"/>
                <a:gd name="T1" fmla="*/ 359 h 359"/>
                <a:gd name="T2" fmla="*/ 2 w 20"/>
                <a:gd name="T3" fmla="*/ 359 h 359"/>
                <a:gd name="T4" fmla="*/ 0 w 20"/>
                <a:gd name="T5" fmla="*/ 0 h 359"/>
                <a:gd name="T6" fmla="*/ 17 w 20"/>
                <a:gd name="T7" fmla="*/ 0 h 359"/>
                <a:gd name="T8" fmla="*/ 20 w 20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9">
                  <a:moveTo>
                    <a:pt x="20" y="359"/>
                  </a:moveTo>
                  <a:lnTo>
                    <a:pt x="2" y="359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0" y="35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4" name="Arc 526">
              <a:extLst>
                <a:ext uri="{FF2B5EF4-FFF2-40B4-BE49-F238E27FC236}">
                  <a16:creationId xmlns:a16="http://schemas.microsoft.com/office/drawing/2014/main" id="{6A9C9E28-9570-9A4F-B93C-27364681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1921"/>
              <a:ext cx="18" cy="31"/>
            </a:xfrm>
            <a:custGeom>
              <a:avLst/>
              <a:gdLst>
                <a:gd name="G0" fmla="+- 5566 0 0"/>
                <a:gd name="G1" fmla="+- 0 0 0"/>
                <a:gd name="G2" fmla="+- 21600 0 0"/>
                <a:gd name="T0" fmla="*/ 12397 w 12397"/>
                <a:gd name="T1" fmla="*/ 20492 h 21600"/>
                <a:gd name="T2" fmla="*/ 0 w 12397"/>
                <a:gd name="T3" fmla="*/ 20871 h 21600"/>
                <a:gd name="T4" fmla="*/ 5566 w 1239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97" h="21600" fill="none" extrusionOk="0">
                  <a:moveTo>
                    <a:pt x="12396" y="20491"/>
                  </a:moveTo>
                  <a:cubicBezTo>
                    <a:pt x="10194" y="21225"/>
                    <a:pt x="7887" y="21600"/>
                    <a:pt x="5566" y="21600"/>
                  </a:cubicBezTo>
                  <a:cubicBezTo>
                    <a:pt x="3686" y="21600"/>
                    <a:pt x="1815" y="21354"/>
                    <a:pt x="0" y="20870"/>
                  </a:cubicBezTo>
                </a:path>
                <a:path w="12397" h="21600" stroke="0" extrusionOk="0">
                  <a:moveTo>
                    <a:pt x="12396" y="20491"/>
                  </a:moveTo>
                  <a:cubicBezTo>
                    <a:pt x="10194" y="21225"/>
                    <a:pt x="7887" y="21600"/>
                    <a:pt x="5566" y="21600"/>
                  </a:cubicBezTo>
                  <a:cubicBezTo>
                    <a:pt x="3686" y="21600"/>
                    <a:pt x="1815" y="21354"/>
                    <a:pt x="0" y="20870"/>
                  </a:cubicBezTo>
                  <a:lnTo>
                    <a:pt x="556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5" name="Line 527">
              <a:extLst>
                <a:ext uri="{FF2B5EF4-FFF2-40B4-BE49-F238E27FC236}">
                  <a16:creationId xmlns:a16="http://schemas.microsoft.com/office/drawing/2014/main" id="{5CCD7BDF-A38D-9845-A8E4-AB8935BDF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592"/>
              <a:ext cx="3" cy="35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6" name="Arc 528">
              <a:extLst>
                <a:ext uri="{FF2B5EF4-FFF2-40B4-BE49-F238E27FC236}">
                  <a16:creationId xmlns:a16="http://schemas.microsoft.com/office/drawing/2014/main" id="{774CDF9D-6F92-5A4B-9BF8-95D034B5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1921"/>
              <a:ext cx="18" cy="31"/>
            </a:xfrm>
            <a:custGeom>
              <a:avLst/>
              <a:gdLst>
                <a:gd name="G0" fmla="+- 5566 0 0"/>
                <a:gd name="G1" fmla="+- 0 0 0"/>
                <a:gd name="G2" fmla="+- 21600 0 0"/>
                <a:gd name="T0" fmla="*/ 12397 w 12397"/>
                <a:gd name="T1" fmla="*/ 20492 h 21600"/>
                <a:gd name="T2" fmla="*/ 0 w 12397"/>
                <a:gd name="T3" fmla="*/ 20871 h 21600"/>
                <a:gd name="T4" fmla="*/ 5566 w 1239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97" h="21600" fill="none" extrusionOk="0">
                  <a:moveTo>
                    <a:pt x="12396" y="20491"/>
                  </a:moveTo>
                  <a:cubicBezTo>
                    <a:pt x="10194" y="21225"/>
                    <a:pt x="7887" y="21600"/>
                    <a:pt x="5566" y="21600"/>
                  </a:cubicBezTo>
                  <a:cubicBezTo>
                    <a:pt x="3686" y="21600"/>
                    <a:pt x="1815" y="21354"/>
                    <a:pt x="0" y="20870"/>
                  </a:cubicBezTo>
                </a:path>
                <a:path w="12397" h="21600" stroke="0" extrusionOk="0">
                  <a:moveTo>
                    <a:pt x="12396" y="20491"/>
                  </a:moveTo>
                  <a:cubicBezTo>
                    <a:pt x="10194" y="21225"/>
                    <a:pt x="7887" y="21600"/>
                    <a:pt x="5566" y="21600"/>
                  </a:cubicBezTo>
                  <a:cubicBezTo>
                    <a:pt x="3686" y="21600"/>
                    <a:pt x="1815" y="21354"/>
                    <a:pt x="0" y="20870"/>
                  </a:cubicBezTo>
                  <a:lnTo>
                    <a:pt x="5566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7" name="Freeform 529">
              <a:extLst>
                <a:ext uri="{FF2B5EF4-FFF2-40B4-BE49-F238E27FC236}">
                  <a16:creationId xmlns:a16="http://schemas.microsoft.com/office/drawing/2014/main" id="{E5F4FA85-5711-F744-A72B-FB99C6436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1592"/>
              <a:ext cx="17" cy="359"/>
            </a:xfrm>
            <a:custGeom>
              <a:avLst/>
              <a:gdLst>
                <a:gd name="T0" fmla="*/ 1 w 6"/>
                <a:gd name="T1" fmla="*/ 123 h 123"/>
                <a:gd name="T2" fmla="*/ 0 w 6"/>
                <a:gd name="T3" fmla="*/ 0 h 123"/>
                <a:gd name="T4" fmla="*/ 6 w 6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3">
                  <a:moveTo>
                    <a:pt x="1" y="123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8" name="Freeform 530">
              <a:extLst>
                <a:ext uri="{FF2B5EF4-FFF2-40B4-BE49-F238E27FC236}">
                  <a16:creationId xmlns:a16="http://schemas.microsoft.com/office/drawing/2014/main" id="{C39CB884-ECE6-EB40-987C-276E2AA7F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" y="1992"/>
              <a:ext cx="319" cy="41"/>
            </a:xfrm>
            <a:custGeom>
              <a:avLst/>
              <a:gdLst>
                <a:gd name="T0" fmla="*/ 0 w 319"/>
                <a:gd name="T1" fmla="*/ 17 h 41"/>
                <a:gd name="T2" fmla="*/ 3 w 319"/>
                <a:gd name="T3" fmla="*/ 0 h 41"/>
                <a:gd name="T4" fmla="*/ 319 w 319"/>
                <a:gd name="T5" fmla="*/ 23 h 41"/>
                <a:gd name="T6" fmla="*/ 316 w 319"/>
                <a:gd name="T7" fmla="*/ 41 h 41"/>
                <a:gd name="T8" fmla="*/ 0 w 319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41">
                  <a:moveTo>
                    <a:pt x="0" y="17"/>
                  </a:moveTo>
                  <a:lnTo>
                    <a:pt x="3" y="0"/>
                  </a:lnTo>
                  <a:lnTo>
                    <a:pt x="319" y="23"/>
                  </a:lnTo>
                  <a:lnTo>
                    <a:pt x="316" y="41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9" name="Arc 531">
              <a:extLst>
                <a:ext uri="{FF2B5EF4-FFF2-40B4-BE49-F238E27FC236}">
                  <a16:creationId xmlns:a16="http://schemas.microsoft.com/office/drawing/2014/main" id="{070CFA52-70E8-6E4F-9DD4-B69C9423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991"/>
              <a:ext cx="11" cy="17"/>
            </a:xfrm>
            <a:custGeom>
              <a:avLst/>
              <a:gdLst>
                <a:gd name="G0" fmla="+- 21600 0 0"/>
                <a:gd name="G1" fmla="+- 17859 0 0"/>
                <a:gd name="G2" fmla="+- 21600 0 0"/>
                <a:gd name="T0" fmla="*/ 9451 w 21600"/>
                <a:gd name="T1" fmla="*/ 35718 h 35718"/>
                <a:gd name="T2" fmla="*/ 9451 w 21600"/>
                <a:gd name="T3" fmla="*/ 0 h 35718"/>
                <a:gd name="T4" fmla="*/ 21600 w 21600"/>
                <a:gd name="T5" fmla="*/ 17859 h 35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718" fill="none" extrusionOk="0">
                  <a:moveTo>
                    <a:pt x="9450" y="35718"/>
                  </a:moveTo>
                  <a:cubicBezTo>
                    <a:pt x="3538" y="31696"/>
                    <a:pt x="0" y="25009"/>
                    <a:pt x="0" y="17859"/>
                  </a:cubicBezTo>
                  <a:cubicBezTo>
                    <a:pt x="0" y="10708"/>
                    <a:pt x="3538" y="4021"/>
                    <a:pt x="9450" y="-1"/>
                  </a:cubicBezTo>
                </a:path>
                <a:path w="21600" h="35718" stroke="0" extrusionOk="0">
                  <a:moveTo>
                    <a:pt x="9450" y="35718"/>
                  </a:moveTo>
                  <a:cubicBezTo>
                    <a:pt x="3538" y="31696"/>
                    <a:pt x="0" y="25009"/>
                    <a:pt x="0" y="17859"/>
                  </a:cubicBezTo>
                  <a:cubicBezTo>
                    <a:pt x="0" y="10708"/>
                    <a:pt x="3538" y="4021"/>
                    <a:pt x="9450" y="-1"/>
                  </a:cubicBezTo>
                  <a:lnTo>
                    <a:pt x="21600" y="1785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80" name="Line 532">
              <a:extLst>
                <a:ext uri="{FF2B5EF4-FFF2-40B4-BE49-F238E27FC236}">
                  <a16:creationId xmlns:a16="http://schemas.microsoft.com/office/drawing/2014/main" id="{BDDE46B7-E8B3-5A4A-99E2-8194BD55E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7" y="2009"/>
              <a:ext cx="316" cy="2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81" name="Arc 533">
              <a:extLst>
                <a:ext uri="{FF2B5EF4-FFF2-40B4-BE49-F238E27FC236}">
                  <a16:creationId xmlns:a16="http://schemas.microsoft.com/office/drawing/2014/main" id="{2A1859FB-3045-6E49-AC16-C259F9CE4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991"/>
              <a:ext cx="11" cy="17"/>
            </a:xfrm>
            <a:custGeom>
              <a:avLst/>
              <a:gdLst>
                <a:gd name="G0" fmla="+- 21600 0 0"/>
                <a:gd name="G1" fmla="+- 17859 0 0"/>
                <a:gd name="G2" fmla="+- 21600 0 0"/>
                <a:gd name="T0" fmla="*/ 9451 w 21600"/>
                <a:gd name="T1" fmla="*/ 35718 h 35718"/>
                <a:gd name="T2" fmla="*/ 9451 w 21600"/>
                <a:gd name="T3" fmla="*/ 0 h 35718"/>
                <a:gd name="T4" fmla="*/ 21600 w 21600"/>
                <a:gd name="T5" fmla="*/ 17859 h 35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718" fill="none" extrusionOk="0">
                  <a:moveTo>
                    <a:pt x="9450" y="35718"/>
                  </a:moveTo>
                  <a:cubicBezTo>
                    <a:pt x="3538" y="31696"/>
                    <a:pt x="0" y="25009"/>
                    <a:pt x="0" y="17859"/>
                  </a:cubicBezTo>
                  <a:cubicBezTo>
                    <a:pt x="0" y="10708"/>
                    <a:pt x="3538" y="4021"/>
                    <a:pt x="9450" y="-1"/>
                  </a:cubicBezTo>
                </a:path>
                <a:path w="21600" h="35718" stroke="0" extrusionOk="0">
                  <a:moveTo>
                    <a:pt x="9450" y="35718"/>
                  </a:moveTo>
                  <a:cubicBezTo>
                    <a:pt x="3538" y="31696"/>
                    <a:pt x="0" y="25009"/>
                    <a:pt x="0" y="17859"/>
                  </a:cubicBezTo>
                  <a:cubicBezTo>
                    <a:pt x="0" y="10708"/>
                    <a:pt x="3538" y="4021"/>
                    <a:pt x="9450" y="-1"/>
                  </a:cubicBezTo>
                  <a:lnTo>
                    <a:pt x="21600" y="1785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82" name="Freeform 534">
              <a:extLst>
                <a:ext uri="{FF2B5EF4-FFF2-40B4-BE49-F238E27FC236}">
                  <a16:creationId xmlns:a16="http://schemas.microsoft.com/office/drawing/2014/main" id="{E5161BFD-3367-E94D-945D-67A9C3B01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992"/>
              <a:ext cx="316" cy="41"/>
            </a:xfrm>
            <a:custGeom>
              <a:avLst/>
              <a:gdLst>
                <a:gd name="T0" fmla="*/ 0 w 108"/>
                <a:gd name="T1" fmla="*/ 0 h 14"/>
                <a:gd name="T2" fmla="*/ 108 w 108"/>
                <a:gd name="T3" fmla="*/ 8 h 14"/>
                <a:gd name="T4" fmla="*/ 107 w 10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14">
                  <a:moveTo>
                    <a:pt x="0" y="0"/>
                  </a:moveTo>
                  <a:lnTo>
                    <a:pt x="108" y="8"/>
                  </a:lnTo>
                  <a:lnTo>
                    <a:pt x="107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83" name="Freeform 535">
              <a:extLst>
                <a:ext uri="{FF2B5EF4-FFF2-40B4-BE49-F238E27FC236}">
                  <a16:creationId xmlns:a16="http://schemas.microsoft.com/office/drawing/2014/main" id="{4294630C-912F-FA40-8D01-00DFB27F2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1995"/>
              <a:ext cx="173" cy="67"/>
            </a:xfrm>
            <a:custGeom>
              <a:avLst/>
              <a:gdLst>
                <a:gd name="T0" fmla="*/ 167 w 173"/>
                <a:gd name="T1" fmla="*/ 0 h 67"/>
                <a:gd name="T2" fmla="*/ 173 w 173"/>
                <a:gd name="T3" fmla="*/ 17 h 67"/>
                <a:gd name="T4" fmla="*/ 3 w 173"/>
                <a:gd name="T5" fmla="*/ 67 h 67"/>
                <a:gd name="T6" fmla="*/ 0 w 173"/>
                <a:gd name="T7" fmla="*/ 49 h 67"/>
                <a:gd name="T8" fmla="*/ 167 w 17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67">
                  <a:moveTo>
                    <a:pt x="167" y="0"/>
                  </a:moveTo>
                  <a:lnTo>
                    <a:pt x="173" y="17"/>
                  </a:lnTo>
                  <a:lnTo>
                    <a:pt x="3" y="67"/>
                  </a:lnTo>
                  <a:lnTo>
                    <a:pt x="0" y="49"/>
                  </a:lnTo>
                  <a:lnTo>
                    <a:pt x="16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84" name="Arc 536">
              <a:extLst>
                <a:ext uri="{FF2B5EF4-FFF2-40B4-BE49-F238E27FC236}">
                  <a16:creationId xmlns:a16="http://schemas.microsoft.com/office/drawing/2014/main" id="{64A67E48-27C5-0A49-AB63-304ED4F1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1995"/>
              <a:ext cx="8" cy="14"/>
            </a:xfrm>
            <a:custGeom>
              <a:avLst/>
              <a:gdLst>
                <a:gd name="G0" fmla="+- 0 0 0"/>
                <a:gd name="G1" fmla="+- 21035 0 0"/>
                <a:gd name="G2" fmla="+- 21600 0 0"/>
                <a:gd name="T0" fmla="*/ 4908 w 21600"/>
                <a:gd name="T1" fmla="*/ 0 h 42446"/>
                <a:gd name="T2" fmla="*/ 2855 w 21600"/>
                <a:gd name="T3" fmla="*/ 42446 h 42446"/>
                <a:gd name="T4" fmla="*/ 0 w 21600"/>
                <a:gd name="T5" fmla="*/ 21035 h 4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46" fill="none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31860"/>
                    <a:pt x="13585" y="41014"/>
                    <a:pt x="2854" y="42445"/>
                  </a:cubicBezTo>
                </a:path>
                <a:path w="21600" h="42446" stroke="0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31860"/>
                    <a:pt x="13585" y="41014"/>
                    <a:pt x="2854" y="42445"/>
                  </a:cubicBezTo>
                  <a:lnTo>
                    <a:pt x="0" y="2103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85" name="Line 537">
              <a:extLst>
                <a:ext uri="{FF2B5EF4-FFF2-40B4-BE49-F238E27FC236}">
                  <a16:creationId xmlns:a16="http://schemas.microsoft.com/office/drawing/2014/main" id="{B6E66113-1754-C44C-9A90-EF6F22580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6" y="1995"/>
              <a:ext cx="167" cy="4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86" name="Arc 538">
              <a:extLst>
                <a:ext uri="{FF2B5EF4-FFF2-40B4-BE49-F238E27FC236}">
                  <a16:creationId xmlns:a16="http://schemas.microsoft.com/office/drawing/2014/main" id="{0F8BB059-C815-8845-B5C3-5DB9B24DE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1995"/>
              <a:ext cx="8" cy="14"/>
            </a:xfrm>
            <a:custGeom>
              <a:avLst/>
              <a:gdLst>
                <a:gd name="G0" fmla="+- 0 0 0"/>
                <a:gd name="G1" fmla="+- 21035 0 0"/>
                <a:gd name="G2" fmla="+- 21600 0 0"/>
                <a:gd name="T0" fmla="*/ 4908 w 21600"/>
                <a:gd name="T1" fmla="*/ 0 h 42446"/>
                <a:gd name="T2" fmla="*/ 2855 w 21600"/>
                <a:gd name="T3" fmla="*/ 42446 h 42446"/>
                <a:gd name="T4" fmla="*/ 0 w 21600"/>
                <a:gd name="T5" fmla="*/ 21035 h 4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46" fill="none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31860"/>
                    <a:pt x="13585" y="41014"/>
                    <a:pt x="2854" y="42445"/>
                  </a:cubicBezTo>
                </a:path>
                <a:path w="21600" h="42446" stroke="0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31860"/>
                    <a:pt x="13585" y="41014"/>
                    <a:pt x="2854" y="42445"/>
                  </a:cubicBezTo>
                  <a:lnTo>
                    <a:pt x="0" y="2103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87" name="Freeform 539">
              <a:extLst>
                <a:ext uri="{FF2B5EF4-FFF2-40B4-BE49-F238E27FC236}">
                  <a16:creationId xmlns:a16="http://schemas.microsoft.com/office/drawing/2014/main" id="{F820927E-F7AC-2149-99D4-D5224437C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2012"/>
              <a:ext cx="173" cy="50"/>
            </a:xfrm>
            <a:custGeom>
              <a:avLst/>
              <a:gdLst>
                <a:gd name="T0" fmla="*/ 59 w 59"/>
                <a:gd name="T1" fmla="*/ 0 h 17"/>
                <a:gd name="T2" fmla="*/ 1 w 59"/>
                <a:gd name="T3" fmla="*/ 17 h 17"/>
                <a:gd name="T4" fmla="*/ 0 w 59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7">
                  <a:moveTo>
                    <a:pt x="59" y="0"/>
                  </a:moveTo>
                  <a:lnTo>
                    <a:pt x="1" y="17"/>
                  </a:lnTo>
                  <a:lnTo>
                    <a:pt x="0" y="1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88" name="Oval 540">
              <a:extLst>
                <a:ext uri="{FF2B5EF4-FFF2-40B4-BE49-F238E27FC236}">
                  <a16:creationId xmlns:a16="http://schemas.microsoft.com/office/drawing/2014/main" id="{93015C4A-0BF3-C640-B666-6F9387368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901"/>
              <a:ext cx="184" cy="184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89" name="Oval 541">
              <a:extLst>
                <a:ext uri="{FF2B5EF4-FFF2-40B4-BE49-F238E27FC236}">
                  <a16:creationId xmlns:a16="http://schemas.microsoft.com/office/drawing/2014/main" id="{C220AE9A-2A83-F549-80A3-7C99D867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901"/>
              <a:ext cx="184" cy="18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90" name="Freeform 542">
              <a:extLst>
                <a:ext uri="{FF2B5EF4-FFF2-40B4-BE49-F238E27FC236}">
                  <a16:creationId xmlns:a16="http://schemas.microsoft.com/office/drawing/2014/main" id="{5249935D-C30B-9D47-AECF-416A0713C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" y="1548"/>
              <a:ext cx="20" cy="353"/>
            </a:xfrm>
            <a:custGeom>
              <a:avLst/>
              <a:gdLst>
                <a:gd name="T0" fmla="*/ 20 w 20"/>
                <a:gd name="T1" fmla="*/ 353 h 353"/>
                <a:gd name="T2" fmla="*/ 3 w 20"/>
                <a:gd name="T3" fmla="*/ 353 h 353"/>
                <a:gd name="T4" fmla="*/ 0 w 20"/>
                <a:gd name="T5" fmla="*/ 0 h 353"/>
                <a:gd name="T6" fmla="*/ 17 w 20"/>
                <a:gd name="T7" fmla="*/ 0 h 353"/>
                <a:gd name="T8" fmla="*/ 20 w 20"/>
                <a:gd name="T9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3">
                  <a:moveTo>
                    <a:pt x="20" y="353"/>
                  </a:moveTo>
                  <a:lnTo>
                    <a:pt x="3" y="35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0" y="35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91" name="Arc 543">
              <a:extLst>
                <a:ext uri="{FF2B5EF4-FFF2-40B4-BE49-F238E27FC236}">
                  <a16:creationId xmlns:a16="http://schemas.microsoft.com/office/drawing/2014/main" id="{008F75E9-36F4-AA4A-A8F5-C1F7C910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1871"/>
              <a:ext cx="11" cy="28"/>
            </a:xfrm>
            <a:custGeom>
              <a:avLst/>
              <a:gdLst>
                <a:gd name="G0" fmla="+- 3110 0 0"/>
                <a:gd name="G1" fmla="+- 0 0 0"/>
                <a:gd name="G2" fmla="+- 21600 0 0"/>
                <a:gd name="T0" fmla="*/ 8440 w 8440"/>
                <a:gd name="T1" fmla="*/ 20932 h 21600"/>
                <a:gd name="T2" fmla="*/ 0 w 8440"/>
                <a:gd name="T3" fmla="*/ 21375 h 21600"/>
                <a:gd name="T4" fmla="*/ 3110 w 844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40" h="21600" fill="none" extrusionOk="0">
                  <a:moveTo>
                    <a:pt x="8440" y="20932"/>
                  </a:moveTo>
                  <a:cubicBezTo>
                    <a:pt x="6698" y="21375"/>
                    <a:pt x="4907" y="21600"/>
                    <a:pt x="3110" y="21600"/>
                  </a:cubicBezTo>
                  <a:cubicBezTo>
                    <a:pt x="2069" y="21600"/>
                    <a:pt x="1029" y="21524"/>
                    <a:pt x="0" y="21374"/>
                  </a:cubicBezTo>
                </a:path>
                <a:path w="8440" h="21600" stroke="0" extrusionOk="0">
                  <a:moveTo>
                    <a:pt x="8440" y="20932"/>
                  </a:moveTo>
                  <a:cubicBezTo>
                    <a:pt x="6698" y="21375"/>
                    <a:pt x="4907" y="21600"/>
                    <a:pt x="3110" y="21600"/>
                  </a:cubicBezTo>
                  <a:cubicBezTo>
                    <a:pt x="2069" y="21600"/>
                    <a:pt x="1029" y="21524"/>
                    <a:pt x="0" y="21374"/>
                  </a:cubicBezTo>
                  <a:lnTo>
                    <a:pt x="311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92" name="Line 544">
              <a:extLst>
                <a:ext uri="{FF2B5EF4-FFF2-40B4-BE49-F238E27FC236}">
                  <a16:creationId xmlns:a16="http://schemas.microsoft.com/office/drawing/2014/main" id="{4676FF97-0E84-1A49-A8EC-71ACA03C5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1548"/>
              <a:ext cx="3" cy="35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93" name="Arc 545">
              <a:extLst>
                <a:ext uri="{FF2B5EF4-FFF2-40B4-BE49-F238E27FC236}">
                  <a16:creationId xmlns:a16="http://schemas.microsoft.com/office/drawing/2014/main" id="{FBD292BE-81D4-D845-B04D-3471A276E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1871"/>
              <a:ext cx="11" cy="28"/>
            </a:xfrm>
            <a:custGeom>
              <a:avLst/>
              <a:gdLst>
                <a:gd name="G0" fmla="+- 3110 0 0"/>
                <a:gd name="G1" fmla="+- 0 0 0"/>
                <a:gd name="G2" fmla="+- 21600 0 0"/>
                <a:gd name="T0" fmla="*/ 8440 w 8440"/>
                <a:gd name="T1" fmla="*/ 20932 h 21600"/>
                <a:gd name="T2" fmla="*/ 0 w 8440"/>
                <a:gd name="T3" fmla="*/ 21375 h 21600"/>
                <a:gd name="T4" fmla="*/ 3110 w 844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40" h="21600" fill="none" extrusionOk="0">
                  <a:moveTo>
                    <a:pt x="8440" y="20932"/>
                  </a:moveTo>
                  <a:cubicBezTo>
                    <a:pt x="6698" y="21375"/>
                    <a:pt x="4907" y="21600"/>
                    <a:pt x="3110" y="21600"/>
                  </a:cubicBezTo>
                  <a:cubicBezTo>
                    <a:pt x="2069" y="21600"/>
                    <a:pt x="1029" y="21524"/>
                    <a:pt x="0" y="21374"/>
                  </a:cubicBezTo>
                </a:path>
                <a:path w="8440" h="21600" stroke="0" extrusionOk="0">
                  <a:moveTo>
                    <a:pt x="8440" y="20932"/>
                  </a:moveTo>
                  <a:cubicBezTo>
                    <a:pt x="6698" y="21375"/>
                    <a:pt x="4907" y="21600"/>
                    <a:pt x="3110" y="21600"/>
                  </a:cubicBezTo>
                  <a:cubicBezTo>
                    <a:pt x="2069" y="21600"/>
                    <a:pt x="1029" y="21524"/>
                    <a:pt x="0" y="21374"/>
                  </a:cubicBezTo>
                  <a:lnTo>
                    <a:pt x="3110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94" name="Freeform 546">
              <a:extLst>
                <a:ext uri="{FF2B5EF4-FFF2-40B4-BE49-F238E27FC236}">
                  <a16:creationId xmlns:a16="http://schemas.microsoft.com/office/drawing/2014/main" id="{E528D9E7-14FC-474F-BC6E-477F0BACF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" y="1548"/>
              <a:ext cx="17" cy="353"/>
            </a:xfrm>
            <a:custGeom>
              <a:avLst/>
              <a:gdLst>
                <a:gd name="T0" fmla="*/ 1 w 6"/>
                <a:gd name="T1" fmla="*/ 121 h 121"/>
                <a:gd name="T2" fmla="*/ 0 w 6"/>
                <a:gd name="T3" fmla="*/ 0 h 121"/>
                <a:gd name="T4" fmla="*/ 6 w 6"/>
                <a:gd name="T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1">
                  <a:moveTo>
                    <a:pt x="1" y="121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95" name="Freeform 547">
              <a:extLst>
                <a:ext uri="{FF2B5EF4-FFF2-40B4-BE49-F238E27FC236}">
                  <a16:creationId xmlns:a16="http://schemas.microsoft.com/office/drawing/2014/main" id="{D59DC322-F1B2-EA48-AC7B-4C09F13F5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000"/>
              <a:ext cx="173" cy="62"/>
            </a:xfrm>
            <a:custGeom>
              <a:avLst/>
              <a:gdLst>
                <a:gd name="T0" fmla="*/ 170 w 173"/>
                <a:gd name="T1" fmla="*/ 0 h 62"/>
                <a:gd name="T2" fmla="*/ 173 w 173"/>
                <a:gd name="T3" fmla="*/ 15 h 62"/>
                <a:gd name="T4" fmla="*/ 6 w 173"/>
                <a:gd name="T5" fmla="*/ 62 h 62"/>
                <a:gd name="T6" fmla="*/ 0 w 173"/>
                <a:gd name="T7" fmla="*/ 47 h 62"/>
                <a:gd name="T8" fmla="*/ 170 w 17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62">
                  <a:moveTo>
                    <a:pt x="170" y="0"/>
                  </a:moveTo>
                  <a:lnTo>
                    <a:pt x="173" y="15"/>
                  </a:lnTo>
                  <a:lnTo>
                    <a:pt x="6" y="62"/>
                  </a:lnTo>
                  <a:lnTo>
                    <a:pt x="0" y="47"/>
                  </a:lnTo>
                  <a:lnTo>
                    <a:pt x="17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96" name="Arc 548">
              <a:extLst>
                <a:ext uri="{FF2B5EF4-FFF2-40B4-BE49-F238E27FC236}">
                  <a16:creationId xmlns:a16="http://schemas.microsoft.com/office/drawing/2014/main" id="{B3EEE7C4-E726-144B-8FB7-193F4D20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2001"/>
              <a:ext cx="7" cy="13"/>
            </a:xfrm>
            <a:custGeom>
              <a:avLst/>
              <a:gdLst>
                <a:gd name="G0" fmla="+- 0 0 0"/>
                <a:gd name="G1" fmla="+- 20864 0 0"/>
                <a:gd name="G2" fmla="+- 21600 0 0"/>
                <a:gd name="T0" fmla="*/ 5589 w 21600"/>
                <a:gd name="T1" fmla="*/ 0 h 38017"/>
                <a:gd name="T2" fmla="*/ 13127 w 21600"/>
                <a:gd name="T3" fmla="*/ 38017 h 38017"/>
                <a:gd name="T4" fmla="*/ 0 w 21600"/>
                <a:gd name="T5" fmla="*/ 20864 h 38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017" fill="none" extrusionOk="0">
                  <a:moveTo>
                    <a:pt x="5589" y="-1"/>
                  </a:moveTo>
                  <a:cubicBezTo>
                    <a:pt x="15032" y="2529"/>
                    <a:pt x="21600" y="11087"/>
                    <a:pt x="21600" y="20864"/>
                  </a:cubicBezTo>
                  <a:cubicBezTo>
                    <a:pt x="21600" y="27588"/>
                    <a:pt x="18467" y="33930"/>
                    <a:pt x="13127" y="38017"/>
                  </a:cubicBezTo>
                </a:path>
                <a:path w="21600" h="38017" stroke="0" extrusionOk="0">
                  <a:moveTo>
                    <a:pt x="5589" y="-1"/>
                  </a:moveTo>
                  <a:cubicBezTo>
                    <a:pt x="15032" y="2529"/>
                    <a:pt x="21600" y="11087"/>
                    <a:pt x="21600" y="20864"/>
                  </a:cubicBezTo>
                  <a:cubicBezTo>
                    <a:pt x="21600" y="27588"/>
                    <a:pt x="18467" y="33930"/>
                    <a:pt x="13127" y="38017"/>
                  </a:cubicBezTo>
                  <a:lnTo>
                    <a:pt x="0" y="2086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97" name="Line 549">
              <a:extLst>
                <a:ext uri="{FF2B5EF4-FFF2-40B4-BE49-F238E27FC236}">
                  <a16:creationId xmlns:a16="http://schemas.microsoft.com/office/drawing/2014/main" id="{A343E356-68B7-4A40-B2B3-ED80926FC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7" y="2000"/>
              <a:ext cx="170" cy="4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98" name="Arc 550">
              <a:extLst>
                <a:ext uri="{FF2B5EF4-FFF2-40B4-BE49-F238E27FC236}">
                  <a16:creationId xmlns:a16="http://schemas.microsoft.com/office/drawing/2014/main" id="{28FB323C-383A-704E-AB78-BB637B90A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2001"/>
              <a:ext cx="7" cy="13"/>
            </a:xfrm>
            <a:custGeom>
              <a:avLst/>
              <a:gdLst>
                <a:gd name="G0" fmla="+- 0 0 0"/>
                <a:gd name="G1" fmla="+- 20864 0 0"/>
                <a:gd name="G2" fmla="+- 21600 0 0"/>
                <a:gd name="T0" fmla="*/ 5589 w 21600"/>
                <a:gd name="T1" fmla="*/ 0 h 38017"/>
                <a:gd name="T2" fmla="*/ 13127 w 21600"/>
                <a:gd name="T3" fmla="*/ 38017 h 38017"/>
                <a:gd name="T4" fmla="*/ 0 w 21600"/>
                <a:gd name="T5" fmla="*/ 20864 h 38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017" fill="none" extrusionOk="0">
                  <a:moveTo>
                    <a:pt x="5589" y="-1"/>
                  </a:moveTo>
                  <a:cubicBezTo>
                    <a:pt x="15032" y="2529"/>
                    <a:pt x="21600" y="11087"/>
                    <a:pt x="21600" y="20864"/>
                  </a:cubicBezTo>
                  <a:cubicBezTo>
                    <a:pt x="21600" y="27588"/>
                    <a:pt x="18467" y="33930"/>
                    <a:pt x="13127" y="38017"/>
                  </a:cubicBezTo>
                </a:path>
                <a:path w="21600" h="38017" stroke="0" extrusionOk="0">
                  <a:moveTo>
                    <a:pt x="5589" y="-1"/>
                  </a:moveTo>
                  <a:cubicBezTo>
                    <a:pt x="15032" y="2529"/>
                    <a:pt x="21600" y="11087"/>
                    <a:pt x="21600" y="20864"/>
                  </a:cubicBezTo>
                  <a:cubicBezTo>
                    <a:pt x="21600" y="27588"/>
                    <a:pt x="18467" y="33930"/>
                    <a:pt x="13127" y="38017"/>
                  </a:cubicBezTo>
                  <a:lnTo>
                    <a:pt x="0" y="2086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99" name="Freeform 551">
              <a:extLst>
                <a:ext uri="{FF2B5EF4-FFF2-40B4-BE49-F238E27FC236}">
                  <a16:creationId xmlns:a16="http://schemas.microsoft.com/office/drawing/2014/main" id="{AD2F3A3D-295D-B047-930D-F81E7DCAD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015"/>
              <a:ext cx="173" cy="47"/>
            </a:xfrm>
            <a:custGeom>
              <a:avLst/>
              <a:gdLst>
                <a:gd name="T0" fmla="*/ 59 w 59"/>
                <a:gd name="T1" fmla="*/ 0 h 16"/>
                <a:gd name="T2" fmla="*/ 2 w 59"/>
                <a:gd name="T3" fmla="*/ 16 h 16"/>
                <a:gd name="T4" fmla="*/ 0 w 59"/>
                <a:gd name="T5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6">
                  <a:moveTo>
                    <a:pt x="59" y="0"/>
                  </a:moveTo>
                  <a:lnTo>
                    <a:pt x="2" y="16"/>
                  </a:lnTo>
                  <a:lnTo>
                    <a:pt x="0" y="1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0" name="Oval 552">
              <a:extLst>
                <a:ext uri="{FF2B5EF4-FFF2-40B4-BE49-F238E27FC236}">
                  <a16:creationId xmlns:a16="http://schemas.microsoft.com/office/drawing/2014/main" id="{F05379BB-508E-3F46-8F17-B39DA6F0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1406"/>
              <a:ext cx="184" cy="183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1" name="Oval 553">
              <a:extLst>
                <a:ext uri="{FF2B5EF4-FFF2-40B4-BE49-F238E27FC236}">
                  <a16:creationId xmlns:a16="http://schemas.microsoft.com/office/drawing/2014/main" id="{74884E16-F6B7-EB48-8D28-437805EB2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1406"/>
              <a:ext cx="184" cy="183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2" name="Freeform 554">
              <a:extLst>
                <a:ext uri="{FF2B5EF4-FFF2-40B4-BE49-F238E27FC236}">
                  <a16:creationId xmlns:a16="http://schemas.microsoft.com/office/drawing/2014/main" id="{3084F59E-63BA-E040-AE35-3E9288D6F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" y="1496"/>
              <a:ext cx="319" cy="38"/>
            </a:xfrm>
            <a:custGeom>
              <a:avLst/>
              <a:gdLst>
                <a:gd name="T0" fmla="*/ 0 w 319"/>
                <a:gd name="T1" fmla="*/ 18 h 38"/>
                <a:gd name="T2" fmla="*/ 0 w 319"/>
                <a:gd name="T3" fmla="*/ 0 h 38"/>
                <a:gd name="T4" fmla="*/ 319 w 319"/>
                <a:gd name="T5" fmla="*/ 20 h 38"/>
                <a:gd name="T6" fmla="*/ 319 w 319"/>
                <a:gd name="T7" fmla="*/ 38 h 38"/>
                <a:gd name="T8" fmla="*/ 0 w 319"/>
                <a:gd name="T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38">
                  <a:moveTo>
                    <a:pt x="0" y="18"/>
                  </a:moveTo>
                  <a:lnTo>
                    <a:pt x="0" y="0"/>
                  </a:lnTo>
                  <a:lnTo>
                    <a:pt x="319" y="20"/>
                  </a:lnTo>
                  <a:lnTo>
                    <a:pt x="319" y="38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3" name="Arc 555">
              <a:extLst>
                <a:ext uri="{FF2B5EF4-FFF2-40B4-BE49-F238E27FC236}">
                  <a16:creationId xmlns:a16="http://schemas.microsoft.com/office/drawing/2014/main" id="{3E54AAB8-BE22-8A4E-AAFD-CB471A7C5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" y="1497"/>
              <a:ext cx="11" cy="16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9045 w 21600"/>
                <a:gd name="T1" fmla="*/ 32851 h 32851"/>
                <a:gd name="T2" fmla="*/ 6326 w 21600"/>
                <a:gd name="T3" fmla="*/ 0 h 32851"/>
                <a:gd name="T4" fmla="*/ 21600 w 21600"/>
                <a:gd name="T5" fmla="*/ 15274 h 32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851" fill="none" extrusionOk="0">
                  <a:moveTo>
                    <a:pt x="9045" y="32850"/>
                  </a:moveTo>
                  <a:cubicBezTo>
                    <a:pt x="3368" y="28796"/>
                    <a:pt x="0" y="22249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2851" stroke="0" extrusionOk="0">
                  <a:moveTo>
                    <a:pt x="9045" y="32850"/>
                  </a:moveTo>
                  <a:cubicBezTo>
                    <a:pt x="3368" y="28796"/>
                    <a:pt x="0" y="22249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4" name="Line 556">
              <a:extLst>
                <a:ext uri="{FF2B5EF4-FFF2-40B4-BE49-F238E27FC236}">
                  <a16:creationId xmlns:a16="http://schemas.microsoft.com/office/drawing/2014/main" id="{12449867-89F3-6040-B4A3-DFC004B5E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5" y="1514"/>
              <a:ext cx="319" cy="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5" name="Arc 557">
              <a:extLst>
                <a:ext uri="{FF2B5EF4-FFF2-40B4-BE49-F238E27FC236}">
                  <a16:creationId xmlns:a16="http://schemas.microsoft.com/office/drawing/2014/main" id="{85AA6817-15CA-324B-845F-BE1D3B0D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" y="1497"/>
              <a:ext cx="11" cy="16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9045 w 21600"/>
                <a:gd name="T1" fmla="*/ 32851 h 32851"/>
                <a:gd name="T2" fmla="*/ 6326 w 21600"/>
                <a:gd name="T3" fmla="*/ 0 h 32851"/>
                <a:gd name="T4" fmla="*/ 21600 w 21600"/>
                <a:gd name="T5" fmla="*/ 15274 h 32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851" fill="none" extrusionOk="0">
                  <a:moveTo>
                    <a:pt x="9045" y="32850"/>
                  </a:moveTo>
                  <a:cubicBezTo>
                    <a:pt x="3368" y="28796"/>
                    <a:pt x="0" y="22249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2851" stroke="0" extrusionOk="0">
                  <a:moveTo>
                    <a:pt x="9045" y="32850"/>
                  </a:moveTo>
                  <a:cubicBezTo>
                    <a:pt x="3368" y="28796"/>
                    <a:pt x="0" y="22249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6" name="Freeform 558">
              <a:extLst>
                <a:ext uri="{FF2B5EF4-FFF2-40B4-BE49-F238E27FC236}">
                  <a16:creationId xmlns:a16="http://schemas.microsoft.com/office/drawing/2014/main" id="{A0AAF1E7-5E43-F04E-81CF-61F5C74D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" y="1496"/>
              <a:ext cx="319" cy="38"/>
            </a:xfrm>
            <a:custGeom>
              <a:avLst/>
              <a:gdLst>
                <a:gd name="T0" fmla="*/ 0 w 109"/>
                <a:gd name="T1" fmla="*/ 0 h 13"/>
                <a:gd name="T2" fmla="*/ 109 w 109"/>
                <a:gd name="T3" fmla="*/ 7 h 13"/>
                <a:gd name="T4" fmla="*/ 109 w 10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13">
                  <a:moveTo>
                    <a:pt x="0" y="0"/>
                  </a:moveTo>
                  <a:lnTo>
                    <a:pt x="109" y="7"/>
                  </a:lnTo>
                  <a:lnTo>
                    <a:pt x="109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7" name="Freeform 559">
              <a:extLst>
                <a:ext uri="{FF2B5EF4-FFF2-40B4-BE49-F238E27FC236}">
                  <a16:creationId xmlns:a16="http://schemas.microsoft.com/office/drawing/2014/main" id="{1EBA0CFC-5A7B-EB40-9ADA-CC98BCBB0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502"/>
              <a:ext cx="172" cy="64"/>
            </a:xfrm>
            <a:custGeom>
              <a:avLst/>
              <a:gdLst>
                <a:gd name="T0" fmla="*/ 169 w 172"/>
                <a:gd name="T1" fmla="*/ 0 h 64"/>
                <a:gd name="T2" fmla="*/ 172 w 172"/>
                <a:gd name="T3" fmla="*/ 17 h 64"/>
                <a:gd name="T4" fmla="*/ 3 w 172"/>
                <a:gd name="T5" fmla="*/ 64 h 64"/>
                <a:gd name="T6" fmla="*/ 0 w 172"/>
                <a:gd name="T7" fmla="*/ 46 h 64"/>
                <a:gd name="T8" fmla="*/ 169 w 17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64">
                  <a:moveTo>
                    <a:pt x="169" y="0"/>
                  </a:moveTo>
                  <a:lnTo>
                    <a:pt x="172" y="17"/>
                  </a:lnTo>
                  <a:lnTo>
                    <a:pt x="3" y="64"/>
                  </a:lnTo>
                  <a:lnTo>
                    <a:pt x="0" y="46"/>
                  </a:lnTo>
                  <a:lnTo>
                    <a:pt x="16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8" name="Arc 560">
              <a:extLst>
                <a:ext uri="{FF2B5EF4-FFF2-40B4-BE49-F238E27FC236}">
                  <a16:creationId xmlns:a16="http://schemas.microsoft.com/office/drawing/2014/main" id="{C89D1F2A-0FD2-B443-80AD-91CAAC22D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02"/>
              <a:ext cx="7" cy="14"/>
            </a:xfrm>
            <a:custGeom>
              <a:avLst/>
              <a:gdLst>
                <a:gd name="G0" fmla="+- 0 0 0"/>
                <a:gd name="G1" fmla="+- 21383 0 0"/>
                <a:gd name="G2" fmla="+- 21600 0 0"/>
                <a:gd name="T0" fmla="*/ 3055 w 21600"/>
                <a:gd name="T1" fmla="*/ 0 h 42766"/>
                <a:gd name="T2" fmla="*/ 3055 w 21600"/>
                <a:gd name="T3" fmla="*/ 42766 h 42766"/>
                <a:gd name="T4" fmla="*/ 0 w 21600"/>
                <a:gd name="T5" fmla="*/ 21383 h 4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66" fill="none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</a:path>
                <a:path w="21600" h="42766" stroke="0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  <a:lnTo>
                    <a:pt x="0" y="2138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9" name="Line 561">
              <a:extLst>
                <a:ext uri="{FF2B5EF4-FFF2-40B4-BE49-F238E27FC236}">
                  <a16:creationId xmlns:a16="http://schemas.microsoft.com/office/drawing/2014/main" id="{CCB219EA-2FE3-AC41-879F-00A67BC67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7" y="1502"/>
              <a:ext cx="169" cy="4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10" name="Arc 562">
              <a:extLst>
                <a:ext uri="{FF2B5EF4-FFF2-40B4-BE49-F238E27FC236}">
                  <a16:creationId xmlns:a16="http://schemas.microsoft.com/office/drawing/2014/main" id="{81D6E842-E25F-4F4B-945B-D36B61D5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02"/>
              <a:ext cx="7" cy="14"/>
            </a:xfrm>
            <a:custGeom>
              <a:avLst/>
              <a:gdLst>
                <a:gd name="G0" fmla="+- 0 0 0"/>
                <a:gd name="G1" fmla="+- 21383 0 0"/>
                <a:gd name="G2" fmla="+- 21600 0 0"/>
                <a:gd name="T0" fmla="*/ 3055 w 21600"/>
                <a:gd name="T1" fmla="*/ 0 h 42766"/>
                <a:gd name="T2" fmla="*/ 3055 w 21600"/>
                <a:gd name="T3" fmla="*/ 42766 h 42766"/>
                <a:gd name="T4" fmla="*/ 0 w 21600"/>
                <a:gd name="T5" fmla="*/ 21383 h 4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66" fill="none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</a:path>
                <a:path w="21600" h="42766" stroke="0" extrusionOk="0">
                  <a:moveTo>
                    <a:pt x="3054" y="0"/>
                  </a:moveTo>
                  <a:cubicBezTo>
                    <a:pt x="13696" y="1520"/>
                    <a:pt x="21600" y="10633"/>
                    <a:pt x="21600" y="21383"/>
                  </a:cubicBezTo>
                  <a:cubicBezTo>
                    <a:pt x="21600" y="32132"/>
                    <a:pt x="13696" y="41245"/>
                    <a:pt x="3054" y="42765"/>
                  </a:cubicBezTo>
                  <a:lnTo>
                    <a:pt x="0" y="2138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11" name="Freeform 563">
              <a:extLst>
                <a:ext uri="{FF2B5EF4-FFF2-40B4-BE49-F238E27FC236}">
                  <a16:creationId xmlns:a16="http://schemas.microsoft.com/office/drawing/2014/main" id="{1708A2F1-B9EE-D941-9EFB-0547161DE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" y="1519"/>
              <a:ext cx="172" cy="47"/>
            </a:xfrm>
            <a:custGeom>
              <a:avLst/>
              <a:gdLst>
                <a:gd name="T0" fmla="*/ 59 w 59"/>
                <a:gd name="T1" fmla="*/ 0 h 16"/>
                <a:gd name="T2" fmla="*/ 1 w 59"/>
                <a:gd name="T3" fmla="*/ 16 h 16"/>
                <a:gd name="T4" fmla="*/ 0 w 59"/>
                <a:gd name="T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6">
                  <a:moveTo>
                    <a:pt x="59" y="0"/>
                  </a:moveTo>
                  <a:lnTo>
                    <a:pt x="1" y="16"/>
                  </a:lnTo>
                  <a:lnTo>
                    <a:pt x="0" y="1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12" name="Oval 564">
              <a:extLst>
                <a:ext uri="{FF2B5EF4-FFF2-40B4-BE49-F238E27FC236}">
                  <a16:creationId xmlns:a16="http://schemas.microsoft.com/office/drawing/2014/main" id="{7289DCBF-9367-6541-8E60-E080339B2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458"/>
              <a:ext cx="90" cy="9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13" name="Oval 565">
              <a:extLst>
                <a:ext uri="{FF2B5EF4-FFF2-40B4-BE49-F238E27FC236}">
                  <a16:creationId xmlns:a16="http://schemas.microsoft.com/office/drawing/2014/main" id="{DBD06E3F-0409-F248-9541-0E9D3291D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458"/>
              <a:ext cx="90" cy="90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14" name="Freeform 566">
              <a:extLst>
                <a:ext uri="{FF2B5EF4-FFF2-40B4-BE49-F238E27FC236}">
                  <a16:creationId xmlns:a16="http://schemas.microsoft.com/office/drawing/2014/main" id="{0AA1564B-824C-694C-A9D9-68B6B80C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1502"/>
              <a:ext cx="173" cy="58"/>
            </a:xfrm>
            <a:custGeom>
              <a:avLst/>
              <a:gdLst>
                <a:gd name="T0" fmla="*/ 167 w 173"/>
                <a:gd name="T1" fmla="*/ 0 h 58"/>
                <a:gd name="T2" fmla="*/ 173 w 173"/>
                <a:gd name="T3" fmla="*/ 14 h 58"/>
                <a:gd name="T4" fmla="*/ 6 w 173"/>
                <a:gd name="T5" fmla="*/ 58 h 58"/>
                <a:gd name="T6" fmla="*/ 0 w 173"/>
                <a:gd name="T7" fmla="*/ 41 h 58"/>
                <a:gd name="T8" fmla="*/ 167 w 17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58">
                  <a:moveTo>
                    <a:pt x="167" y="0"/>
                  </a:moveTo>
                  <a:lnTo>
                    <a:pt x="173" y="14"/>
                  </a:lnTo>
                  <a:lnTo>
                    <a:pt x="6" y="58"/>
                  </a:lnTo>
                  <a:lnTo>
                    <a:pt x="0" y="41"/>
                  </a:lnTo>
                  <a:lnTo>
                    <a:pt x="16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15" name="Arc 567">
              <a:extLst>
                <a:ext uri="{FF2B5EF4-FFF2-40B4-BE49-F238E27FC236}">
                  <a16:creationId xmlns:a16="http://schemas.microsoft.com/office/drawing/2014/main" id="{6F7108D5-02E3-A444-BB39-01D5113A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502"/>
              <a:ext cx="8" cy="13"/>
            </a:xfrm>
            <a:custGeom>
              <a:avLst/>
              <a:gdLst>
                <a:gd name="G0" fmla="+- 0 0 0"/>
                <a:gd name="G1" fmla="+- 21035 0 0"/>
                <a:gd name="G2" fmla="+- 21600 0 0"/>
                <a:gd name="T0" fmla="*/ 4908 w 21600"/>
                <a:gd name="T1" fmla="*/ 0 h 40094"/>
                <a:gd name="T2" fmla="*/ 10165 w 21600"/>
                <a:gd name="T3" fmla="*/ 40094 h 40094"/>
                <a:gd name="T4" fmla="*/ 0 w 21600"/>
                <a:gd name="T5" fmla="*/ 21035 h 40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094" fill="none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29012"/>
                    <a:pt x="17203" y="36339"/>
                    <a:pt x="10164" y="40093"/>
                  </a:cubicBezTo>
                </a:path>
                <a:path w="21600" h="40094" stroke="0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29012"/>
                    <a:pt x="17203" y="36339"/>
                    <a:pt x="10164" y="40093"/>
                  </a:cubicBezTo>
                  <a:lnTo>
                    <a:pt x="0" y="2103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16" name="Line 568">
              <a:extLst>
                <a:ext uri="{FF2B5EF4-FFF2-40B4-BE49-F238E27FC236}">
                  <a16:creationId xmlns:a16="http://schemas.microsoft.com/office/drawing/2014/main" id="{5B3F332A-C6B7-FB4E-B3BC-6836AC087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7" y="1502"/>
              <a:ext cx="167" cy="4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17" name="Arc 569">
              <a:extLst>
                <a:ext uri="{FF2B5EF4-FFF2-40B4-BE49-F238E27FC236}">
                  <a16:creationId xmlns:a16="http://schemas.microsoft.com/office/drawing/2014/main" id="{0553C161-A9C9-1E48-8576-1B1E4E2A3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502"/>
              <a:ext cx="8" cy="13"/>
            </a:xfrm>
            <a:custGeom>
              <a:avLst/>
              <a:gdLst>
                <a:gd name="G0" fmla="+- 0 0 0"/>
                <a:gd name="G1" fmla="+- 21035 0 0"/>
                <a:gd name="G2" fmla="+- 21600 0 0"/>
                <a:gd name="T0" fmla="*/ 4908 w 21600"/>
                <a:gd name="T1" fmla="*/ 0 h 40094"/>
                <a:gd name="T2" fmla="*/ 10165 w 21600"/>
                <a:gd name="T3" fmla="*/ 40094 h 40094"/>
                <a:gd name="T4" fmla="*/ 0 w 21600"/>
                <a:gd name="T5" fmla="*/ 21035 h 40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094" fill="none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29012"/>
                    <a:pt x="17203" y="36339"/>
                    <a:pt x="10164" y="40093"/>
                  </a:cubicBezTo>
                </a:path>
                <a:path w="21600" h="40094" stroke="0" extrusionOk="0">
                  <a:moveTo>
                    <a:pt x="4908" y="-1"/>
                  </a:moveTo>
                  <a:cubicBezTo>
                    <a:pt x="14684" y="2280"/>
                    <a:pt x="21600" y="10996"/>
                    <a:pt x="21600" y="21035"/>
                  </a:cubicBezTo>
                  <a:cubicBezTo>
                    <a:pt x="21600" y="29012"/>
                    <a:pt x="17203" y="36339"/>
                    <a:pt x="10164" y="40093"/>
                  </a:cubicBezTo>
                  <a:lnTo>
                    <a:pt x="0" y="2103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18" name="Freeform 570">
              <a:extLst>
                <a:ext uri="{FF2B5EF4-FFF2-40B4-BE49-F238E27FC236}">
                  <a16:creationId xmlns:a16="http://schemas.microsoft.com/office/drawing/2014/main" id="{EC0F6430-9227-D54C-93C0-620ABC949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1516"/>
              <a:ext cx="173" cy="44"/>
            </a:xfrm>
            <a:custGeom>
              <a:avLst/>
              <a:gdLst>
                <a:gd name="T0" fmla="*/ 59 w 59"/>
                <a:gd name="T1" fmla="*/ 0 h 15"/>
                <a:gd name="T2" fmla="*/ 2 w 59"/>
                <a:gd name="T3" fmla="*/ 15 h 15"/>
                <a:gd name="T4" fmla="*/ 0 w 59"/>
                <a:gd name="T5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5">
                  <a:moveTo>
                    <a:pt x="59" y="0"/>
                  </a:moveTo>
                  <a:lnTo>
                    <a:pt x="2" y="15"/>
                  </a:lnTo>
                  <a:lnTo>
                    <a:pt x="0" y="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19" name="Oval 571">
              <a:extLst>
                <a:ext uri="{FF2B5EF4-FFF2-40B4-BE49-F238E27FC236}">
                  <a16:creationId xmlns:a16="http://schemas.microsoft.com/office/drawing/2014/main" id="{9AD2EADF-D9C9-0F4E-8250-AE060981A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989"/>
              <a:ext cx="90" cy="9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20" name="Oval 572">
              <a:extLst>
                <a:ext uri="{FF2B5EF4-FFF2-40B4-BE49-F238E27FC236}">
                  <a16:creationId xmlns:a16="http://schemas.microsoft.com/office/drawing/2014/main" id="{6A1A6BDF-A009-6F4D-9E23-01B5DB41D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989"/>
              <a:ext cx="90" cy="90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21" name="Freeform 573">
              <a:extLst>
                <a:ext uri="{FF2B5EF4-FFF2-40B4-BE49-F238E27FC236}">
                  <a16:creationId xmlns:a16="http://schemas.microsoft.com/office/drawing/2014/main" id="{1786AE58-E061-1849-98E0-3539F46D1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1630"/>
              <a:ext cx="23" cy="359"/>
            </a:xfrm>
            <a:custGeom>
              <a:avLst/>
              <a:gdLst>
                <a:gd name="T0" fmla="*/ 23 w 23"/>
                <a:gd name="T1" fmla="*/ 359 h 359"/>
                <a:gd name="T2" fmla="*/ 6 w 23"/>
                <a:gd name="T3" fmla="*/ 359 h 359"/>
                <a:gd name="T4" fmla="*/ 0 w 23"/>
                <a:gd name="T5" fmla="*/ 0 h 359"/>
                <a:gd name="T6" fmla="*/ 17 w 23"/>
                <a:gd name="T7" fmla="*/ 0 h 359"/>
                <a:gd name="T8" fmla="*/ 23 w 2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9">
                  <a:moveTo>
                    <a:pt x="23" y="359"/>
                  </a:moveTo>
                  <a:lnTo>
                    <a:pt x="6" y="359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3" y="35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22" name="Arc 574">
              <a:extLst>
                <a:ext uri="{FF2B5EF4-FFF2-40B4-BE49-F238E27FC236}">
                  <a16:creationId xmlns:a16="http://schemas.microsoft.com/office/drawing/2014/main" id="{1BDA91E6-A8E6-DD4D-A9F7-6E9EFD091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959"/>
              <a:ext cx="17" cy="31"/>
            </a:xfrm>
            <a:custGeom>
              <a:avLst/>
              <a:gdLst>
                <a:gd name="G0" fmla="+- 4833 0 0"/>
                <a:gd name="G1" fmla="+- 0 0 0"/>
                <a:gd name="G2" fmla="+- 21600 0 0"/>
                <a:gd name="T0" fmla="*/ 11564 w 11564"/>
                <a:gd name="T1" fmla="*/ 20524 h 21600"/>
                <a:gd name="T2" fmla="*/ 0 w 11564"/>
                <a:gd name="T3" fmla="*/ 21052 h 21600"/>
                <a:gd name="T4" fmla="*/ 4833 w 115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64" h="21600" fill="none" extrusionOk="0">
                  <a:moveTo>
                    <a:pt x="11564" y="20524"/>
                  </a:moveTo>
                  <a:cubicBezTo>
                    <a:pt x="9391" y="21236"/>
                    <a:pt x="7119" y="21600"/>
                    <a:pt x="4833" y="21600"/>
                  </a:cubicBezTo>
                  <a:cubicBezTo>
                    <a:pt x="3206" y="21600"/>
                    <a:pt x="1585" y="21416"/>
                    <a:pt x="-1" y="21052"/>
                  </a:cubicBezTo>
                </a:path>
                <a:path w="11564" h="21600" stroke="0" extrusionOk="0">
                  <a:moveTo>
                    <a:pt x="11564" y="20524"/>
                  </a:moveTo>
                  <a:cubicBezTo>
                    <a:pt x="9391" y="21236"/>
                    <a:pt x="7119" y="21600"/>
                    <a:pt x="4833" y="21600"/>
                  </a:cubicBezTo>
                  <a:cubicBezTo>
                    <a:pt x="3206" y="21600"/>
                    <a:pt x="1585" y="21416"/>
                    <a:pt x="-1" y="21052"/>
                  </a:cubicBezTo>
                  <a:lnTo>
                    <a:pt x="483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23" name="Line 575">
              <a:extLst>
                <a:ext uri="{FF2B5EF4-FFF2-40B4-BE49-F238E27FC236}">
                  <a16:creationId xmlns:a16="http://schemas.microsoft.com/office/drawing/2014/main" id="{AD874C5E-D405-5A4D-AD0F-C47FD5AD0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1630"/>
              <a:ext cx="6" cy="35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24" name="Arc 576">
              <a:extLst>
                <a:ext uri="{FF2B5EF4-FFF2-40B4-BE49-F238E27FC236}">
                  <a16:creationId xmlns:a16="http://schemas.microsoft.com/office/drawing/2014/main" id="{0B8C8C78-CA3B-B844-BF8D-A49B9CCC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959"/>
              <a:ext cx="17" cy="31"/>
            </a:xfrm>
            <a:custGeom>
              <a:avLst/>
              <a:gdLst>
                <a:gd name="G0" fmla="+- 4833 0 0"/>
                <a:gd name="G1" fmla="+- 0 0 0"/>
                <a:gd name="G2" fmla="+- 21600 0 0"/>
                <a:gd name="T0" fmla="*/ 11564 w 11564"/>
                <a:gd name="T1" fmla="*/ 20524 h 21600"/>
                <a:gd name="T2" fmla="*/ 0 w 11564"/>
                <a:gd name="T3" fmla="*/ 21052 h 21600"/>
                <a:gd name="T4" fmla="*/ 4833 w 115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64" h="21600" fill="none" extrusionOk="0">
                  <a:moveTo>
                    <a:pt x="11564" y="20524"/>
                  </a:moveTo>
                  <a:cubicBezTo>
                    <a:pt x="9391" y="21236"/>
                    <a:pt x="7119" y="21600"/>
                    <a:pt x="4833" y="21600"/>
                  </a:cubicBezTo>
                  <a:cubicBezTo>
                    <a:pt x="3206" y="21600"/>
                    <a:pt x="1585" y="21416"/>
                    <a:pt x="-1" y="21052"/>
                  </a:cubicBezTo>
                </a:path>
                <a:path w="11564" h="21600" stroke="0" extrusionOk="0">
                  <a:moveTo>
                    <a:pt x="11564" y="20524"/>
                  </a:moveTo>
                  <a:cubicBezTo>
                    <a:pt x="9391" y="21236"/>
                    <a:pt x="7119" y="21600"/>
                    <a:pt x="4833" y="21600"/>
                  </a:cubicBezTo>
                  <a:cubicBezTo>
                    <a:pt x="3206" y="21600"/>
                    <a:pt x="1585" y="21416"/>
                    <a:pt x="-1" y="21052"/>
                  </a:cubicBezTo>
                  <a:lnTo>
                    <a:pt x="4833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25" name="Freeform 577">
              <a:extLst>
                <a:ext uri="{FF2B5EF4-FFF2-40B4-BE49-F238E27FC236}">
                  <a16:creationId xmlns:a16="http://schemas.microsoft.com/office/drawing/2014/main" id="{83B28340-46F3-4D42-BE93-0BDEBEB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1630"/>
              <a:ext cx="17" cy="359"/>
            </a:xfrm>
            <a:custGeom>
              <a:avLst/>
              <a:gdLst>
                <a:gd name="T0" fmla="*/ 2 w 6"/>
                <a:gd name="T1" fmla="*/ 123 h 123"/>
                <a:gd name="T2" fmla="*/ 0 w 6"/>
                <a:gd name="T3" fmla="*/ 0 h 123"/>
                <a:gd name="T4" fmla="*/ 6 w 6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3">
                  <a:moveTo>
                    <a:pt x="2" y="123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26" name="Freeform 578">
              <a:extLst>
                <a:ext uri="{FF2B5EF4-FFF2-40B4-BE49-F238E27FC236}">
                  <a16:creationId xmlns:a16="http://schemas.microsoft.com/office/drawing/2014/main" id="{E667E6BE-BA05-B34F-B61A-218A3F0DC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" y="2030"/>
              <a:ext cx="315" cy="38"/>
            </a:xfrm>
            <a:custGeom>
              <a:avLst/>
              <a:gdLst>
                <a:gd name="T0" fmla="*/ 0 w 315"/>
                <a:gd name="T1" fmla="*/ 17 h 38"/>
                <a:gd name="T2" fmla="*/ 0 w 315"/>
                <a:gd name="T3" fmla="*/ 0 h 38"/>
                <a:gd name="T4" fmla="*/ 315 w 315"/>
                <a:gd name="T5" fmla="*/ 20 h 38"/>
                <a:gd name="T6" fmla="*/ 315 w 315"/>
                <a:gd name="T7" fmla="*/ 38 h 38"/>
                <a:gd name="T8" fmla="*/ 0 w 315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8">
                  <a:moveTo>
                    <a:pt x="0" y="17"/>
                  </a:moveTo>
                  <a:lnTo>
                    <a:pt x="0" y="0"/>
                  </a:lnTo>
                  <a:lnTo>
                    <a:pt x="315" y="20"/>
                  </a:lnTo>
                  <a:lnTo>
                    <a:pt x="315" y="38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27" name="Arc 579">
              <a:extLst>
                <a:ext uri="{FF2B5EF4-FFF2-40B4-BE49-F238E27FC236}">
                  <a16:creationId xmlns:a16="http://schemas.microsoft.com/office/drawing/2014/main" id="{606FB928-A27E-3740-81FA-C0C9DD32C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2031"/>
              <a:ext cx="10" cy="14"/>
            </a:xfrm>
            <a:custGeom>
              <a:avLst/>
              <a:gdLst>
                <a:gd name="G0" fmla="+- 21600 0 0"/>
                <a:gd name="G1" fmla="+- 13493 0 0"/>
                <a:gd name="G2" fmla="+- 21600 0 0"/>
                <a:gd name="T0" fmla="*/ 9045 w 21600"/>
                <a:gd name="T1" fmla="*/ 31070 h 31070"/>
                <a:gd name="T2" fmla="*/ 4733 w 21600"/>
                <a:gd name="T3" fmla="*/ 0 h 31070"/>
                <a:gd name="T4" fmla="*/ 21600 w 21600"/>
                <a:gd name="T5" fmla="*/ 13493 h 3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070" fill="none" extrusionOk="0">
                  <a:moveTo>
                    <a:pt x="9045" y="31069"/>
                  </a:moveTo>
                  <a:cubicBezTo>
                    <a:pt x="3368" y="27015"/>
                    <a:pt x="0" y="20468"/>
                    <a:pt x="0" y="13493"/>
                  </a:cubicBezTo>
                  <a:cubicBezTo>
                    <a:pt x="0" y="8588"/>
                    <a:pt x="1669" y="3829"/>
                    <a:pt x="4732" y="-1"/>
                  </a:cubicBezTo>
                </a:path>
                <a:path w="21600" h="31070" stroke="0" extrusionOk="0">
                  <a:moveTo>
                    <a:pt x="9045" y="31069"/>
                  </a:moveTo>
                  <a:cubicBezTo>
                    <a:pt x="3368" y="27015"/>
                    <a:pt x="0" y="20468"/>
                    <a:pt x="0" y="13493"/>
                  </a:cubicBezTo>
                  <a:cubicBezTo>
                    <a:pt x="0" y="8588"/>
                    <a:pt x="1669" y="3829"/>
                    <a:pt x="4732" y="-1"/>
                  </a:cubicBezTo>
                  <a:lnTo>
                    <a:pt x="21600" y="1349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28" name="Line 580">
              <a:extLst>
                <a:ext uri="{FF2B5EF4-FFF2-40B4-BE49-F238E27FC236}">
                  <a16:creationId xmlns:a16="http://schemas.microsoft.com/office/drawing/2014/main" id="{64C1C984-ABF0-8B40-B4F8-D2CA92F10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5" y="2047"/>
              <a:ext cx="315" cy="2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29" name="Arc 581">
              <a:extLst>
                <a:ext uri="{FF2B5EF4-FFF2-40B4-BE49-F238E27FC236}">
                  <a16:creationId xmlns:a16="http://schemas.microsoft.com/office/drawing/2014/main" id="{D1ADFF18-FA17-BB43-B489-C247D47A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2031"/>
              <a:ext cx="10" cy="14"/>
            </a:xfrm>
            <a:custGeom>
              <a:avLst/>
              <a:gdLst>
                <a:gd name="G0" fmla="+- 21600 0 0"/>
                <a:gd name="G1" fmla="+- 13493 0 0"/>
                <a:gd name="G2" fmla="+- 21600 0 0"/>
                <a:gd name="T0" fmla="*/ 9045 w 21600"/>
                <a:gd name="T1" fmla="*/ 31070 h 31070"/>
                <a:gd name="T2" fmla="*/ 4733 w 21600"/>
                <a:gd name="T3" fmla="*/ 0 h 31070"/>
                <a:gd name="T4" fmla="*/ 21600 w 21600"/>
                <a:gd name="T5" fmla="*/ 13493 h 3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070" fill="none" extrusionOk="0">
                  <a:moveTo>
                    <a:pt x="9045" y="31069"/>
                  </a:moveTo>
                  <a:cubicBezTo>
                    <a:pt x="3368" y="27015"/>
                    <a:pt x="0" y="20468"/>
                    <a:pt x="0" y="13493"/>
                  </a:cubicBezTo>
                  <a:cubicBezTo>
                    <a:pt x="0" y="8588"/>
                    <a:pt x="1669" y="3829"/>
                    <a:pt x="4732" y="-1"/>
                  </a:cubicBezTo>
                </a:path>
                <a:path w="21600" h="31070" stroke="0" extrusionOk="0">
                  <a:moveTo>
                    <a:pt x="9045" y="31069"/>
                  </a:moveTo>
                  <a:cubicBezTo>
                    <a:pt x="3368" y="27015"/>
                    <a:pt x="0" y="20468"/>
                    <a:pt x="0" y="13493"/>
                  </a:cubicBezTo>
                  <a:cubicBezTo>
                    <a:pt x="0" y="8588"/>
                    <a:pt x="1669" y="3829"/>
                    <a:pt x="4732" y="-1"/>
                  </a:cubicBezTo>
                  <a:lnTo>
                    <a:pt x="21600" y="1349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30" name="Freeform 582">
              <a:extLst>
                <a:ext uri="{FF2B5EF4-FFF2-40B4-BE49-F238E27FC236}">
                  <a16:creationId xmlns:a16="http://schemas.microsoft.com/office/drawing/2014/main" id="{5ED32EDA-008D-9B42-9333-2EE3C7BF0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" y="2030"/>
              <a:ext cx="315" cy="38"/>
            </a:xfrm>
            <a:custGeom>
              <a:avLst/>
              <a:gdLst>
                <a:gd name="T0" fmla="*/ 0 w 108"/>
                <a:gd name="T1" fmla="*/ 0 h 13"/>
                <a:gd name="T2" fmla="*/ 108 w 108"/>
                <a:gd name="T3" fmla="*/ 7 h 13"/>
                <a:gd name="T4" fmla="*/ 108 w 108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13">
                  <a:moveTo>
                    <a:pt x="0" y="0"/>
                  </a:moveTo>
                  <a:lnTo>
                    <a:pt x="108" y="7"/>
                  </a:lnTo>
                  <a:lnTo>
                    <a:pt x="108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31" name="Freeform 583">
              <a:extLst>
                <a:ext uri="{FF2B5EF4-FFF2-40B4-BE49-F238E27FC236}">
                  <a16:creationId xmlns:a16="http://schemas.microsoft.com/office/drawing/2014/main" id="{0A64D420-6D3C-6746-84CE-5DE2F615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2033"/>
              <a:ext cx="172" cy="67"/>
            </a:xfrm>
            <a:custGeom>
              <a:avLst/>
              <a:gdLst>
                <a:gd name="T0" fmla="*/ 169 w 172"/>
                <a:gd name="T1" fmla="*/ 0 h 67"/>
                <a:gd name="T2" fmla="*/ 172 w 172"/>
                <a:gd name="T3" fmla="*/ 17 h 67"/>
                <a:gd name="T4" fmla="*/ 5 w 172"/>
                <a:gd name="T5" fmla="*/ 67 h 67"/>
                <a:gd name="T6" fmla="*/ 0 w 172"/>
                <a:gd name="T7" fmla="*/ 49 h 67"/>
                <a:gd name="T8" fmla="*/ 169 w 172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67">
                  <a:moveTo>
                    <a:pt x="169" y="0"/>
                  </a:moveTo>
                  <a:lnTo>
                    <a:pt x="172" y="17"/>
                  </a:lnTo>
                  <a:lnTo>
                    <a:pt x="5" y="67"/>
                  </a:lnTo>
                  <a:lnTo>
                    <a:pt x="0" y="49"/>
                  </a:lnTo>
                  <a:lnTo>
                    <a:pt x="16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32" name="Arc 584">
              <a:extLst>
                <a:ext uri="{FF2B5EF4-FFF2-40B4-BE49-F238E27FC236}">
                  <a16:creationId xmlns:a16="http://schemas.microsoft.com/office/drawing/2014/main" id="{F259C483-0D0A-5D48-AAD1-30EF56F7C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" y="2033"/>
              <a:ext cx="8" cy="14"/>
            </a:xfrm>
            <a:custGeom>
              <a:avLst/>
              <a:gdLst>
                <a:gd name="G0" fmla="+- 0 0 0"/>
                <a:gd name="G1" fmla="+- 21411 0 0"/>
                <a:gd name="G2" fmla="+- 21600 0 0"/>
                <a:gd name="T0" fmla="*/ 2855 w 21600"/>
                <a:gd name="T1" fmla="*/ 0 h 42822"/>
                <a:gd name="T2" fmla="*/ 2855 w 21600"/>
                <a:gd name="T3" fmla="*/ 42822 h 42822"/>
                <a:gd name="T4" fmla="*/ 0 w 21600"/>
                <a:gd name="T5" fmla="*/ 21411 h 4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22" fill="none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32236"/>
                    <a:pt x="13585" y="41390"/>
                    <a:pt x="2854" y="42821"/>
                  </a:cubicBezTo>
                </a:path>
                <a:path w="21600" h="42822" stroke="0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32236"/>
                    <a:pt x="13585" y="41390"/>
                    <a:pt x="2854" y="42821"/>
                  </a:cubicBezTo>
                  <a:lnTo>
                    <a:pt x="0" y="2141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33" name="Line 585">
              <a:extLst>
                <a:ext uri="{FF2B5EF4-FFF2-40B4-BE49-F238E27FC236}">
                  <a16:creationId xmlns:a16="http://schemas.microsoft.com/office/drawing/2014/main" id="{95B0B68E-2D60-ED4D-BC9B-45C686421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" y="2033"/>
              <a:ext cx="169" cy="4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34" name="Arc 586">
              <a:extLst>
                <a:ext uri="{FF2B5EF4-FFF2-40B4-BE49-F238E27FC236}">
                  <a16:creationId xmlns:a16="http://schemas.microsoft.com/office/drawing/2014/main" id="{83EA7CA8-8DED-8E43-914A-DE69F384F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" y="2033"/>
              <a:ext cx="8" cy="14"/>
            </a:xfrm>
            <a:custGeom>
              <a:avLst/>
              <a:gdLst>
                <a:gd name="G0" fmla="+- 0 0 0"/>
                <a:gd name="G1" fmla="+- 21411 0 0"/>
                <a:gd name="G2" fmla="+- 21600 0 0"/>
                <a:gd name="T0" fmla="*/ 2855 w 21600"/>
                <a:gd name="T1" fmla="*/ 0 h 42822"/>
                <a:gd name="T2" fmla="*/ 2855 w 21600"/>
                <a:gd name="T3" fmla="*/ 42822 h 42822"/>
                <a:gd name="T4" fmla="*/ 0 w 21600"/>
                <a:gd name="T5" fmla="*/ 21411 h 4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22" fill="none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32236"/>
                    <a:pt x="13585" y="41390"/>
                    <a:pt x="2854" y="42821"/>
                  </a:cubicBezTo>
                </a:path>
                <a:path w="21600" h="42822" stroke="0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32236"/>
                    <a:pt x="13585" y="41390"/>
                    <a:pt x="2854" y="42821"/>
                  </a:cubicBezTo>
                  <a:lnTo>
                    <a:pt x="0" y="2141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35" name="Freeform 587">
              <a:extLst>
                <a:ext uri="{FF2B5EF4-FFF2-40B4-BE49-F238E27FC236}">
                  <a16:creationId xmlns:a16="http://schemas.microsoft.com/office/drawing/2014/main" id="{B8DAE16F-634B-A548-A75E-C4E845B75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2050"/>
              <a:ext cx="172" cy="50"/>
            </a:xfrm>
            <a:custGeom>
              <a:avLst/>
              <a:gdLst>
                <a:gd name="T0" fmla="*/ 59 w 59"/>
                <a:gd name="T1" fmla="*/ 0 h 17"/>
                <a:gd name="T2" fmla="*/ 2 w 59"/>
                <a:gd name="T3" fmla="*/ 17 h 17"/>
                <a:gd name="T4" fmla="*/ 0 w 59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7">
                  <a:moveTo>
                    <a:pt x="59" y="0"/>
                  </a:moveTo>
                  <a:lnTo>
                    <a:pt x="2" y="17"/>
                  </a:lnTo>
                  <a:lnTo>
                    <a:pt x="0" y="1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36" name="Oval 588">
              <a:extLst>
                <a:ext uri="{FF2B5EF4-FFF2-40B4-BE49-F238E27FC236}">
                  <a16:creationId xmlns:a16="http://schemas.microsoft.com/office/drawing/2014/main" id="{B313F852-E2C8-FA47-B089-FBBFF47B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1936"/>
              <a:ext cx="184" cy="184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37" name="Oval 589">
              <a:extLst>
                <a:ext uri="{FF2B5EF4-FFF2-40B4-BE49-F238E27FC236}">
                  <a16:creationId xmlns:a16="http://schemas.microsoft.com/office/drawing/2014/main" id="{756DC403-E68D-544E-91AF-4BFC2B823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1936"/>
              <a:ext cx="184" cy="184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38" name="Freeform 590">
              <a:extLst>
                <a:ext uri="{FF2B5EF4-FFF2-40B4-BE49-F238E27FC236}">
                  <a16:creationId xmlns:a16="http://schemas.microsoft.com/office/drawing/2014/main" id="{B66DA1BB-F6FA-1842-8F15-43846C84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" y="1572"/>
              <a:ext cx="21" cy="364"/>
            </a:xfrm>
            <a:custGeom>
              <a:avLst/>
              <a:gdLst>
                <a:gd name="T0" fmla="*/ 21 w 21"/>
                <a:gd name="T1" fmla="*/ 364 h 364"/>
                <a:gd name="T2" fmla="*/ 3 w 21"/>
                <a:gd name="T3" fmla="*/ 364 h 364"/>
                <a:gd name="T4" fmla="*/ 0 w 21"/>
                <a:gd name="T5" fmla="*/ 0 h 364"/>
                <a:gd name="T6" fmla="*/ 18 w 21"/>
                <a:gd name="T7" fmla="*/ 0 h 364"/>
                <a:gd name="T8" fmla="*/ 21 w 21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4">
                  <a:moveTo>
                    <a:pt x="21" y="364"/>
                  </a:moveTo>
                  <a:lnTo>
                    <a:pt x="3" y="364"/>
                  </a:lnTo>
                  <a:lnTo>
                    <a:pt x="0" y="0"/>
                  </a:lnTo>
                  <a:lnTo>
                    <a:pt x="18" y="0"/>
                  </a:lnTo>
                  <a:lnTo>
                    <a:pt x="21" y="36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39" name="Arc 591">
              <a:extLst>
                <a:ext uri="{FF2B5EF4-FFF2-40B4-BE49-F238E27FC236}">
                  <a16:creationId xmlns:a16="http://schemas.microsoft.com/office/drawing/2014/main" id="{E702BD19-29E4-D240-856F-AA17524BF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" y="1906"/>
              <a:ext cx="12" cy="28"/>
            </a:xfrm>
            <a:custGeom>
              <a:avLst/>
              <a:gdLst>
                <a:gd name="G0" fmla="+- 3933 0 0"/>
                <a:gd name="G1" fmla="+- 0 0 0"/>
                <a:gd name="G2" fmla="+- 21600 0 0"/>
                <a:gd name="T0" fmla="*/ 9354 w 9354"/>
                <a:gd name="T1" fmla="*/ 20909 h 21600"/>
                <a:gd name="T2" fmla="*/ 0 w 9354"/>
                <a:gd name="T3" fmla="*/ 21239 h 21600"/>
                <a:gd name="T4" fmla="*/ 3933 w 935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4" h="21600" fill="none" extrusionOk="0">
                  <a:moveTo>
                    <a:pt x="9353" y="20908"/>
                  </a:moveTo>
                  <a:cubicBezTo>
                    <a:pt x="7583" y="21367"/>
                    <a:pt x="5761" y="21600"/>
                    <a:pt x="3933" y="21600"/>
                  </a:cubicBezTo>
                  <a:cubicBezTo>
                    <a:pt x="2613" y="21600"/>
                    <a:pt x="1297" y="21479"/>
                    <a:pt x="0" y="21238"/>
                  </a:cubicBezTo>
                </a:path>
                <a:path w="9354" h="21600" stroke="0" extrusionOk="0">
                  <a:moveTo>
                    <a:pt x="9353" y="20908"/>
                  </a:moveTo>
                  <a:cubicBezTo>
                    <a:pt x="7583" y="21367"/>
                    <a:pt x="5761" y="21600"/>
                    <a:pt x="3933" y="21600"/>
                  </a:cubicBezTo>
                  <a:cubicBezTo>
                    <a:pt x="2613" y="21600"/>
                    <a:pt x="1297" y="21479"/>
                    <a:pt x="0" y="21238"/>
                  </a:cubicBezTo>
                  <a:lnTo>
                    <a:pt x="393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40" name="Line 592">
              <a:extLst>
                <a:ext uri="{FF2B5EF4-FFF2-40B4-BE49-F238E27FC236}">
                  <a16:creationId xmlns:a16="http://schemas.microsoft.com/office/drawing/2014/main" id="{666E8FD4-69C0-F947-9ACD-5D24F0F3D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1572"/>
              <a:ext cx="3" cy="36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41" name="Arc 593">
              <a:extLst>
                <a:ext uri="{FF2B5EF4-FFF2-40B4-BE49-F238E27FC236}">
                  <a16:creationId xmlns:a16="http://schemas.microsoft.com/office/drawing/2014/main" id="{C6D04EBE-FF1D-1543-BD47-D6042B513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" y="1906"/>
              <a:ext cx="12" cy="28"/>
            </a:xfrm>
            <a:custGeom>
              <a:avLst/>
              <a:gdLst>
                <a:gd name="G0" fmla="+- 3933 0 0"/>
                <a:gd name="G1" fmla="+- 0 0 0"/>
                <a:gd name="G2" fmla="+- 21600 0 0"/>
                <a:gd name="T0" fmla="*/ 9354 w 9354"/>
                <a:gd name="T1" fmla="*/ 20909 h 21600"/>
                <a:gd name="T2" fmla="*/ 0 w 9354"/>
                <a:gd name="T3" fmla="*/ 21239 h 21600"/>
                <a:gd name="T4" fmla="*/ 3933 w 935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54" h="21600" fill="none" extrusionOk="0">
                  <a:moveTo>
                    <a:pt x="9353" y="20908"/>
                  </a:moveTo>
                  <a:cubicBezTo>
                    <a:pt x="7583" y="21367"/>
                    <a:pt x="5761" y="21600"/>
                    <a:pt x="3933" y="21600"/>
                  </a:cubicBezTo>
                  <a:cubicBezTo>
                    <a:pt x="2613" y="21600"/>
                    <a:pt x="1297" y="21479"/>
                    <a:pt x="0" y="21238"/>
                  </a:cubicBezTo>
                </a:path>
                <a:path w="9354" h="21600" stroke="0" extrusionOk="0">
                  <a:moveTo>
                    <a:pt x="9353" y="20908"/>
                  </a:moveTo>
                  <a:cubicBezTo>
                    <a:pt x="7583" y="21367"/>
                    <a:pt x="5761" y="21600"/>
                    <a:pt x="3933" y="21600"/>
                  </a:cubicBezTo>
                  <a:cubicBezTo>
                    <a:pt x="2613" y="21600"/>
                    <a:pt x="1297" y="21479"/>
                    <a:pt x="0" y="21238"/>
                  </a:cubicBezTo>
                  <a:lnTo>
                    <a:pt x="3933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42" name="Freeform 594">
              <a:extLst>
                <a:ext uri="{FF2B5EF4-FFF2-40B4-BE49-F238E27FC236}">
                  <a16:creationId xmlns:a16="http://schemas.microsoft.com/office/drawing/2014/main" id="{4DB53EAC-E47A-7A47-9472-8CA2E8FA7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" y="1572"/>
              <a:ext cx="18" cy="364"/>
            </a:xfrm>
            <a:custGeom>
              <a:avLst/>
              <a:gdLst>
                <a:gd name="T0" fmla="*/ 1 w 6"/>
                <a:gd name="T1" fmla="*/ 125 h 125"/>
                <a:gd name="T2" fmla="*/ 0 w 6"/>
                <a:gd name="T3" fmla="*/ 0 h 125"/>
                <a:gd name="T4" fmla="*/ 6 w 6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5">
                  <a:moveTo>
                    <a:pt x="1" y="125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43" name="Freeform 595">
              <a:extLst>
                <a:ext uri="{FF2B5EF4-FFF2-40B4-BE49-F238E27FC236}">
                  <a16:creationId xmlns:a16="http://schemas.microsoft.com/office/drawing/2014/main" id="{7BFB616E-C909-744D-BEBB-88DE67F5A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2027"/>
              <a:ext cx="316" cy="38"/>
            </a:xfrm>
            <a:custGeom>
              <a:avLst/>
              <a:gdLst>
                <a:gd name="T0" fmla="*/ 0 w 316"/>
                <a:gd name="T1" fmla="*/ 17 h 38"/>
                <a:gd name="T2" fmla="*/ 3 w 316"/>
                <a:gd name="T3" fmla="*/ 0 h 38"/>
                <a:gd name="T4" fmla="*/ 316 w 316"/>
                <a:gd name="T5" fmla="*/ 20 h 38"/>
                <a:gd name="T6" fmla="*/ 316 w 316"/>
                <a:gd name="T7" fmla="*/ 38 h 38"/>
                <a:gd name="T8" fmla="*/ 0 w 316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8">
                  <a:moveTo>
                    <a:pt x="0" y="17"/>
                  </a:moveTo>
                  <a:lnTo>
                    <a:pt x="3" y="0"/>
                  </a:lnTo>
                  <a:lnTo>
                    <a:pt x="316" y="20"/>
                  </a:lnTo>
                  <a:lnTo>
                    <a:pt x="316" y="38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44" name="Arc 596">
              <a:extLst>
                <a:ext uri="{FF2B5EF4-FFF2-40B4-BE49-F238E27FC236}">
                  <a16:creationId xmlns:a16="http://schemas.microsoft.com/office/drawing/2014/main" id="{5883B50B-A7EC-C34C-8E6A-EEC687339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" y="2025"/>
              <a:ext cx="10" cy="17"/>
            </a:xfrm>
            <a:custGeom>
              <a:avLst/>
              <a:gdLst>
                <a:gd name="G0" fmla="+- 21600 0 0"/>
                <a:gd name="G1" fmla="+- 18754 0 0"/>
                <a:gd name="G2" fmla="+- 21600 0 0"/>
                <a:gd name="T0" fmla="*/ 10883 w 21600"/>
                <a:gd name="T1" fmla="*/ 37508 h 37508"/>
                <a:gd name="T2" fmla="*/ 10883 w 21600"/>
                <a:gd name="T3" fmla="*/ 0 h 37508"/>
                <a:gd name="T4" fmla="*/ 21600 w 21600"/>
                <a:gd name="T5" fmla="*/ 18754 h 37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508" fill="none" extrusionOk="0">
                  <a:moveTo>
                    <a:pt x="10883" y="37507"/>
                  </a:moveTo>
                  <a:cubicBezTo>
                    <a:pt x="4153" y="33662"/>
                    <a:pt x="0" y="26505"/>
                    <a:pt x="0" y="18754"/>
                  </a:cubicBezTo>
                  <a:cubicBezTo>
                    <a:pt x="0" y="11002"/>
                    <a:pt x="4153" y="3845"/>
                    <a:pt x="10883" y="0"/>
                  </a:cubicBezTo>
                </a:path>
                <a:path w="21600" h="37508" stroke="0" extrusionOk="0">
                  <a:moveTo>
                    <a:pt x="10883" y="37507"/>
                  </a:moveTo>
                  <a:cubicBezTo>
                    <a:pt x="4153" y="33662"/>
                    <a:pt x="0" y="26505"/>
                    <a:pt x="0" y="18754"/>
                  </a:cubicBezTo>
                  <a:cubicBezTo>
                    <a:pt x="0" y="11002"/>
                    <a:pt x="4153" y="3845"/>
                    <a:pt x="10883" y="0"/>
                  </a:cubicBezTo>
                  <a:lnTo>
                    <a:pt x="21600" y="1875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45" name="Line 597">
              <a:extLst>
                <a:ext uri="{FF2B5EF4-FFF2-40B4-BE49-F238E27FC236}">
                  <a16:creationId xmlns:a16="http://schemas.microsoft.com/office/drawing/2014/main" id="{4F34EA2C-A7FF-B647-AB06-D14AB0BEC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60" y="2044"/>
              <a:ext cx="316" cy="2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46" name="Arc 598">
              <a:extLst>
                <a:ext uri="{FF2B5EF4-FFF2-40B4-BE49-F238E27FC236}">
                  <a16:creationId xmlns:a16="http://schemas.microsoft.com/office/drawing/2014/main" id="{CE6D82A8-C63E-5B4A-BC2C-E506C618B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" y="2025"/>
              <a:ext cx="10" cy="17"/>
            </a:xfrm>
            <a:custGeom>
              <a:avLst/>
              <a:gdLst>
                <a:gd name="G0" fmla="+- 21600 0 0"/>
                <a:gd name="G1" fmla="+- 18754 0 0"/>
                <a:gd name="G2" fmla="+- 21600 0 0"/>
                <a:gd name="T0" fmla="*/ 10883 w 21600"/>
                <a:gd name="T1" fmla="*/ 37508 h 37508"/>
                <a:gd name="T2" fmla="*/ 10883 w 21600"/>
                <a:gd name="T3" fmla="*/ 0 h 37508"/>
                <a:gd name="T4" fmla="*/ 21600 w 21600"/>
                <a:gd name="T5" fmla="*/ 18754 h 37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508" fill="none" extrusionOk="0">
                  <a:moveTo>
                    <a:pt x="10883" y="37507"/>
                  </a:moveTo>
                  <a:cubicBezTo>
                    <a:pt x="4153" y="33662"/>
                    <a:pt x="0" y="26505"/>
                    <a:pt x="0" y="18754"/>
                  </a:cubicBezTo>
                  <a:cubicBezTo>
                    <a:pt x="0" y="11002"/>
                    <a:pt x="4153" y="3845"/>
                    <a:pt x="10883" y="0"/>
                  </a:cubicBezTo>
                </a:path>
                <a:path w="21600" h="37508" stroke="0" extrusionOk="0">
                  <a:moveTo>
                    <a:pt x="10883" y="37507"/>
                  </a:moveTo>
                  <a:cubicBezTo>
                    <a:pt x="4153" y="33662"/>
                    <a:pt x="0" y="26505"/>
                    <a:pt x="0" y="18754"/>
                  </a:cubicBezTo>
                  <a:cubicBezTo>
                    <a:pt x="0" y="11002"/>
                    <a:pt x="4153" y="3845"/>
                    <a:pt x="10883" y="0"/>
                  </a:cubicBezTo>
                  <a:lnTo>
                    <a:pt x="21600" y="1875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47" name="Freeform 599">
              <a:extLst>
                <a:ext uri="{FF2B5EF4-FFF2-40B4-BE49-F238E27FC236}">
                  <a16:creationId xmlns:a16="http://schemas.microsoft.com/office/drawing/2014/main" id="{3DBA1B8B-B254-124A-B884-32A472A2D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" y="2027"/>
              <a:ext cx="313" cy="38"/>
            </a:xfrm>
            <a:custGeom>
              <a:avLst/>
              <a:gdLst>
                <a:gd name="T0" fmla="*/ 0 w 107"/>
                <a:gd name="T1" fmla="*/ 0 h 13"/>
                <a:gd name="T2" fmla="*/ 107 w 107"/>
                <a:gd name="T3" fmla="*/ 7 h 13"/>
                <a:gd name="T4" fmla="*/ 107 w 107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3">
                  <a:moveTo>
                    <a:pt x="0" y="0"/>
                  </a:moveTo>
                  <a:lnTo>
                    <a:pt x="107" y="7"/>
                  </a:lnTo>
                  <a:lnTo>
                    <a:pt x="107" y="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48" name="Freeform 600">
              <a:extLst>
                <a:ext uri="{FF2B5EF4-FFF2-40B4-BE49-F238E27FC236}">
                  <a16:creationId xmlns:a16="http://schemas.microsoft.com/office/drawing/2014/main" id="{F4A0A9B8-114B-F543-B273-5213CAC1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" y="2033"/>
              <a:ext cx="176" cy="64"/>
            </a:xfrm>
            <a:custGeom>
              <a:avLst/>
              <a:gdLst>
                <a:gd name="T0" fmla="*/ 170 w 176"/>
                <a:gd name="T1" fmla="*/ 0 h 64"/>
                <a:gd name="T2" fmla="*/ 176 w 176"/>
                <a:gd name="T3" fmla="*/ 17 h 64"/>
                <a:gd name="T4" fmla="*/ 6 w 176"/>
                <a:gd name="T5" fmla="*/ 64 h 64"/>
                <a:gd name="T6" fmla="*/ 0 w 176"/>
                <a:gd name="T7" fmla="*/ 46 h 64"/>
                <a:gd name="T8" fmla="*/ 170 w 17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64">
                  <a:moveTo>
                    <a:pt x="170" y="0"/>
                  </a:moveTo>
                  <a:lnTo>
                    <a:pt x="176" y="17"/>
                  </a:lnTo>
                  <a:lnTo>
                    <a:pt x="6" y="64"/>
                  </a:lnTo>
                  <a:lnTo>
                    <a:pt x="0" y="46"/>
                  </a:lnTo>
                  <a:lnTo>
                    <a:pt x="17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49" name="Arc 601">
              <a:extLst>
                <a:ext uri="{FF2B5EF4-FFF2-40B4-BE49-F238E27FC236}">
                  <a16:creationId xmlns:a16="http://schemas.microsoft.com/office/drawing/2014/main" id="{941C49B3-A059-684A-93B2-4C358C4DA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" y="2033"/>
              <a:ext cx="8" cy="13"/>
            </a:xfrm>
            <a:custGeom>
              <a:avLst/>
              <a:gdLst>
                <a:gd name="G0" fmla="+- 0 0 0"/>
                <a:gd name="G1" fmla="+- 21411 0 0"/>
                <a:gd name="G2" fmla="+- 21600 0 0"/>
                <a:gd name="T0" fmla="*/ 2855 w 21600"/>
                <a:gd name="T1" fmla="*/ 0 h 40470"/>
                <a:gd name="T2" fmla="*/ 10165 w 21600"/>
                <a:gd name="T3" fmla="*/ 40470 h 40470"/>
                <a:gd name="T4" fmla="*/ 0 w 21600"/>
                <a:gd name="T5" fmla="*/ 21411 h 40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470" fill="none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29388"/>
                    <a:pt x="17203" y="36715"/>
                    <a:pt x="10164" y="40469"/>
                  </a:cubicBezTo>
                </a:path>
                <a:path w="21600" h="40470" stroke="0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29388"/>
                    <a:pt x="17203" y="36715"/>
                    <a:pt x="10164" y="40469"/>
                  </a:cubicBezTo>
                  <a:lnTo>
                    <a:pt x="0" y="2141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50" name="Line 602">
              <a:extLst>
                <a:ext uri="{FF2B5EF4-FFF2-40B4-BE49-F238E27FC236}">
                  <a16:creationId xmlns:a16="http://schemas.microsoft.com/office/drawing/2014/main" id="{092C7415-A6F3-8D45-AE78-7DBA9EE20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1" y="2033"/>
              <a:ext cx="170" cy="4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51" name="Arc 603">
              <a:extLst>
                <a:ext uri="{FF2B5EF4-FFF2-40B4-BE49-F238E27FC236}">
                  <a16:creationId xmlns:a16="http://schemas.microsoft.com/office/drawing/2014/main" id="{99D38D3E-E9E0-8F4F-A8AB-C57127E6F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" y="2033"/>
              <a:ext cx="8" cy="13"/>
            </a:xfrm>
            <a:custGeom>
              <a:avLst/>
              <a:gdLst>
                <a:gd name="G0" fmla="+- 0 0 0"/>
                <a:gd name="G1" fmla="+- 21411 0 0"/>
                <a:gd name="G2" fmla="+- 21600 0 0"/>
                <a:gd name="T0" fmla="*/ 2855 w 21600"/>
                <a:gd name="T1" fmla="*/ 0 h 40470"/>
                <a:gd name="T2" fmla="*/ 10165 w 21600"/>
                <a:gd name="T3" fmla="*/ 40470 h 40470"/>
                <a:gd name="T4" fmla="*/ 0 w 21600"/>
                <a:gd name="T5" fmla="*/ 21411 h 40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470" fill="none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29388"/>
                    <a:pt x="17203" y="36715"/>
                    <a:pt x="10164" y="40469"/>
                  </a:cubicBezTo>
                </a:path>
                <a:path w="21600" h="40470" stroke="0" extrusionOk="0">
                  <a:moveTo>
                    <a:pt x="2854" y="0"/>
                  </a:moveTo>
                  <a:cubicBezTo>
                    <a:pt x="13585" y="1431"/>
                    <a:pt x="21600" y="10585"/>
                    <a:pt x="21600" y="21411"/>
                  </a:cubicBezTo>
                  <a:cubicBezTo>
                    <a:pt x="21600" y="29388"/>
                    <a:pt x="17203" y="36715"/>
                    <a:pt x="10164" y="40469"/>
                  </a:cubicBezTo>
                  <a:lnTo>
                    <a:pt x="0" y="2141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52" name="Freeform 604">
              <a:extLst>
                <a:ext uri="{FF2B5EF4-FFF2-40B4-BE49-F238E27FC236}">
                  <a16:creationId xmlns:a16="http://schemas.microsoft.com/office/drawing/2014/main" id="{8C1B0F46-2007-AE49-BA06-5A5897FC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" y="2050"/>
              <a:ext cx="176" cy="47"/>
            </a:xfrm>
            <a:custGeom>
              <a:avLst/>
              <a:gdLst>
                <a:gd name="T0" fmla="*/ 60 w 60"/>
                <a:gd name="T1" fmla="*/ 0 h 16"/>
                <a:gd name="T2" fmla="*/ 2 w 60"/>
                <a:gd name="T3" fmla="*/ 16 h 16"/>
                <a:gd name="T4" fmla="*/ 0 w 60"/>
                <a:gd name="T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lnTo>
                    <a:pt x="2" y="16"/>
                  </a:lnTo>
                  <a:lnTo>
                    <a:pt x="0" y="1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53" name="Oval 605">
              <a:extLst>
                <a:ext uri="{FF2B5EF4-FFF2-40B4-BE49-F238E27FC236}">
                  <a16:creationId xmlns:a16="http://schemas.microsoft.com/office/drawing/2014/main" id="{83E05895-DB14-5040-9C3E-A19F84CC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444"/>
              <a:ext cx="184" cy="183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54" name="Oval 606">
              <a:extLst>
                <a:ext uri="{FF2B5EF4-FFF2-40B4-BE49-F238E27FC236}">
                  <a16:creationId xmlns:a16="http://schemas.microsoft.com/office/drawing/2014/main" id="{F5D3AD53-594E-DB45-A9C1-A71EE57FB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444"/>
              <a:ext cx="184" cy="183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255" name="Freeform 607">
            <a:extLst>
              <a:ext uri="{FF2B5EF4-FFF2-40B4-BE49-F238E27FC236}">
                <a16:creationId xmlns:a16="http://schemas.microsoft.com/office/drawing/2014/main" id="{D4436BC4-B4D9-7A42-A404-9B0560EE9DF8}"/>
              </a:ext>
            </a:extLst>
          </p:cNvPr>
          <p:cNvSpPr>
            <a:spLocks/>
          </p:cNvSpPr>
          <p:nvPr/>
        </p:nvSpPr>
        <p:spPr bwMode="auto">
          <a:xfrm>
            <a:off x="1174750" y="2435225"/>
            <a:ext cx="500063" cy="55563"/>
          </a:xfrm>
          <a:custGeom>
            <a:avLst/>
            <a:gdLst>
              <a:gd name="T0" fmla="*/ 0 w 315"/>
              <a:gd name="T1" fmla="*/ 17 h 35"/>
              <a:gd name="T2" fmla="*/ 0 w 315"/>
              <a:gd name="T3" fmla="*/ 0 h 35"/>
              <a:gd name="T4" fmla="*/ 315 w 315"/>
              <a:gd name="T5" fmla="*/ 17 h 35"/>
              <a:gd name="T6" fmla="*/ 315 w 315"/>
              <a:gd name="T7" fmla="*/ 35 h 35"/>
              <a:gd name="T8" fmla="*/ 0 w 315"/>
              <a:gd name="T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35">
                <a:moveTo>
                  <a:pt x="0" y="17"/>
                </a:moveTo>
                <a:lnTo>
                  <a:pt x="0" y="0"/>
                </a:lnTo>
                <a:lnTo>
                  <a:pt x="315" y="17"/>
                </a:lnTo>
                <a:lnTo>
                  <a:pt x="315" y="35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56" name="Arc 608">
            <a:extLst>
              <a:ext uri="{FF2B5EF4-FFF2-40B4-BE49-F238E27FC236}">
                <a16:creationId xmlns:a16="http://schemas.microsoft.com/office/drawing/2014/main" id="{7B18392E-70F9-024F-ABBE-EF28384C0B38}"/>
              </a:ext>
            </a:extLst>
          </p:cNvPr>
          <p:cNvSpPr>
            <a:spLocks/>
          </p:cNvSpPr>
          <p:nvPr/>
        </p:nvSpPr>
        <p:spPr bwMode="auto">
          <a:xfrm>
            <a:off x="1169988" y="2435225"/>
            <a:ext cx="15875" cy="25400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10883 w 21600"/>
              <a:gd name="T1" fmla="*/ 34028 h 34028"/>
              <a:gd name="T2" fmla="*/ 6326 w 21600"/>
              <a:gd name="T3" fmla="*/ 0 h 34028"/>
              <a:gd name="T4" fmla="*/ 21600 w 21600"/>
              <a:gd name="T5" fmla="*/ 15274 h 3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028" fill="none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4028" stroke="0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57" name="Line 609">
            <a:extLst>
              <a:ext uri="{FF2B5EF4-FFF2-40B4-BE49-F238E27FC236}">
                <a16:creationId xmlns:a16="http://schemas.microsoft.com/office/drawing/2014/main" id="{7AAAC2FD-DA85-4D44-9E79-487EEDCA20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4750" y="2462213"/>
            <a:ext cx="500063" cy="285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58" name="Arc 610">
            <a:extLst>
              <a:ext uri="{FF2B5EF4-FFF2-40B4-BE49-F238E27FC236}">
                <a16:creationId xmlns:a16="http://schemas.microsoft.com/office/drawing/2014/main" id="{7873993A-6C6E-6542-A5F1-CD34ECA98AB6}"/>
              </a:ext>
            </a:extLst>
          </p:cNvPr>
          <p:cNvSpPr>
            <a:spLocks/>
          </p:cNvSpPr>
          <p:nvPr/>
        </p:nvSpPr>
        <p:spPr bwMode="auto">
          <a:xfrm>
            <a:off x="1169988" y="2435225"/>
            <a:ext cx="15875" cy="25400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10883 w 21600"/>
              <a:gd name="T1" fmla="*/ 34028 h 34028"/>
              <a:gd name="T2" fmla="*/ 6326 w 21600"/>
              <a:gd name="T3" fmla="*/ 0 h 34028"/>
              <a:gd name="T4" fmla="*/ 21600 w 21600"/>
              <a:gd name="T5" fmla="*/ 15274 h 3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028" fill="none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4028" stroke="0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59" name="Freeform 611">
            <a:extLst>
              <a:ext uri="{FF2B5EF4-FFF2-40B4-BE49-F238E27FC236}">
                <a16:creationId xmlns:a16="http://schemas.microsoft.com/office/drawing/2014/main" id="{B2D8192C-A3EC-764A-81F0-0442754CBD40}"/>
              </a:ext>
            </a:extLst>
          </p:cNvPr>
          <p:cNvSpPr>
            <a:spLocks/>
          </p:cNvSpPr>
          <p:nvPr/>
        </p:nvSpPr>
        <p:spPr bwMode="auto">
          <a:xfrm>
            <a:off x="1174750" y="2435225"/>
            <a:ext cx="500063" cy="55563"/>
          </a:xfrm>
          <a:custGeom>
            <a:avLst/>
            <a:gdLst>
              <a:gd name="T0" fmla="*/ 0 w 108"/>
              <a:gd name="T1" fmla="*/ 0 h 12"/>
              <a:gd name="T2" fmla="*/ 108 w 108"/>
              <a:gd name="T3" fmla="*/ 6 h 12"/>
              <a:gd name="T4" fmla="*/ 108 w 108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2">
                <a:moveTo>
                  <a:pt x="0" y="0"/>
                </a:moveTo>
                <a:lnTo>
                  <a:pt x="108" y="6"/>
                </a:lnTo>
                <a:lnTo>
                  <a:pt x="108" y="12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0" name="Freeform 612">
            <a:extLst>
              <a:ext uri="{FF2B5EF4-FFF2-40B4-BE49-F238E27FC236}">
                <a16:creationId xmlns:a16="http://schemas.microsoft.com/office/drawing/2014/main" id="{ECF7AB57-C843-6D4A-AA38-3C1C25A9567E}"/>
              </a:ext>
            </a:extLst>
          </p:cNvPr>
          <p:cNvSpPr>
            <a:spLocks/>
          </p:cNvSpPr>
          <p:nvPr/>
        </p:nvSpPr>
        <p:spPr bwMode="auto">
          <a:xfrm>
            <a:off x="704850" y="2449513"/>
            <a:ext cx="274638" cy="111125"/>
          </a:xfrm>
          <a:custGeom>
            <a:avLst/>
            <a:gdLst>
              <a:gd name="T0" fmla="*/ 167 w 173"/>
              <a:gd name="T1" fmla="*/ 0 h 70"/>
              <a:gd name="T2" fmla="*/ 173 w 173"/>
              <a:gd name="T3" fmla="*/ 17 h 70"/>
              <a:gd name="T4" fmla="*/ 6 w 173"/>
              <a:gd name="T5" fmla="*/ 70 h 70"/>
              <a:gd name="T6" fmla="*/ 0 w 173"/>
              <a:gd name="T7" fmla="*/ 55 h 70"/>
              <a:gd name="T8" fmla="*/ 167 w 173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70">
                <a:moveTo>
                  <a:pt x="167" y="0"/>
                </a:moveTo>
                <a:lnTo>
                  <a:pt x="173" y="17"/>
                </a:lnTo>
                <a:lnTo>
                  <a:pt x="6" y="70"/>
                </a:lnTo>
                <a:lnTo>
                  <a:pt x="0" y="55"/>
                </a:lnTo>
                <a:lnTo>
                  <a:pt x="16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1" name="Arc 613">
            <a:extLst>
              <a:ext uri="{FF2B5EF4-FFF2-40B4-BE49-F238E27FC236}">
                <a16:creationId xmlns:a16="http://schemas.microsoft.com/office/drawing/2014/main" id="{1404532D-628C-7A47-AC29-C08C44BF5910}"/>
              </a:ext>
            </a:extLst>
          </p:cNvPr>
          <p:cNvSpPr>
            <a:spLocks/>
          </p:cNvSpPr>
          <p:nvPr/>
        </p:nvSpPr>
        <p:spPr bwMode="auto">
          <a:xfrm>
            <a:off x="968375" y="2449513"/>
            <a:ext cx="12700" cy="20637"/>
          </a:xfrm>
          <a:custGeom>
            <a:avLst/>
            <a:gdLst>
              <a:gd name="G0" fmla="+- 0 0 0"/>
              <a:gd name="G1" fmla="+- 21411 0 0"/>
              <a:gd name="G2" fmla="+- 21600 0 0"/>
              <a:gd name="T0" fmla="*/ 2855 w 21600"/>
              <a:gd name="T1" fmla="*/ 0 h 40470"/>
              <a:gd name="T2" fmla="*/ 10165 w 21600"/>
              <a:gd name="T3" fmla="*/ 40470 h 40470"/>
              <a:gd name="T4" fmla="*/ 0 w 21600"/>
              <a:gd name="T5" fmla="*/ 21411 h 40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470" fill="none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</a:path>
              <a:path w="21600" h="40470" stroke="0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  <a:lnTo>
                  <a:pt x="0" y="2141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2" name="Line 614">
            <a:extLst>
              <a:ext uri="{FF2B5EF4-FFF2-40B4-BE49-F238E27FC236}">
                <a16:creationId xmlns:a16="http://schemas.microsoft.com/office/drawing/2014/main" id="{37AC0471-9B93-2C4E-B4FE-2E4B018D09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850" y="2449513"/>
            <a:ext cx="265113" cy="873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3" name="Arc 615">
            <a:extLst>
              <a:ext uri="{FF2B5EF4-FFF2-40B4-BE49-F238E27FC236}">
                <a16:creationId xmlns:a16="http://schemas.microsoft.com/office/drawing/2014/main" id="{AF464486-82FD-0343-A6C2-64E1D2D9701F}"/>
              </a:ext>
            </a:extLst>
          </p:cNvPr>
          <p:cNvSpPr>
            <a:spLocks/>
          </p:cNvSpPr>
          <p:nvPr/>
        </p:nvSpPr>
        <p:spPr bwMode="auto">
          <a:xfrm>
            <a:off x="968375" y="2449513"/>
            <a:ext cx="12700" cy="20637"/>
          </a:xfrm>
          <a:custGeom>
            <a:avLst/>
            <a:gdLst>
              <a:gd name="G0" fmla="+- 0 0 0"/>
              <a:gd name="G1" fmla="+- 21411 0 0"/>
              <a:gd name="G2" fmla="+- 21600 0 0"/>
              <a:gd name="T0" fmla="*/ 2855 w 21600"/>
              <a:gd name="T1" fmla="*/ 0 h 40470"/>
              <a:gd name="T2" fmla="*/ 10165 w 21600"/>
              <a:gd name="T3" fmla="*/ 40470 h 40470"/>
              <a:gd name="T4" fmla="*/ 0 w 21600"/>
              <a:gd name="T5" fmla="*/ 21411 h 40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470" fill="none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</a:path>
              <a:path w="21600" h="40470" stroke="0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  <a:lnTo>
                  <a:pt x="0" y="21411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4" name="Freeform 616">
            <a:extLst>
              <a:ext uri="{FF2B5EF4-FFF2-40B4-BE49-F238E27FC236}">
                <a16:creationId xmlns:a16="http://schemas.microsoft.com/office/drawing/2014/main" id="{F4D37894-7CDE-7E4C-93C9-892875472C9D}"/>
              </a:ext>
            </a:extLst>
          </p:cNvPr>
          <p:cNvSpPr>
            <a:spLocks/>
          </p:cNvSpPr>
          <p:nvPr/>
        </p:nvSpPr>
        <p:spPr bwMode="auto">
          <a:xfrm>
            <a:off x="704850" y="2476500"/>
            <a:ext cx="274638" cy="84138"/>
          </a:xfrm>
          <a:custGeom>
            <a:avLst/>
            <a:gdLst>
              <a:gd name="T0" fmla="*/ 59 w 59"/>
              <a:gd name="T1" fmla="*/ 0 h 18"/>
              <a:gd name="T2" fmla="*/ 2 w 59"/>
              <a:gd name="T3" fmla="*/ 18 h 18"/>
              <a:gd name="T4" fmla="*/ 0 w 59"/>
              <a:gd name="T5" fmla="*/ 13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8">
                <a:moveTo>
                  <a:pt x="59" y="0"/>
                </a:moveTo>
                <a:lnTo>
                  <a:pt x="2" y="18"/>
                </a:lnTo>
                <a:lnTo>
                  <a:pt x="0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5" name="Oval 617">
            <a:extLst>
              <a:ext uri="{FF2B5EF4-FFF2-40B4-BE49-F238E27FC236}">
                <a16:creationId xmlns:a16="http://schemas.microsoft.com/office/drawing/2014/main" id="{691B33BB-90CE-C744-B56A-A1ED7E29D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51088"/>
            <a:ext cx="144463" cy="14446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6" name="Oval 618">
            <a:extLst>
              <a:ext uri="{FF2B5EF4-FFF2-40B4-BE49-F238E27FC236}">
                <a16:creationId xmlns:a16="http://schemas.microsoft.com/office/drawing/2014/main" id="{4883952C-7C4B-7A46-9CDF-6420BBD4A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51088"/>
            <a:ext cx="144463" cy="144462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7" name="Freeform 619">
            <a:extLst>
              <a:ext uri="{FF2B5EF4-FFF2-40B4-BE49-F238E27FC236}">
                <a16:creationId xmlns:a16="http://schemas.microsoft.com/office/drawing/2014/main" id="{1D4CBB6F-1A0C-7043-84F0-F8AC0D922FEB}"/>
              </a:ext>
            </a:extLst>
          </p:cNvPr>
          <p:cNvSpPr>
            <a:spLocks/>
          </p:cNvSpPr>
          <p:nvPr/>
        </p:nvSpPr>
        <p:spPr bwMode="auto">
          <a:xfrm>
            <a:off x="2733675" y="1749425"/>
            <a:ext cx="93663" cy="601663"/>
          </a:xfrm>
          <a:custGeom>
            <a:avLst/>
            <a:gdLst>
              <a:gd name="T0" fmla="*/ 59 w 59"/>
              <a:gd name="T1" fmla="*/ 379 h 379"/>
              <a:gd name="T2" fmla="*/ 41 w 59"/>
              <a:gd name="T3" fmla="*/ 379 h 379"/>
              <a:gd name="T4" fmla="*/ 0 w 59"/>
              <a:gd name="T5" fmla="*/ 0 h 379"/>
              <a:gd name="T6" fmla="*/ 18 w 59"/>
              <a:gd name="T7" fmla="*/ 0 h 379"/>
              <a:gd name="T8" fmla="*/ 59 w 59"/>
              <a:gd name="T9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79">
                <a:moveTo>
                  <a:pt x="59" y="379"/>
                </a:moveTo>
                <a:lnTo>
                  <a:pt x="41" y="379"/>
                </a:lnTo>
                <a:lnTo>
                  <a:pt x="0" y="0"/>
                </a:lnTo>
                <a:lnTo>
                  <a:pt x="18" y="0"/>
                </a:lnTo>
                <a:lnTo>
                  <a:pt x="59" y="37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8" name="Arc 620">
            <a:extLst>
              <a:ext uri="{FF2B5EF4-FFF2-40B4-BE49-F238E27FC236}">
                <a16:creationId xmlns:a16="http://schemas.microsoft.com/office/drawing/2014/main" id="{719E7281-3C7E-304A-B2EC-787ECAC4A3CB}"/>
              </a:ext>
            </a:extLst>
          </p:cNvPr>
          <p:cNvSpPr>
            <a:spLocks/>
          </p:cNvSpPr>
          <p:nvPr/>
        </p:nvSpPr>
        <p:spPr bwMode="auto">
          <a:xfrm>
            <a:off x="2803525" y="2312988"/>
            <a:ext cx="17463" cy="34925"/>
          </a:xfrm>
          <a:custGeom>
            <a:avLst/>
            <a:gdLst>
              <a:gd name="G0" fmla="+- 1956 0 0"/>
              <a:gd name="G1" fmla="+- 0 0 0"/>
              <a:gd name="G2" fmla="+- 21600 0 0"/>
              <a:gd name="T0" fmla="*/ 10894 w 10894"/>
              <a:gd name="T1" fmla="*/ 19664 h 21600"/>
              <a:gd name="T2" fmla="*/ 0 w 10894"/>
              <a:gd name="T3" fmla="*/ 21511 h 21600"/>
              <a:gd name="T4" fmla="*/ 1956 w 108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94" h="21600" fill="none" extrusionOk="0">
                <a:moveTo>
                  <a:pt x="10893" y="19663"/>
                </a:moveTo>
                <a:cubicBezTo>
                  <a:pt x="8086" y="20939"/>
                  <a:pt x="5039" y="21600"/>
                  <a:pt x="1956" y="21600"/>
                </a:cubicBezTo>
                <a:cubicBezTo>
                  <a:pt x="1302" y="21600"/>
                  <a:pt x="650" y="21570"/>
                  <a:pt x="-1" y="21511"/>
                </a:cubicBezTo>
              </a:path>
              <a:path w="10894" h="21600" stroke="0" extrusionOk="0">
                <a:moveTo>
                  <a:pt x="10893" y="19663"/>
                </a:moveTo>
                <a:cubicBezTo>
                  <a:pt x="8086" y="20939"/>
                  <a:pt x="5039" y="21600"/>
                  <a:pt x="1956" y="21600"/>
                </a:cubicBezTo>
                <a:cubicBezTo>
                  <a:pt x="1302" y="21600"/>
                  <a:pt x="650" y="21570"/>
                  <a:pt x="-1" y="21511"/>
                </a:cubicBezTo>
                <a:lnTo>
                  <a:pt x="195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9" name="Line 621">
            <a:extLst>
              <a:ext uri="{FF2B5EF4-FFF2-40B4-BE49-F238E27FC236}">
                <a16:creationId xmlns:a16="http://schemas.microsoft.com/office/drawing/2014/main" id="{4C68D686-62AE-904B-8876-1B85390A4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1749425"/>
            <a:ext cx="65088" cy="6016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70" name="Arc 622">
            <a:extLst>
              <a:ext uri="{FF2B5EF4-FFF2-40B4-BE49-F238E27FC236}">
                <a16:creationId xmlns:a16="http://schemas.microsoft.com/office/drawing/2014/main" id="{210722A5-3820-1247-B42D-3DE51FA5A6BA}"/>
              </a:ext>
            </a:extLst>
          </p:cNvPr>
          <p:cNvSpPr>
            <a:spLocks/>
          </p:cNvSpPr>
          <p:nvPr/>
        </p:nvSpPr>
        <p:spPr bwMode="auto">
          <a:xfrm>
            <a:off x="2803525" y="2312988"/>
            <a:ext cx="17463" cy="34925"/>
          </a:xfrm>
          <a:custGeom>
            <a:avLst/>
            <a:gdLst>
              <a:gd name="G0" fmla="+- 1956 0 0"/>
              <a:gd name="G1" fmla="+- 0 0 0"/>
              <a:gd name="G2" fmla="+- 21600 0 0"/>
              <a:gd name="T0" fmla="*/ 10894 w 10894"/>
              <a:gd name="T1" fmla="*/ 19664 h 21600"/>
              <a:gd name="T2" fmla="*/ 0 w 10894"/>
              <a:gd name="T3" fmla="*/ 21511 h 21600"/>
              <a:gd name="T4" fmla="*/ 1956 w 108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94" h="21600" fill="none" extrusionOk="0">
                <a:moveTo>
                  <a:pt x="10893" y="19663"/>
                </a:moveTo>
                <a:cubicBezTo>
                  <a:pt x="8086" y="20939"/>
                  <a:pt x="5039" y="21600"/>
                  <a:pt x="1956" y="21600"/>
                </a:cubicBezTo>
                <a:cubicBezTo>
                  <a:pt x="1302" y="21600"/>
                  <a:pt x="650" y="21570"/>
                  <a:pt x="-1" y="21511"/>
                </a:cubicBezTo>
              </a:path>
              <a:path w="10894" h="21600" stroke="0" extrusionOk="0">
                <a:moveTo>
                  <a:pt x="10893" y="19663"/>
                </a:moveTo>
                <a:cubicBezTo>
                  <a:pt x="8086" y="20939"/>
                  <a:pt x="5039" y="21600"/>
                  <a:pt x="1956" y="21600"/>
                </a:cubicBezTo>
                <a:cubicBezTo>
                  <a:pt x="1302" y="21600"/>
                  <a:pt x="650" y="21570"/>
                  <a:pt x="-1" y="21511"/>
                </a:cubicBezTo>
                <a:lnTo>
                  <a:pt x="1956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71" name="Freeform 623">
            <a:extLst>
              <a:ext uri="{FF2B5EF4-FFF2-40B4-BE49-F238E27FC236}">
                <a16:creationId xmlns:a16="http://schemas.microsoft.com/office/drawing/2014/main" id="{8151F883-5CBC-7A45-8DD0-69CB4F9BA703}"/>
              </a:ext>
            </a:extLst>
          </p:cNvPr>
          <p:cNvSpPr>
            <a:spLocks/>
          </p:cNvSpPr>
          <p:nvPr/>
        </p:nvSpPr>
        <p:spPr bwMode="auto">
          <a:xfrm>
            <a:off x="2733675" y="1749425"/>
            <a:ext cx="65088" cy="601663"/>
          </a:xfrm>
          <a:custGeom>
            <a:avLst/>
            <a:gdLst>
              <a:gd name="T0" fmla="*/ 14 w 14"/>
              <a:gd name="T1" fmla="*/ 130 h 130"/>
              <a:gd name="T2" fmla="*/ 0 w 14"/>
              <a:gd name="T3" fmla="*/ 0 h 130"/>
              <a:gd name="T4" fmla="*/ 6 w 14"/>
              <a:gd name="T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30">
                <a:moveTo>
                  <a:pt x="14" y="130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72" name="Freeform 624">
            <a:extLst>
              <a:ext uri="{FF2B5EF4-FFF2-40B4-BE49-F238E27FC236}">
                <a16:creationId xmlns:a16="http://schemas.microsoft.com/office/drawing/2014/main" id="{DB6CA07A-C806-D040-90E3-AB8DB8F7AE51}"/>
              </a:ext>
            </a:extLst>
          </p:cNvPr>
          <p:cNvSpPr>
            <a:spLocks/>
          </p:cNvSpPr>
          <p:nvPr/>
        </p:nvSpPr>
        <p:spPr bwMode="auto">
          <a:xfrm>
            <a:off x="2882900" y="2416175"/>
            <a:ext cx="506413" cy="65088"/>
          </a:xfrm>
          <a:custGeom>
            <a:avLst/>
            <a:gdLst>
              <a:gd name="T0" fmla="*/ 0 w 319"/>
              <a:gd name="T1" fmla="*/ 18 h 41"/>
              <a:gd name="T2" fmla="*/ 3 w 319"/>
              <a:gd name="T3" fmla="*/ 0 h 41"/>
              <a:gd name="T4" fmla="*/ 319 w 319"/>
              <a:gd name="T5" fmla="*/ 24 h 41"/>
              <a:gd name="T6" fmla="*/ 316 w 319"/>
              <a:gd name="T7" fmla="*/ 41 h 41"/>
              <a:gd name="T8" fmla="*/ 0 w 319"/>
              <a:gd name="T9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41">
                <a:moveTo>
                  <a:pt x="0" y="18"/>
                </a:moveTo>
                <a:lnTo>
                  <a:pt x="3" y="0"/>
                </a:lnTo>
                <a:lnTo>
                  <a:pt x="319" y="24"/>
                </a:lnTo>
                <a:lnTo>
                  <a:pt x="316" y="41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73" name="Arc 625">
            <a:extLst>
              <a:ext uri="{FF2B5EF4-FFF2-40B4-BE49-F238E27FC236}">
                <a16:creationId xmlns:a16="http://schemas.microsoft.com/office/drawing/2014/main" id="{38449B2A-FB8D-D64B-90B4-B8297FA77913}"/>
              </a:ext>
            </a:extLst>
          </p:cNvPr>
          <p:cNvSpPr>
            <a:spLocks/>
          </p:cNvSpPr>
          <p:nvPr/>
        </p:nvSpPr>
        <p:spPr bwMode="auto">
          <a:xfrm>
            <a:off x="2878138" y="2414588"/>
            <a:ext cx="15875" cy="28575"/>
          </a:xfrm>
          <a:custGeom>
            <a:avLst/>
            <a:gdLst>
              <a:gd name="G0" fmla="+- 21600 0 0"/>
              <a:gd name="G1" fmla="+- 19125 0 0"/>
              <a:gd name="G2" fmla="+- 21600 0 0"/>
              <a:gd name="T0" fmla="*/ 10487 w 21600"/>
              <a:gd name="T1" fmla="*/ 37647 h 37647"/>
              <a:gd name="T2" fmla="*/ 11560 w 21600"/>
              <a:gd name="T3" fmla="*/ 0 h 37647"/>
              <a:gd name="T4" fmla="*/ 21600 w 21600"/>
              <a:gd name="T5" fmla="*/ 19125 h 37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7647" fill="none" extrusionOk="0">
                <a:moveTo>
                  <a:pt x="10487" y="37646"/>
                </a:moveTo>
                <a:cubicBezTo>
                  <a:pt x="3980" y="33743"/>
                  <a:pt x="0" y="26712"/>
                  <a:pt x="0" y="19125"/>
                </a:cubicBezTo>
                <a:cubicBezTo>
                  <a:pt x="0" y="11097"/>
                  <a:pt x="4452" y="3731"/>
                  <a:pt x="11560" y="0"/>
                </a:cubicBezTo>
              </a:path>
              <a:path w="21600" h="37647" stroke="0" extrusionOk="0">
                <a:moveTo>
                  <a:pt x="10487" y="37646"/>
                </a:moveTo>
                <a:cubicBezTo>
                  <a:pt x="3980" y="33743"/>
                  <a:pt x="0" y="26712"/>
                  <a:pt x="0" y="19125"/>
                </a:cubicBezTo>
                <a:cubicBezTo>
                  <a:pt x="0" y="11097"/>
                  <a:pt x="4452" y="3731"/>
                  <a:pt x="11560" y="0"/>
                </a:cubicBezTo>
                <a:lnTo>
                  <a:pt x="21600" y="19125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74" name="Line 626">
            <a:extLst>
              <a:ext uri="{FF2B5EF4-FFF2-40B4-BE49-F238E27FC236}">
                <a16:creationId xmlns:a16="http://schemas.microsoft.com/office/drawing/2014/main" id="{62C6CAEF-A1CA-F845-951F-8D103DF82F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2900" y="2444750"/>
            <a:ext cx="501650" cy="365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75" name="Arc 627">
            <a:extLst>
              <a:ext uri="{FF2B5EF4-FFF2-40B4-BE49-F238E27FC236}">
                <a16:creationId xmlns:a16="http://schemas.microsoft.com/office/drawing/2014/main" id="{314FE1F0-C98B-B345-BEE5-B0D1891EFCC6}"/>
              </a:ext>
            </a:extLst>
          </p:cNvPr>
          <p:cNvSpPr>
            <a:spLocks/>
          </p:cNvSpPr>
          <p:nvPr/>
        </p:nvSpPr>
        <p:spPr bwMode="auto">
          <a:xfrm>
            <a:off x="2878138" y="2414588"/>
            <a:ext cx="15875" cy="28575"/>
          </a:xfrm>
          <a:custGeom>
            <a:avLst/>
            <a:gdLst>
              <a:gd name="G0" fmla="+- 21600 0 0"/>
              <a:gd name="G1" fmla="+- 19125 0 0"/>
              <a:gd name="G2" fmla="+- 21600 0 0"/>
              <a:gd name="T0" fmla="*/ 10487 w 21600"/>
              <a:gd name="T1" fmla="*/ 37647 h 37647"/>
              <a:gd name="T2" fmla="*/ 11560 w 21600"/>
              <a:gd name="T3" fmla="*/ 0 h 37647"/>
              <a:gd name="T4" fmla="*/ 21600 w 21600"/>
              <a:gd name="T5" fmla="*/ 19125 h 37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7647" fill="none" extrusionOk="0">
                <a:moveTo>
                  <a:pt x="10487" y="37646"/>
                </a:moveTo>
                <a:cubicBezTo>
                  <a:pt x="3980" y="33743"/>
                  <a:pt x="0" y="26712"/>
                  <a:pt x="0" y="19125"/>
                </a:cubicBezTo>
                <a:cubicBezTo>
                  <a:pt x="0" y="11097"/>
                  <a:pt x="4452" y="3731"/>
                  <a:pt x="11560" y="0"/>
                </a:cubicBezTo>
              </a:path>
              <a:path w="21600" h="37647" stroke="0" extrusionOk="0">
                <a:moveTo>
                  <a:pt x="10487" y="37646"/>
                </a:moveTo>
                <a:cubicBezTo>
                  <a:pt x="3980" y="33743"/>
                  <a:pt x="0" y="26712"/>
                  <a:pt x="0" y="19125"/>
                </a:cubicBezTo>
                <a:cubicBezTo>
                  <a:pt x="0" y="11097"/>
                  <a:pt x="4452" y="3731"/>
                  <a:pt x="11560" y="0"/>
                </a:cubicBezTo>
                <a:lnTo>
                  <a:pt x="21600" y="19125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76" name="Freeform 628">
            <a:extLst>
              <a:ext uri="{FF2B5EF4-FFF2-40B4-BE49-F238E27FC236}">
                <a16:creationId xmlns:a16="http://schemas.microsoft.com/office/drawing/2014/main" id="{14E0D0CA-9C1F-6142-AA64-D375CD2E71B0}"/>
              </a:ext>
            </a:extLst>
          </p:cNvPr>
          <p:cNvSpPr>
            <a:spLocks/>
          </p:cNvSpPr>
          <p:nvPr/>
        </p:nvSpPr>
        <p:spPr bwMode="auto">
          <a:xfrm>
            <a:off x="2887663" y="2416175"/>
            <a:ext cx="501650" cy="65088"/>
          </a:xfrm>
          <a:custGeom>
            <a:avLst/>
            <a:gdLst>
              <a:gd name="T0" fmla="*/ 0 w 108"/>
              <a:gd name="T1" fmla="*/ 0 h 14"/>
              <a:gd name="T2" fmla="*/ 108 w 108"/>
              <a:gd name="T3" fmla="*/ 8 h 14"/>
              <a:gd name="T4" fmla="*/ 107 w 108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4">
                <a:moveTo>
                  <a:pt x="0" y="0"/>
                </a:moveTo>
                <a:lnTo>
                  <a:pt x="108" y="8"/>
                </a:lnTo>
                <a:lnTo>
                  <a:pt x="107" y="1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77" name="Freeform 629">
            <a:extLst>
              <a:ext uri="{FF2B5EF4-FFF2-40B4-BE49-F238E27FC236}">
                <a16:creationId xmlns:a16="http://schemas.microsoft.com/office/drawing/2014/main" id="{98FD72FB-787C-6D46-A3DE-6AB571F82E5F}"/>
              </a:ext>
            </a:extLst>
          </p:cNvPr>
          <p:cNvSpPr>
            <a:spLocks/>
          </p:cNvSpPr>
          <p:nvPr/>
        </p:nvSpPr>
        <p:spPr bwMode="auto">
          <a:xfrm>
            <a:off x="2511425" y="2420938"/>
            <a:ext cx="277813" cy="106362"/>
          </a:xfrm>
          <a:custGeom>
            <a:avLst/>
            <a:gdLst>
              <a:gd name="T0" fmla="*/ 170 w 175"/>
              <a:gd name="T1" fmla="*/ 0 h 67"/>
              <a:gd name="T2" fmla="*/ 175 w 175"/>
              <a:gd name="T3" fmla="*/ 18 h 67"/>
              <a:gd name="T4" fmla="*/ 6 w 175"/>
              <a:gd name="T5" fmla="*/ 67 h 67"/>
              <a:gd name="T6" fmla="*/ 0 w 175"/>
              <a:gd name="T7" fmla="*/ 53 h 67"/>
              <a:gd name="T8" fmla="*/ 170 w 175"/>
              <a:gd name="T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67">
                <a:moveTo>
                  <a:pt x="170" y="0"/>
                </a:moveTo>
                <a:lnTo>
                  <a:pt x="175" y="18"/>
                </a:lnTo>
                <a:lnTo>
                  <a:pt x="6" y="67"/>
                </a:lnTo>
                <a:lnTo>
                  <a:pt x="0" y="53"/>
                </a:lnTo>
                <a:lnTo>
                  <a:pt x="17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78" name="Arc 630">
            <a:extLst>
              <a:ext uri="{FF2B5EF4-FFF2-40B4-BE49-F238E27FC236}">
                <a16:creationId xmlns:a16="http://schemas.microsoft.com/office/drawing/2014/main" id="{92389599-41DB-4442-AA92-29EB1E296D66}"/>
              </a:ext>
            </a:extLst>
          </p:cNvPr>
          <p:cNvSpPr>
            <a:spLocks/>
          </p:cNvSpPr>
          <p:nvPr/>
        </p:nvSpPr>
        <p:spPr bwMode="auto">
          <a:xfrm>
            <a:off x="2782888" y="2422525"/>
            <a:ext cx="11112" cy="23813"/>
          </a:xfrm>
          <a:custGeom>
            <a:avLst/>
            <a:gdLst>
              <a:gd name="G0" fmla="+- 0 0 0"/>
              <a:gd name="G1" fmla="+- 21121 0 0"/>
              <a:gd name="G2" fmla="+- 21600 0 0"/>
              <a:gd name="T0" fmla="*/ 4526 w 21600"/>
              <a:gd name="T1" fmla="*/ 0 h 42472"/>
              <a:gd name="T2" fmla="*/ 3268 w 21600"/>
              <a:gd name="T3" fmla="*/ 42472 h 42472"/>
              <a:gd name="T4" fmla="*/ 0 w 21600"/>
              <a:gd name="T5" fmla="*/ 21121 h 4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472" fill="none" extrusionOk="0">
                <a:moveTo>
                  <a:pt x="4525" y="0"/>
                </a:moveTo>
                <a:cubicBezTo>
                  <a:pt x="14484" y="2134"/>
                  <a:pt x="21600" y="10935"/>
                  <a:pt x="21600" y="21121"/>
                </a:cubicBezTo>
                <a:cubicBezTo>
                  <a:pt x="21600" y="31788"/>
                  <a:pt x="13812" y="40858"/>
                  <a:pt x="3268" y="42472"/>
                </a:cubicBezTo>
              </a:path>
              <a:path w="21600" h="42472" stroke="0" extrusionOk="0">
                <a:moveTo>
                  <a:pt x="4525" y="0"/>
                </a:moveTo>
                <a:cubicBezTo>
                  <a:pt x="14484" y="2134"/>
                  <a:pt x="21600" y="10935"/>
                  <a:pt x="21600" y="21121"/>
                </a:cubicBezTo>
                <a:cubicBezTo>
                  <a:pt x="21600" y="31788"/>
                  <a:pt x="13812" y="40858"/>
                  <a:pt x="3268" y="42472"/>
                </a:cubicBezTo>
                <a:lnTo>
                  <a:pt x="0" y="211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79" name="Line 631">
            <a:extLst>
              <a:ext uri="{FF2B5EF4-FFF2-40B4-BE49-F238E27FC236}">
                <a16:creationId xmlns:a16="http://schemas.microsoft.com/office/drawing/2014/main" id="{513279A9-A1D1-E84B-8DF6-B196F9FBA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1425" y="2420938"/>
            <a:ext cx="269875" cy="8413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80" name="Arc 632">
            <a:extLst>
              <a:ext uri="{FF2B5EF4-FFF2-40B4-BE49-F238E27FC236}">
                <a16:creationId xmlns:a16="http://schemas.microsoft.com/office/drawing/2014/main" id="{4250E34A-7AD3-7E4E-B0CF-C6E9BB60B1FB}"/>
              </a:ext>
            </a:extLst>
          </p:cNvPr>
          <p:cNvSpPr>
            <a:spLocks/>
          </p:cNvSpPr>
          <p:nvPr/>
        </p:nvSpPr>
        <p:spPr bwMode="auto">
          <a:xfrm>
            <a:off x="2782888" y="2422525"/>
            <a:ext cx="11112" cy="23813"/>
          </a:xfrm>
          <a:custGeom>
            <a:avLst/>
            <a:gdLst>
              <a:gd name="G0" fmla="+- 0 0 0"/>
              <a:gd name="G1" fmla="+- 21121 0 0"/>
              <a:gd name="G2" fmla="+- 21600 0 0"/>
              <a:gd name="T0" fmla="*/ 4526 w 21600"/>
              <a:gd name="T1" fmla="*/ 0 h 42472"/>
              <a:gd name="T2" fmla="*/ 3268 w 21600"/>
              <a:gd name="T3" fmla="*/ 42472 h 42472"/>
              <a:gd name="T4" fmla="*/ 0 w 21600"/>
              <a:gd name="T5" fmla="*/ 21121 h 4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472" fill="none" extrusionOk="0">
                <a:moveTo>
                  <a:pt x="4525" y="0"/>
                </a:moveTo>
                <a:cubicBezTo>
                  <a:pt x="14484" y="2134"/>
                  <a:pt x="21600" y="10935"/>
                  <a:pt x="21600" y="21121"/>
                </a:cubicBezTo>
                <a:cubicBezTo>
                  <a:pt x="21600" y="31788"/>
                  <a:pt x="13812" y="40858"/>
                  <a:pt x="3268" y="42472"/>
                </a:cubicBezTo>
              </a:path>
              <a:path w="21600" h="42472" stroke="0" extrusionOk="0">
                <a:moveTo>
                  <a:pt x="4525" y="0"/>
                </a:moveTo>
                <a:cubicBezTo>
                  <a:pt x="14484" y="2134"/>
                  <a:pt x="21600" y="10935"/>
                  <a:pt x="21600" y="21121"/>
                </a:cubicBezTo>
                <a:cubicBezTo>
                  <a:pt x="21600" y="31788"/>
                  <a:pt x="13812" y="40858"/>
                  <a:pt x="3268" y="42472"/>
                </a:cubicBezTo>
                <a:lnTo>
                  <a:pt x="0" y="21121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81" name="Freeform 633">
            <a:extLst>
              <a:ext uri="{FF2B5EF4-FFF2-40B4-BE49-F238E27FC236}">
                <a16:creationId xmlns:a16="http://schemas.microsoft.com/office/drawing/2014/main" id="{DBF7ABF6-96D1-6C47-ACE3-E3BBDE3BC4C3}"/>
              </a:ext>
            </a:extLst>
          </p:cNvPr>
          <p:cNvSpPr>
            <a:spLocks/>
          </p:cNvSpPr>
          <p:nvPr/>
        </p:nvSpPr>
        <p:spPr bwMode="auto">
          <a:xfrm>
            <a:off x="2511425" y="2449513"/>
            <a:ext cx="277813" cy="77787"/>
          </a:xfrm>
          <a:custGeom>
            <a:avLst/>
            <a:gdLst>
              <a:gd name="T0" fmla="*/ 60 w 60"/>
              <a:gd name="T1" fmla="*/ 0 h 17"/>
              <a:gd name="T2" fmla="*/ 2 w 60"/>
              <a:gd name="T3" fmla="*/ 17 h 17"/>
              <a:gd name="T4" fmla="*/ 0 w 60"/>
              <a:gd name="T5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17">
                <a:moveTo>
                  <a:pt x="60" y="0"/>
                </a:moveTo>
                <a:lnTo>
                  <a:pt x="2" y="17"/>
                </a:lnTo>
                <a:lnTo>
                  <a:pt x="0" y="12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82" name="Oval 634" descr="Small checker board">
            <a:extLst>
              <a:ext uri="{FF2B5EF4-FFF2-40B4-BE49-F238E27FC236}">
                <a16:creationId xmlns:a16="http://schemas.microsoft.com/office/drawing/2014/main" id="{67B1046F-0D47-0540-BA91-5BBA961B2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1454150"/>
            <a:ext cx="292100" cy="290513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83" name="Oval 635">
            <a:extLst>
              <a:ext uri="{FF2B5EF4-FFF2-40B4-BE49-F238E27FC236}">
                <a16:creationId xmlns:a16="http://schemas.microsoft.com/office/drawing/2014/main" id="{561ED988-967B-624B-8198-7496DE89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1454150"/>
            <a:ext cx="292100" cy="290513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84" name="Freeform 636">
            <a:extLst>
              <a:ext uri="{FF2B5EF4-FFF2-40B4-BE49-F238E27FC236}">
                <a16:creationId xmlns:a16="http://schemas.microsoft.com/office/drawing/2014/main" id="{862F5C3C-1292-C943-ACF8-C00D6A7E0ADC}"/>
              </a:ext>
            </a:extLst>
          </p:cNvPr>
          <p:cNvSpPr>
            <a:spLocks/>
          </p:cNvSpPr>
          <p:nvPr/>
        </p:nvSpPr>
        <p:spPr bwMode="auto">
          <a:xfrm>
            <a:off x="2381250" y="1398588"/>
            <a:ext cx="231775" cy="147637"/>
          </a:xfrm>
          <a:custGeom>
            <a:avLst/>
            <a:gdLst>
              <a:gd name="T0" fmla="*/ 146 w 146"/>
              <a:gd name="T1" fmla="*/ 78 h 93"/>
              <a:gd name="T2" fmla="*/ 137 w 146"/>
              <a:gd name="T3" fmla="*/ 93 h 93"/>
              <a:gd name="T4" fmla="*/ 0 w 146"/>
              <a:gd name="T5" fmla="*/ 14 h 93"/>
              <a:gd name="T6" fmla="*/ 9 w 146"/>
              <a:gd name="T7" fmla="*/ 0 h 93"/>
              <a:gd name="T8" fmla="*/ 146 w 146"/>
              <a:gd name="T9" fmla="*/ 7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93">
                <a:moveTo>
                  <a:pt x="146" y="78"/>
                </a:moveTo>
                <a:lnTo>
                  <a:pt x="137" y="93"/>
                </a:lnTo>
                <a:lnTo>
                  <a:pt x="0" y="14"/>
                </a:lnTo>
                <a:lnTo>
                  <a:pt x="9" y="0"/>
                </a:lnTo>
                <a:lnTo>
                  <a:pt x="146" y="78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85" name="Arc 637">
            <a:extLst>
              <a:ext uri="{FF2B5EF4-FFF2-40B4-BE49-F238E27FC236}">
                <a16:creationId xmlns:a16="http://schemas.microsoft.com/office/drawing/2014/main" id="{79065D68-C67E-004C-AF00-FD6B39AA1662}"/>
              </a:ext>
            </a:extLst>
          </p:cNvPr>
          <p:cNvSpPr>
            <a:spLocks/>
          </p:cNvSpPr>
          <p:nvPr/>
        </p:nvSpPr>
        <p:spPr bwMode="auto">
          <a:xfrm>
            <a:off x="2587625" y="1520825"/>
            <a:ext cx="20638" cy="19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558 w 21558"/>
              <a:gd name="T1" fmla="*/ 1347 h 20160"/>
              <a:gd name="T2" fmla="*/ 7754 w 21558"/>
              <a:gd name="T3" fmla="*/ 20160 h 20160"/>
              <a:gd name="T4" fmla="*/ 0 w 21558"/>
              <a:gd name="T5" fmla="*/ 0 h 20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20160" fill="none" extrusionOk="0">
                <a:moveTo>
                  <a:pt x="21557" y="1346"/>
                </a:moveTo>
                <a:cubicBezTo>
                  <a:pt x="21031" y="9777"/>
                  <a:pt x="15638" y="17127"/>
                  <a:pt x="7754" y="20160"/>
                </a:cubicBezTo>
              </a:path>
              <a:path w="21558" h="20160" stroke="0" extrusionOk="0">
                <a:moveTo>
                  <a:pt x="21557" y="1346"/>
                </a:moveTo>
                <a:cubicBezTo>
                  <a:pt x="21031" y="9777"/>
                  <a:pt x="15638" y="17127"/>
                  <a:pt x="7754" y="20160"/>
                </a:cubicBezTo>
                <a:lnTo>
                  <a:pt x="0" y="0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86" name="Line 638">
            <a:extLst>
              <a:ext uri="{FF2B5EF4-FFF2-40B4-BE49-F238E27FC236}">
                <a16:creationId xmlns:a16="http://schemas.microsoft.com/office/drawing/2014/main" id="{9A14A849-2D33-6345-AC28-0161307CF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38" y="1398588"/>
            <a:ext cx="217487" cy="1238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87" name="Arc 639">
            <a:extLst>
              <a:ext uri="{FF2B5EF4-FFF2-40B4-BE49-F238E27FC236}">
                <a16:creationId xmlns:a16="http://schemas.microsoft.com/office/drawing/2014/main" id="{72F41BEE-B488-614D-B4E6-0F6CFD3B859E}"/>
              </a:ext>
            </a:extLst>
          </p:cNvPr>
          <p:cNvSpPr>
            <a:spLocks/>
          </p:cNvSpPr>
          <p:nvPr/>
        </p:nvSpPr>
        <p:spPr bwMode="auto">
          <a:xfrm>
            <a:off x="2587625" y="1520825"/>
            <a:ext cx="20638" cy="19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558 w 21558"/>
              <a:gd name="T1" fmla="*/ 1347 h 20160"/>
              <a:gd name="T2" fmla="*/ 7754 w 21558"/>
              <a:gd name="T3" fmla="*/ 20160 h 20160"/>
              <a:gd name="T4" fmla="*/ 0 w 21558"/>
              <a:gd name="T5" fmla="*/ 0 h 20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20160" fill="none" extrusionOk="0">
                <a:moveTo>
                  <a:pt x="21557" y="1346"/>
                </a:moveTo>
                <a:cubicBezTo>
                  <a:pt x="21031" y="9777"/>
                  <a:pt x="15638" y="17127"/>
                  <a:pt x="7754" y="20160"/>
                </a:cubicBezTo>
              </a:path>
              <a:path w="21558" h="20160" stroke="0" extrusionOk="0">
                <a:moveTo>
                  <a:pt x="21557" y="1346"/>
                </a:moveTo>
                <a:cubicBezTo>
                  <a:pt x="21031" y="9777"/>
                  <a:pt x="15638" y="17127"/>
                  <a:pt x="7754" y="20160"/>
                </a:cubicBezTo>
                <a:lnTo>
                  <a:pt x="0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88" name="Freeform 640">
            <a:extLst>
              <a:ext uri="{FF2B5EF4-FFF2-40B4-BE49-F238E27FC236}">
                <a16:creationId xmlns:a16="http://schemas.microsoft.com/office/drawing/2014/main" id="{070DC0DD-4721-D648-AA11-57371F058082}"/>
              </a:ext>
            </a:extLst>
          </p:cNvPr>
          <p:cNvSpPr>
            <a:spLocks/>
          </p:cNvSpPr>
          <p:nvPr/>
        </p:nvSpPr>
        <p:spPr bwMode="auto">
          <a:xfrm>
            <a:off x="2381250" y="1398588"/>
            <a:ext cx="217488" cy="147637"/>
          </a:xfrm>
          <a:custGeom>
            <a:avLst/>
            <a:gdLst>
              <a:gd name="T0" fmla="*/ 47 w 47"/>
              <a:gd name="T1" fmla="*/ 32 h 32"/>
              <a:gd name="T2" fmla="*/ 0 w 47"/>
              <a:gd name="T3" fmla="*/ 5 h 32"/>
              <a:gd name="T4" fmla="*/ 3 w 47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32">
                <a:moveTo>
                  <a:pt x="47" y="32"/>
                </a:moveTo>
                <a:lnTo>
                  <a:pt x="0" y="5"/>
                </a:lnTo>
                <a:lnTo>
                  <a:pt x="3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89" name="Oval 641">
            <a:extLst>
              <a:ext uri="{FF2B5EF4-FFF2-40B4-BE49-F238E27FC236}">
                <a16:creationId xmlns:a16="http://schemas.microsoft.com/office/drawing/2014/main" id="{17F1569C-0F84-6846-BBC6-01AB7675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3128963"/>
            <a:ext cx="292100" cy="2921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90" name="Oval 642">
            <a:extLst>
              <a:ext uri="{FF2B5EF4-FFF2-40B4-BE49-F238E27FC236}">
                <a16:creationId xmlns:a16="http://schemas.microsoft.com/office/drawing/2014/main" id="{0D1B14AD-535A-DA47-A3C1-4BE70A918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3128963"/>
            <a:ext cx="292100" cy="29210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91" name="Freeform 643">
            <a:extLst>
              <a:ext uri="{FF2B5EF4-FFF2-40B4-BE49-F238E27FC236}">
                <a16:creationId xmlns:a16="http://schemas.microsoft.com/office/drawing/2014/main" id="{FB6277A7-8A3C-2E4F-B1C7-064943B51BEF}"/>
              </a:ext>
            </a:extLst>
          </p:cNvPr>
          <p:cNvSpPr>
            <a:spLocks/>
          </p:cNvSpPr>
          <p:nvPr/>
        </p:nvSpPr>
        <p:spPr bwMode="auto">
          <a:xfrm>
            <a:off x="1727200" y="2555875"/>
            <a:ext cx="36513" cy="573088"/>
          </a:xfrm>
          <a:custGeom>
            <a:avLst/>
            <a:gdLst>
              <a:gd name="T0" fmla="*/ 23 w 23"/>
              <a:gd name="T1" fmla="*/ 361 h 361"/>
              <a:gd name="T2" fmla="*/ 5 w 23"/>
              <a:gd name="T3" fmla="*/ 361 h 361"/>
              <a:gd name="T4" fmla="*/ 0 w 23"/>
              <a:gd name="T5" fmla="*/ 0 h 361"/>
              <a:gd name="T6" fmla="*/ 17 w 23"/>
              <a:gd name="T7" fmla="*/ 0 h 361"/>
              <a:gd name="T8" fmla="*/ 23 w 23"/>
              <a:gd name="T9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61">
                <a:moveTo>
                  <a:pt x="23" y="361"/>
                </a:moveTo>
                <a:lnTo>
                  <a:pt x="5" y="361"/>
                </a:lnTo>
                <a:lnTo>
                  <a:pt x="0" y="0"/>
                </a:lnTo>
                <a:lnTo>
                  <a:pt x="17" y="0"/>
                </a:lnTo>
                <a:lnTo>
                  <a:pt x="23" y="36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92" name="Arc 644">
            <a:extLst>
              <a:ext uri="{FF2B5EF4-FFF2-40B4-BE49-F238E27FC236}">
                <a16:creationId xmlns:a16="http://schemas.microsoft.com/office/drawing/2014/main" id="{FAFD2DC2-6EBD-6947-B3D5-A0B8A92393E8}"/>
              </a:ext>
            </a:extLst>
          </p:cNvPr>
          <p:cNvSpPr>
            <a:spLocks/>
          </p:cNvSpPr>
          <p:nvPr/>
        </p:nvSpPr>
        <p:spPr bwMode="auto">
          <a:xfrm>
            <a:off x="1739900" y="3081338"/>
            <a:ext cx="19050" cy="44450"/>
          </a:xfrm>
          <a:custGeom>
            <a:avLst/>
            <a:gdLst>
              <a:gd name="G0" fmla="+- 3865 0 0"/>
              <a:gd name="G1" fmla="+- 0 0 0"/>
              <a:gd name="G2" fmla="+- 21600 0 0"/>
              <a:gd name="T0" fmla="*/ 9195 w 9195"/>
              <a:gd name="T1" fmla="*/ 20932 h 21600"/>
              <a:gd name="T2" fmla="*/ 0 w 9195"/>
              <a:gd name="T3" fmla="*/ 21251 h 21600"/>
              <a:gd name="T4" fmla="*/ 3865 w 9195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95" h="21600" fill="none" extrusionOk="0">
                <a:moveTo>
                  <a:pt x="9195" y="20932"/>
                </a:moveTo>
                <a:cubicBezTo>
                  <a:pt x="7453" y="21375"/>
                  <a:pt x="5662" y="21600"/>
                  <a:pt x="3865" y="21600"/>
                </a:cubicBezTo>
                <a:cubicBezTo>
                  <a:pt x="2568" y="21600"/>
                  <a:pt x="1275" y="21483"/>
                  <a:pt x="-1" y="21251"/>
                </a:cubicBezTo>
              </a:path>
              <a:path w="9195" h="21600" stroke="0" extrusionOk="0">
                <a:moveTo>
                  <a:pt x="9195" y="20932"/>
                </a:moveTo>
                <a:cubicBezTo>
                  <a:pt x="7453" y="21375"/>
                  <a:pt x="5662" y="21600"/>
                  <a:pt x="3865" y="21600"/>
                </a:cubicBezTo>
                <a:cubicBezTo>
                  <a:pt x="2568" y="21600"/>
                  <a:pt x="1275" y="21483"/>
                  <a:pt x="-1" y="21251"/>
                </a:cubicBezTo>
                <a:lnTo>
                  <a:pt x="3865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93" name="Line 645">
            <a:extLst>
              <a:ext uri="{FF2B5EF4-FFF2-40B4-BE49-F238E27FC236}">
                <a16:creationId xmlns:a16="http://schemas.microsoft.com/office/drawing/2014/main" id="{C3AB3285-4CD2-2946-B01E-22948662F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188" y="2555875"/>
            <a:ext cx="9525" cy="5730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94" name="Arc 646">
            <a:extLst>
              <a:ext uri="{FF2B5EF4-FFF2-40B4-BE49-F238E27FC236}">
                <a16:creationId xmlns:a16="http://schemas.microsoft.com/office/drawing/2014/main" id="{E6C30283-3C83-C443-B32E-4BB59000680D}"/>
              </a:ext>
            </a:extLst>
          </p:cNvPr>
          <p:cNvSpPr>
            <a:spLocks/>
          </p:cNvSpPr>
          <p:nvPr/>
        </p:nvSpPr>
        <p:spPr bwMode="auto">
          <a:xfrm>
            <a:off x="1739900" y="3081338"/>
            <a:ext cx="19050" cy="44450"/>
          </a:xfrm>
          <a:custGeom>
            <a:avLst/>
            <a:gdLst>
              <a:gd name="G0" fmla="+- 3865 0 0"/>
              <a:gd name="G1" fmla="+- 0 0 0"/>
              <a:gd name="G2" fmla="+- 21600 0 0"/>
              <a:gd name="T0" fmla="*/ 9195 w 9195"/>
              <a:gd name="T1" fmla="*/ 20932 h 21600"/>
              <a:gd name="T2" fmla="*/ 0 w 9195"/>
              <a:gd name="T3" fmla="*/ 21251 h 21600"/>
              <a:gd name="T4" fmla="*/ 3865 w 9195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95" h="21600" fill="none" extrusionOk="0">
                <a:moveTo>
                  <a:pt x="9195" y="20932"/>
                </a:moveTo>
                <a:cubicBezTo>
                  <a:pt x="7453" y="21375"/>
                  <a:pt x="5662" y="21600"/>
                  <a:pt x="3865" y="21600"/>
                </a:cubicBezTo>
                <a:cubicBezTo>
                  <a:pt x="2568" y="21600"/>
                  <a:pt x="1275" y="21483"/>
                  <a:pt x="-1" y="21251"/>
                </a:cubicBezTo>
              </a:path>
              <a:path w="9195" h="21600" stroke="0" extrusionOk="0">
                <a:moveTo>
                  <a:pt x="9195" y="20932"/>
                </a:moveTo>
                <a:cubicBezTo>
                  <a:pt x="7453" y="21375"/>
                  <a:pt x="5662" y="21600"/>
                  <a:pt x="3865" y="21600"/>
                </a:cubicBezTo>
                <a:cubicBezTo>
                  <a:pt x="2568" y="21600"/>
                  <a:pt x="1275" y="21483"/>
                  <a:pt x="-1" y="21251"/>
                </a:cubicBezTo>
                <a:lnTo>
                  <a:pt x="3865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95" name="Freeform 647">
            <a:extLst>
              <a:ext uri="{FF2B5EF4-FFF2-40B4-BE49-F238E27FC236}">
                <a16:creationId xmlns:a16="http://schemas.microsoft.com/office/drawing/2014/main" id="{514DD5DB-03B9-8E4E-AD48-B9AAB814F800}"/>
              </a:ext>
            </a:extLst>
          </p:cNvPr>
          <p:cNvSpPr>
            <a:spLocks/>
          </p:cNvSpPr>
          <p:nvPr/>
        </p:nvSpPr>
        <p:spPr bwMode="auto">
          <a:xfrm>
            <a:off x="1727200" y="2555875"/>
            <a:ext cx="26988" cy="573088"/>
          </a:xfrm>
          <a:custGeom>
            <a:avLst/>
            <a:gdLst>
              <a:gd name="T0" fmla="*/ 2 w 6"/>
              <a:gd name="T1" fmla="*/ 124 h 124"/>
              <a:gd name="T2" fmla="*/ 0 w 6"/>
              <a:gd name="T3" fmla="*/ 0 h 124"/>
              <a:gd name="T4" fmla="*/ 6 w 6"/>
              <a:gd name="T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24">
                <a:moveTo>
                  <a:pt x="2" y="124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96" name="Freeform 648">
            <a:extLst>
              <a:ext uri="{FF2B5EF4-FFF2-40B4-BE49-F238E27FC236}">
                <a16:creationId xmlns:a16="http://schemas.microsoft.com/office/drawing/2014/main" id="{65D69AFC-09F0-8645-8EBE-E0E1F996704B}"/>
              </a:ext>
            </a:extLst>
          </p:cNvPr>
          <p:cNvSpPr>
            <a:spLocks/>
          </p:cNvSpPr>
          <p:nvPr/>
        </p:nvSpPr>
        <p:spPr bwMode="auto">
          <a:xfrm>
            <a:off x="1884363" y="3273425"/>
            <a:ext cx="501650" cy="60325"/>
          </a:xfrm>
          <a:custGeom>
            <a:avLst/>
            <a:gdLst>
              <a:gd name="T0" fmla="*/ 0 w 316"/>
              <a:gd name="T1" fmla="*/ 17 h 38"/>
              <a:gd name="T2" fmla="*/ 0 w 316"/>
              <a:gd name="T3" fmla="*/ 0 h 38"/>
              <a:gd name="T4" fmla="*/ 316 w 316"/>
              <a:gd name="T5" fmla="*/ 20 h 38"/>
              <a:gd name="T6" fmla="*/ 316 w 316"/>
              <a:gd name="T7" fmla="*/ 38 h 38"/>
              <a:gd name="T8" fmla="*/ 0 w 316"/>
              <a:gd name="T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8">
                <a:moveTo>
                  <a:pt x="0" y="17"/>
                </a:moveTo>
                <a:lnTo>
                  <a:pt x="0" y="0"/>
                </a:lnTo>
                <a:lnTo>
                  <a:pt x="316" y="20"/>
                </a:lnTo>
                <a:lnTo>
                  <a:pt x="316" y="38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97" name="Arc 649">
            <a:extLst>
              <a:ext uri="{FF2B5EF4-FFF2-40B4-BE49-F238E27FC236}">
                <a16:creationId xmlns:a16="http://schemas.microsoft.com/office/drawing/2014/main" id="{8E610B46-ABA0-1E49-8167-118CC35FE054}"/>
              </a:ext>
            </a:extLst>
          </p:cNvPr>
          <p:cNvSpPr>
            <a:spLocks/>
          </p:cNvSpPr>
          <p:nvPr/>
        </p:nvSpPr>
        <p:spPr bwMode="auto">
          <a:xfrm>
            <a:off x="1874838" y="3271838"/>
            <a:ext cx="17462" cy="26987"/>
          </a:xfrm>
          <a:custGeom>
            <a:avLst/>
            <a:gdLst>
              <a:gd name="G0" fmla="+- 21600 0 0"/>
              <a:gd name="G1" fmla="+- 17859 0 0"/>
              <a:gd name="G2" fmla="+- 21600 0 0"/>
              <a:gd name="T0" fmla="*/ 12313 w 21600"/>
              <a:gd name="T1" fmla="*/ 37361 h 37361"/>
              <a:gd name="T2" fmla="*/ 9451 w 21600"/>
              <a:gd name="T3" fmla="*/ 0 h 37361"/>
              <a:gd name="T4" fmla="*/ 21600 w 21600"/>
              <a:gd name="T5" fmla="*/ 17859 h 37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7361" fill="none" extrusionOk="0">
                <a:moveTo>
                  <a:pt x="12313" y="37360"/>
                </a:moveTo>
                <a:cubicBezTo>
                  <a:pt x="4791" y="33778"/>
                  <a:pt x="0" y="26190"/>
                  <a:pt x="0" y="17859"/>
                </a:cubicBezTo>
                <a:cubicBezTo>
                  <a:pt x="0" y="10708"/>
                  <a:pt x="3538" y="4021"/>
                  <a:pt x="9450" y="-1"/>
                </a:cubicBezTo>
              </a:path>
              <a:path w="21600" h="37361" stroke="0" extrusionOk="0">
                <a:moveTo>
                  <a:pt x="12313" y="37360"/>
                </a:moveTo>
                <a:cubicBezTo>
                  <a:pt x="4791" y="33778"/>
                  <a:pt x="0" y="26190"/>
                  <a:pt x="0" y="17859"/>
                </a:cubicBezTo>
                <a:cubicBezTo>
                  <a:pt x="0" y="10708"/>
                  <a:pt x="3538" y="4021"/>
                  <a:pt x="9450" y="-1"/>
                </a:cubicBezTo>
                <a:lnTo>
                  <a:pt x="21600" y="1785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98" name="Line 650">
            <a:extLst>
              <a:ext uri="{FF2B5EF4-FFF2-40B4-BE49-F238E27FC236}">
                <a16:creationId xmlns:a16="http://schemas.microsoft.com/office/drawing/2014/main" id="{562CE50B-25E9-C644-85F8-5BDEFD7CBE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84363" y="3300413"/>
            <a:ext cx="501650" cy="3333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99" name="Arc 651">
            <a:extLst>
              <a:ext uri="{FF2B5EF4-FFF2-40B4-BE49-F238E27FC236}">
                <a16:creationId xmlns:a16="http://schemas.microsoft.com/office/drawing/2014/main" id="{C5A3EEFF-D375-F542-BE1F-35B75346382A}"/>
              </a:ext>
            </a:extLst>
          </p:cNvPr>
          <p:cNvSpPr>
            <a:spLocks/>
          </p:cNvSpPr>
          <p:nvPr/>
        </p:nvSpPr>
        <p:spPr bwMode="auto">
          <a:xfrm>
            <a:off x="1874838" y="3271838"/>
            <a:ext cx="17462" cy="26987"/>
          </a:xfrm>
          <a:custGeom>
            <a:avLst/>
            <a:gdLst>
              <a:gd name="G0" fmla="+- 21600 0 0"/>
              <a:gd name="G1" fmla="+- 17859 0 0"/>
              <a:gd name="G2" fmla="+- 21600 0 0"/>
              <a:gd name="T0" fmla="*/ 12313 w 21600"/>
              <a:gd name="T1" fmla="*/ 37361 h 37361"/>
              <a:gd name="T2" fmla="*/ 9451 w 21600"/>
              <a:gd name="T3" fmla="*/ 0 h 37361"/>
              <a:gd name="T4" fmla="*/ 21600 w 21600"/>
              <a:gd name="T5" fmla="*/ 17859 h 37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7361" fill="none" extrusionOk="0">
                <a:moveTo>
                  <a:pt x="12313" y="37360"/>
                </a:moveTo>
                <a:cubicBezTo>
                  <a:pt x="4791" y="33778"/>
                  <a:pt x="0" y="26190"/>
                  <a:pt x="0" y="17859"/>
                </a:cubicBezTo>
                <a:cubicBezTo>
                  <a:pt x="0" y="10708"/>
                  <a:pt x="3538" y="4021"/>
                  <a:pt x="9450" y="-1"/>
                </a:cubicBezTo>
              </a:path>
              <a:path w="21600" h="37361" stroke="0" extrusionOk="0">
                <a:moveTo>
                  <a:pt x="12313" y="37360"/>
                </a:moveTo>
                <a:cubicBezTo>
                  <a:pt x="4791" y="33778"/>
                  <a:pt x="0" y="26190"/>
                  <a:pt x="0" y="17859"/>
                </a:cubicBezTo>
                <a:cubicBezTo>
                  <a:pt x="0" y="10708"/>
                  <a:pt x="3538" y="4021"/>
                  <a:pt x="9450" y="-1"/>
                </a:cubicBezTo>
                <a:lnTo>
                  <a:pt x="21600" y="17859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00" name="Freeform 652">
            <a:extLst>
              <a:ext uri="{FF2B5EF4-FFF2-40B4-BE49-F238E27FC236}">
                <a16:creationId xmlns:a16="http://schemas.microsoft.com/office/drawing/2014/main" id="{002FE5BA-BB22-4243-ADEE-6AFB91FEB64B}"/>
              </a:ext>
            </a:extLst>
          </p:cNvPr>
          <p:cNvSpPr>
            <a:spLocks/>
          </p:cNvSpPr>
          <p:nvPr/>
        </p:nvSpPr>
        <p:spPr bwMode="auto">
          <a:xfrm>
            <a:off x="1884363" y="3273425"/>
            <a:ext cx="501650" cy="60325"/>
          </a:xfrm>
          <a:custGeom>
            <a:avLst/>
            <a:gdLst>
              <a:gd name="T0" fmla="*/ 0 w 108"/>
              <a:gd name="T1" fmla="*/ 0 h 13"/>
              <a:gd name="T2" fmla="*/ 108 w 108"/>
              <a:gd name="T3" fmla="*/ 7 h 13"/>
              <a:gd name="T4" fmla="*/ 108 w 108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3">
                <a:moveTo>
                  <a:pt x="0" y="0"/>
                </a:moveTo>
                <a:lnTo>
                  <a:pt x="108" y="7"/>
                </a:lnTo>
                <a:lnTo>
                  <a:pt x="108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01" name="Freeform 653">
            <a:extLst>
              <a:ext uri="{FF2B5EF4-FFF2-40B4-BE49-F238E27FC236}">
                <a16:creationId xmlns:a16="http://schemas.microsoft.com/office/drawing/2014/main" id="{CA062845-7405-E641-9ABE-B46E55A71CE3}"/>
              </a:ext>
            </a:extLst>
          </p:cNvPr>
          <p:cNvSpPr>
            <a:spLocks/>
          </p:cNvSpPr>
          <p:nvPr/>
        </p:nvSpPr>
        <p:spPr bwMode="auto">
          <a:xfrm>
            <a:off x="1411288" y="3286125"/>
            <a:ext cx="273050" cy="103188"/>
          </a:xfrm>
          <a:custGeom>
            <a:avLst/>
            <a:gdLst>
              <a:gd name="T0" fmla="*/ 166 w 172"/>
              <a:gd name="T1" fmla="*/ 0 h 65"/>
              <a:gd name="T2" fmla="*/ 172 w 172"/>
              <a:gd name="T3" fmla="*/ 15 h 65"/>
              <a:gd name="T4" fmla="*/ 6 w 172"/>
              <a:gd name="T5" fmla="*/ 65 h 65"/>
              <a:gd name="T6" fmla="*/ 0 w 172"/>
              <a:gd name="T7" fmla="*/ 47 h 65"/>
              <a:gd name="T8" fmla="*/ 166 w 172"/>
              <a:gd name="T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65">
                <a:moveTo>
                  <a:pt x="166" y="0"/>
                </a:moveTo>
                <a:lnTo>
                  <a:pt x="172" y="15"/>
                </a:lnTo>
                <a:lnTo>
                  <a:pt x="6" y="65"/>
                </a:lnTo>
                <a:lnTo>
                  <a:pt x="0" y="47"/>
                </a:lnTo>
                <a:lnTo>
                  <a:pt x="16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02" name="Arc 654">
            <a:extLst>
              <a:ext uri="{FF2B5EF4-FFF2-40B4-BE49-F238E27FC236}">
                <a16:creationId xmlns:a16="http://schemas.microsoft.com/office/drawing/2014/main" id="{BA862F7B-423E-264A-835C-C8958482158D}"/>
              </a:ext>
            </a:extLst>
          </p:cNvPr>
          <p:cNvSpPr>
            <a:spLocks/>
          </p:cNvSpPr>
          <p:nvPr/>
        </p:nvSpPr>
        <p:spPr bwMode="auto">
          <a:xfrm>
            <a:off x="1677988" y="3287713"/>
            <a:ext cx="11112" cy="22225"/>
          </a:xfrm>
          <a:custGeom>
            <a:avLst/>
            <a:gdLst>
              <a:gd name="G0" fmla="+- 0 0 0"/>
              <a:gd name="G1" fmla="+- 21121 0 0"/>
              <a:gd name="G2" fmla="+- 21600 0 0"/>
              <a:gd name="T0" fmla="*/ 4526 w 21600"/>
              <a:gd name="T1" fmla="*/ 0 h 39543"/>
              <a:gd name="T2" fmla="*/ 11279 w 21600"/>
              <a:gd name="T3" fmla="*/ 39543 h 39543"/>
              <a:gd name="T4" fmla="*/ 0 w 21600"/>
              <a:gd name="T5" fmla="*/ 21121 h 39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543" fill="none" extrusionOk="0">
                <a:moveTo>
                  <a:pt x="4525" y="0"/>
                </a:moveTo>
                <a:cubicBezTo>
                  <a:pt x="14484" y="2134"/>
                  <a:pt x="21600" y="10935"/>
                  <a:pt x="21600" y="21121"/>
                </a:cubicBezTo>
                <a:cubicBezTo>
                  <a:pt x="21600" y="28639"/>
                  <a:pt x="17690" y="35616"/>
                  <a:pt x="11278" y="39542"/>
                </a:cubicBezTo>
              </a:path>
              <a:path w="21600" h="39543" stroke="0" extrusionOk="0">
                <a:moveTo>
                  <a:pt x="4525" y="0"/>
                </a:moveTo>
                <a:cubicBezTo>
                  <a:pt x="14484" y="2134"/>
                  <a:pt x="21600" y="10935"/>
                  <a:pt x="21600" y="21121"/>
                </a:cubicBezTo>
                <a:cubicBezTo>
                  <a:pt x="21600" y="28639"/>
                  <a:pt x="17690" y="35616"/>
                  <a:pt x="11278" y="39542"/>
                </a:cubicBezTo>
                <a:lnTo>
                  <a:pt x="0" y="211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03" name="Line 655">
            <a:extLst>
              <a:ext uri="{FF2B5EF4-FFF2-40B4-BE49-F238E27FC236}">
                <a16:creationId xmlns:a16="http://schemas.microsoft.com/office/drawing/2014/main" id="{60A0F9BC-DB46-A34F-8960-7DE8A4220E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1288" y="3286125"/>
            <a:ext cx="263525" cy="746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04" name="Arc 656">
            <a:extLst>
              <a:ext uri="{FF2B5EF4-FFF2-40B4-BE49-F238E27FC236}">
                <a16:creationId xmlns:a16="http://schemas.microsoft.com/office/drawing/2014/main" id="{D7BCF53C-F05D-694B-90F0-A450EC157DC7}"/>
              </a:ext>
            </a:extLst>
          </p:cNvPr>
          <p:cNvSpPr>
            <a:spLocks/>
          </p:cNvSpPr>
          <p:nvPr/>
        </p:nvSpPr>
        <p:spPr bwMode="auto">
          <a:xfrm>
            <a:off x="1677988" y="3287713"/>
            <a:ext cx="11112" cy="22225"/>
          </a:xfrm>
          <a:custGeom>
            <a:avLst/>
            <a:gdLst>
              <a:gd name="G0" fmla="+- 0 0 0"/>
              <a:gd name="G1" fmla="+- 21121 0 0"/>
              <a:gd name="G2" fmla="+- 21600 0 0"/>
              <a:gd name="T0" fmla="*/ 4526 w 21600"/>
              <a:gd name="T1" fmla="*/ 0 h 39543"/>
              <a:gd name="T2" fmla="*/ 11279 w 21600"/>
              <a:gd name="T3" fmla="*/ 39543 h 39543"/>
              <a:gd name="T4" fmla="*/ 0 w 21600"/>
              <a:gd name="T5" fmla="*/ 21121 h 39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543" fill="none" extrusionOk="0">
                <a:moveTo>
                  <a:pt x="4525" y="0"/>
                </a:moveTo>
                <a:cubicBezTo>
                  <a:pt x="14484" y="2134"/>
                  <a:pt x="21600" y="10935"/>
                  <a:pt x="21600" y="21121"/>
                </a:cubicBezTo>
                <a:cubicBezTo>
                  <a:pt x="21600" y="28639"/>
                  <a:pt x="17690" y="35616"/>
                  <a:pt x="11278" y="39542"/>
                </a:cubicBezTo>
              </a:path>
              <a:path w="21600" h="39543" stroke="0" extrusionOk="0">
                <a:moveTo>
                  <a:pt x="4525" y="0"/>
                </a:moveTo>
                <a:cubicBezTo>
                  <a:pt x="14484" y="2134"/>
                  <a:pt x="21600" y="10935"/>
                  <a:pt x="21600" y="21121"/>
                </a:cubicBezTo>
                <a:cubicBezTo>
                  <a:pt x="21600" y="28639"/>
                  <a:pt x="17690" y="35616"/>
                  <a:pt x="11278" y="39542"/>
                </a:cubicBezTo>
                <a:lnTo>
                  <a:pt x="0" y="21121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05" name="Freeform 657">
            <a:extLst>
              <a:ext uri="{FF2B5EF4-FFF2-40B4-BE49-F238E27FC236}">
                <a16:creationId xmlns:a16="http://schemas.microsoft.com/office/drawing/2014/main" id="{66D2B146-413D-604C-8B92-B43374A9CBA5}"/>
              </a:ext>
            </a:extLst>
          </p:cNvPr>
          <p:cNvSpPr>
            <a:spLocks/>
          </p:cNvSpPr>
          <p:nvPr/>
        </p:nvSpPr>
        <p:spPr bwMode="auto">
          <a:xfrm>
            <a:off x="1411288" y="3309938"/>
            <a:ext cx="273050" cy="79375"/>
          </a:xfrm>
          <a:custGeom>
            <a:avLst/>
            <a:gdLst>
              <a:gd name="T0" fmla="*/ 59 w 59"/>
              <a:gd name="T1" fmla="*/ 0 h 17"/>
              <a:gd name="T2" fmla="*/ 2 w 59"/>
              <a:gd name="T3" fmla="*/ 17 h 17"/>
              <a:gd name="T4" fmla="*/ 0 w 59"/>
              <a:gd name="T5" fmla="*/ 1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7">
                <a:moveTo>
                  <a:pt x="59" y="0"/>
                </a:moveTo>
                <a:lnTo>
                  <a:pt x="2" y="17"/>
                </a:lnTo>
                <a:lnTo>
                  <a:pt x="0" y="1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06" name="Oval 658">
            <a:extLst>
              <a:ext uri="{FF2B5EF4-FFF2-40B4-BE49-F238E27FC236}">
                <a16:creationId xmlns:a16="http://schemas.microsoft.com/office/drawing/2014/main" id="{BCF8C983-2C99-0345-AC2A-88C661848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3194050"/>
            <a:ext cx="142875" cy="14446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07" name="Oval 659">
            <a:extLst>
              <a:ext uri="{FF2B5EF4-FFF2-40B4-BE49-F238E27FC236}">
                <a16:creationId xmlns:a16="http://schemas.microsoft.com/office/drawing/2014/main" id="{197935D4-3776-C34C-ACB1-9969E8BE7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3194050"/>
            <a:ext cx="142875" cy="144463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08" name="Rectangle 660">
            <a:extLst>
              <a:ext uri="{FF2B5EF4-FFF2-40B4-BE49-F238E27FC236}">
                <a16:creationId xmlns:a16="http://schemas.microsoft.com/office/drawing/2014/main" id="{3465B257-6F83-424B-A3A8-4695CCA71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24138"/>
            <a:ext cx="26988" cy="5746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09" name="Arc 661">
            <a:extLst>
              <a:ext uri="{FF2B5EF4-FFF2-40B4-BE49-F238E27FC236}">
                <a16:creationId xmlns:a16="http://schemas.microsoft.com/office/drawing/2014/main" id="{BF61459F-545B-FA4D-B020-6E429A9B07CE}"/>
              </a:ext>
            </a:extLst>
          </p:cNvPr>
          <p:cNvSpPr>
            <a:spLocks/>
          </p:cNvSpPr>
          <p:nvPr/>
        </p:nvSpPr>
        <p:spPr bwMode="auto">
          <a:xfrm>
            <a:off x="3509963" y="3151188"/>
            <a:ext cx="17462" cy="44450"/>
          </a:xfrm>
          <a:custGeom>
            <a:avLst/>
            <a:gdLst>
              <a:gd name="G0" fmla="+- 3110 0 0"/>
              <a:gd name="G1" fmla="+- 0 0 0"/>
              <a:gd name="G2" fmla="+- 21600 0 0"/>
              <a:gd name="T0" fmla="*/ 8440 w 8440"/>
              <a:gd name="T1" fmla="*/ 20932 h 21600"/>
              <a:gd name="T2" fmla="*/ 0 w 8440"/>
              <a:gd name="T3" fmla="*/ 21375 h 21600"/>
              <a:gd name="T4" fmla="*/ 3110 w 844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40" h="21600" fill="none" extrusionOk="0">
                <a:moveTo>
                  <a:pt x="8440" y="20932"/>
                </a:moveTo>
                <a:cubicBezTo>
                  <a:pt x="6698" y="21375"/>
                  <a:pt x="4907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</a:path>
              <a:path w="8440" h="21600" stroke="0" extrusionOk="0">
                <a:moveTo>
                  <a:pt x="8440" y="20932"/>
                </a:moveTo>
                <a:cubicBezTo>
                  <a:pt x="6698" y="21375"/>
                  <a:pt x="4907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  <a:lnTo>
                  <a:pt x="311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10" name="Line 662">
            <a:extLst>
              <a:ext uri="{FF2B5EF4-FFF2-40B4-BE49-F238E27FC236}">
                <a16:creationId xmlns:a16="http://schemas.microsoft.com/office/drawing/2014/main" id="{4376875F-5DB6-C74C-8326-41FB1CB3D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2624138"/>
            <a:ext cx="1587" cy="5746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11" name="Arc 663">
            <a:extLst>
              <a:ext uri="{FF2B5EF4-FFF2-40B4-BE49-F238E27FC236}">
                <a16:creationId xmlns:a16="http://schemas.microsoft.com/office/drawing/2014/main" id="{A1DBC27A-7C47-214A-8BAD-46318B4EB191}"/>
              </a:ext>
            </a:extLst>
          </p:cNvPr>
          <p:cNvSpPr>
            <a:spLocks/>
          </p:cNvSpPr>
          <p:nvPr/>
        </p:nvSpPr>
        <p:spPr bwMode="auto">
          <a:xfrm>
            <a:off x="3509963" y="3151188"/>
            <a:ext cx="17462" cy="44450"/>
          </a:xfrm>
          <a:custGeom>
            <a:avLst/>
            <a:gdLst>
              <a:gd name="G0" fmla="+- 3110 0 0"/>
              <a:gd name="G1" fmla="+- 0 0 0"/>
              <a:gd name="G2" fmla="+- 21600 0 0"/>
              <a:gd name="T0" fmla="*/ 8440 w 8440"/>
              <a:gd name="T1" fmla="*/ 20932 h 21600"/>
              <a:gd name="T2" fmla="*/ 0 w 8440"/>
              <a:gd name="T3" fmla="*/ 21375 h 21600"/>
              <a:gd name="T4" fmla="*/ 3110 w 844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40" h="21600" fill="none" extrusionOk="0">
                <a:moveTo>
                  <a:pt x="8440" y="20932"/>
                </a:moveTo>
                <a:cubicBezTo>
                  <a:pt x="6698" y="21375"/>
                  <a:pt x="4907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</a:path>
              <a:path w="8440" h="21600" stroke="0" extrusionOk="0">
                <a:moveTo>
                  <a:pt x="8440" y="20932"/>
                </a:moveTo>
                <a:cubicBezTo>
                  <a:pt x="6698" y="21375"/>
                  <a:pt x="4907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  <a:lnTo>
                  <a:pt x="3110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12" name="Freeform 664">
            <a:extLst>
              <a:ext uri="{FF2B5EF4-FFF2-40B4-BE49-F238E27FC236}">
                <a16:creationId xmlns:a16="http://schemas.microsoft.com/office/drawing/2014/main" id="{044EDDD1-238C-1447-837C-D21BF790DCE2}"/>
              </a:ext>
            </a:extLst>
          </p:cNvPr>
          <p:cNvSpPr>
            <a:spLocks/>
          </p:cNvSpPr>
          <p:nvPr/>
        </p:nvSpPr>
        <p:spPr bwMode="auto">
          <a:xfrm>
            <a:off x="3505200" y="2624138"/>
            <a:ext cx="26988" cy="574675"/>
          </a:xfrm>
          <a:custGeom>
            <a:avLst/>
            <a:gdLst>
              <a:gd name="T0" fmla="*/ 0 w 6"/>
              <a:gd name="T1" fmla="*/ 124 h 124"/>
              <a:gd name="T2" fmla="*/ 0 w 6"/>
              <a:gd name="T3" fmla="*/ 0 h 124"/>
              <a:gd name="T4" fmla="*/ 6 w 6"/>
              <a:gd name="T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24">
                <a:moveTo>
                  <a:pt x="0" y="124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13" name="Freeform 665">
            <a:extLst>
              <a:ext uri="{FF2B5EF4-FFF2-40B4-BE49-F238E27FC236}">
                <a16:creationId xmlns:a16="http://schemas.microsoft.com/office/drawing/2014/main" id="{0063E589-EE16-E748-9130-D33A477CC4B3}"/>
              </a:ext>
            </a:extLst>
          </p:cNvPr>
          <p:cNvSpPr>
            <a:spLocks/>
          </p:cNvSpPr>
          <p:nvPr/>
        </p:nvSpPr>
        <p:spPr bwMode="auto">
          <a:xfrm>
            <a:off x="3216275" y="3268663"/>
            <a:ext cx="274638" cy="106362"/>
          </a:xfrm>
          <a:custGeom>
            <a:avLst/>
            <a:gdLst>
              <a:gd name="T0" fmla="*/ 167 w 173"/>
              <a:gd name="T1" fmla="*/ 0 h 67"/>
              <a:gd name="T2" fmla="*/ 173 w 173"/>
              <a:gd name="T3" fmla="*/ 17 h 67"/>
              <a:gd name="T4" fmla="*/ 6 w 173"/>
              <a:gd name="T5" fmla="*/ 67 h 67"/>
              <a:gd name="T6" fmla="*/ 0 w 173"/>
              <a:gd name="T7" fmla="*/ 49 h 67"/>
              <a:gd name="T8" fmla="*/ 167 w 173"/>
              <a:gd name="T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67">
                <a:moveTo>
                  <a:pt x="167" y="0"/>
                </a:moveTo>
                <a:lnTo>
                  <a:pt x="173" y="17"/>
                </a:lnTo>
                <a:lnTo>
                  <a:pt x="6" y="67"/>
                </a:lnTo>
                <a:lnTo>
                  <a:pt x="0" y="49"/>
                </a:lnTo>
                <a:lnTo>
                  <a:pt x="16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14" name="Arc 666">
            <a:extLst>
              <a:ext uri="{FF2B5EF4-FFF2-40B4-BE49-F238E27FC236}">
                <a16:creationId xmlns:a16="http://schemas.microsoft.com/office/drawing/2014/main" id="{9EEA809D-DE03-1746-A354-C7FAD5D9AE83}"/>
              </a:ext>
            </a:extLst>
          </p:cNvPr>
          <p:cNvSpPr>
            <a:spLocks/>
          </p:cNvSpPr>
          <p:nvPr/>
        </p:nvSpPr>
        <p:spPr bwMode="auto">
          <a:xfrm>
            <a:off x="3479800" y="3268663"/>
            <a:ext cx="12700" cy="20637"/>
          </a:xfrm>
          <a:custGeom>
            <a:avLst/>
            <a:gdLst>
              <a:gd name="G0" fmla="+- 0 0 0"/>
              <a:gd name="G1" fmla="+- 21411 0 0"/>
              <a:gd name="G2" fmla="+- 21600 0 0"/>
              <a:gd name="T0" fmla="*/ 2855 w 21600"/>
              <a:gd name="T1" fmla="*/ 0 h 40470"/>
              <a:gd name="T2" fmla="*/ 10165 w 21600"/>
              <a:gd name="T3" fmla="*/ 40470 h 40470"/>
              <a:gd name="T4" fmla="*/ 0 w 21600"/>
              <a:gd name="T5" fmla="*/ 21411 h 40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470" fill="none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</a:path>
              <a:path w="21600" h="40470" stroke="0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  <a:lnTo>
                  <a:pt x="0" y="2141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15" name="Line 667">
            <a:extLst>
              <a:ext uri="{FF2B5EF4-FFF2-40B4-BE49-F238E27FC236}">
                <a16:creationId xmlns:a16="http://schemas.microsoft.com/office/drawing/2014/main" id="{17BCA358-B790-8045-83F6-D40614E384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275" y="3268663"/>
            <a:ext cx="265113" cy="777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16" name="Arc 668">
            <a:extLst>
              <a:ext uri="{FF2B5EF4-FFF2-40B4-BE49-F238E27FC236}">
                <a16:creationId xmlns:a16="http://schemas.microsoft.com/office/drawing/2014/main" id="{CA7A8A95-D09B-7848-9F23-D70FE0F395FA}"/>
              </a:ext>
            </a:extLst>
          </p:cNvPr>
          <p:cNvSpPr>
            <a:spLocks/>
          </p:cNvSpPr>
          <p:nvPr/>
        </p:nvSpPr>
        <p:spPr bwMode="auto">
          <a:xfrm>
            <a:off x="3479800" y="3268663"/>
            <a:ext cx="12700" cy="20637"/>
          </a:xfrm>
          <a:custGeom>
            <a:avLst/>
            <a:gdLst>
              <a:gd name="G0" fmla="+- 0 0 0"/>
              <a:gd name="G1" fmla="+- 21411 0 0"/>
              <a:gd name="G2" fmla="+- 21600 0 0"/>
              <a:gd name="T0" fmla="*/ 2855 w 21600"/>
              <a:gd name="T1" fmla="*/ 0 h 40470"/>
              <a:gd name="T2" fmla="*/ 10165 w 21600"/>
              <a:gd name="T3" fmla="*/ 40470 h 40470"/>
              <a:gd name="T4" fmla="*/ 0 w 21600"/>
              <a:gd name="T5" fmla="*/ 21411 h 40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470" fill="none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</a:path>
              <a:path w="21600" h="40470" stroke="0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  <a:lnTo>
                  <a:pt x="0" y="21411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17" name="Freeform 669">
            <a:extLst>
              <a:ext uri="{FF2B5EF4-FFF2-40B4-BE49-F238E27FC236}">
                <a16:creationId xmlns:a16="http://schemas.microsoft.com/office/drawing/2014/main" id="{A0EB1030-DFE8-644D-9BA5-3041C01515D0}"/>
              </a:ext>
            </a:extLst>
          </p:cNvPr>
          <p:cNvSpPr>
            <a:spLocks/>
          </p:cNvSpPr>
          <p:nvPr/>
        </p:nvSpPr>
        <p:spPr bwMode="auto">
          <a:xfrm>
            <a:off x="3216275" y="3295650"/>
            <a:ext cx="274638" cy="79375"/>
          </a:xfrm>
          <a:custGeom>
            <a:avLst/>
            <a:gdLst>
              <a:gd name="T0" fmla="*/ 59 w 59"/>
              <a:gd name="T1" fmla="*/ 0 h 17"/>
              <a:gd name="T2" fmla="*/ 2 w 59"/>
              <a:gd name="T3" fmla="*/ 17 h 17"/>
              <a:gd name="T4" fmla="*/ 0 w 59"/>
              <a:gd name="T5" fmla="*/ 1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7">
                <a:moveTo>
                  <a:pt x="59" y="0"/>
                </a:moveTo>
                <a:lnTo>
                  <a:pt x="2" y="17"/>
                </a:lnTo>
                <a:lnTo>
                  <a:pt x="0" y="1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18" name="Oval 670">
            <a:extLst>
              <a:ext uri="{FF2B5EF4-FFF2-40B4-BE49-F238E27FC236}">
                <a16:creationId xmlns:a16="http://schemas.microsoft.com/office/drawing/2014/main" id="{D120372A-EE7F-FD4F-8845-5B252DD1F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2406650"/>
            <a:ext cx="142875" cy="14446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19" name="Oval 671">
            <a:extLst>
              <a:ext uri="{FF2B5EF4-FFF2-40B4-BE49-F238E27FC236}">
                <a16:creationId xmlns:a16="http://schemas.microsoft.com/office/drawing/2014/main" id="{B61C7091-EBC3-714D-A528-9D925340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2406650"/>
            <a:ext cx="142875" cy="144463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20" name="Oval 672">
            <a:extLst>
              <a:ext uri="{FF2B5EF4-FFF2-40B4-BE49-F238E27FC236}">
                <a16:creationId xmlns:a16="http://schemas.microsoft.com/office/drawing/2014/main" id="{26584BA6-4FB2-1C46-A10D-4C378FB73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1217613"/>
            <a:ext cx="255588" cy="254000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21" name="Oval 673">
            <a:extLst>
              <a:ext uri="{FF2B5EF4-FFF2-40B4-BE49-F238E27FC236}">
                <a16:creationId xmlns:a16="http://schemas.microsoft.com/office/drawing/2014/main" id="{E6FB1E48-4999-EA4E-BBE3-BBE1B0CD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1217613"/>
            <a:ext cx="255588" cy="25400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22" name="Freeform 674">
            <a:extLst>
              <a:ext uri="{FF2B5EF4-FFF2-40B4-BE49-F238E27FC236}">
                <a16:creationId xmlns:a16="http://schemas.microsoft.com/office/drawing/2014/main" id="{685F09FD-BC6E-F143-9222-5BA53CD4CA7C}"/>
              </a:ext>
            </a:extLst>
          </p:cNvPr>
          <p:cNvSpPr>
            <a:spLocks/>
          </p:cNvSpPr>
          <p:nvPr/>
        </p:nvSpPr>
        <p:spPr bwMode="auto">
          <a:xfrm>
            <a:off x="1944688" y="1411288"/>
            <a:ext cx="231775" cy="166687"/>
          </a:xfrm>
          <a:custGeom>
            <a:avLst/>
            <a:gdLst>
              <a:gd name="T0" fmla="*/ 138 w 146"/>
              <a:gd name="T1" fmla="*/ 0 h 105"/>
              <a:gd name="T2" fmla="*/ 146 w 146"/>
              <a:gd name="T3" fmla="*/ 12 h 105"/>
              <a:gd name="T4" fmla="*/ 9 w 146"/>
              <a:gd name="T5" fmla="*/ 105 h 105"/>
              <a:gd name="T6" fmla="*/ 0 w 146"/>
              <a:gd name="T7" fmla="*/ 91 h 105"/>
              <a:gd name="T8" fmla="*/ 138 w 146"/>
              <a:gd name="T9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105">
                <a:moveTo>
                  <a:pt x="138" y="0"/>
                </a:moveTo>
                <a:lnTo>
                  <a:pt x="146" y="12"/>
                </a:lnTo>
                <a:lnTo>
                  <a:pt x="9" y="105"/>
                </a:lnTo>
                <a:lnTo>
                  <a:pt x="0" y="91"/>
                </a:lnTo>
                <a:lnTo>
                  <a:pt x="138" y="0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23" name="Arc 675">
            <a:extLst>
              <a:ext uri="{FF2B5EF4-FFF2-40B4-BE49-F238E27FC236}">
                <a16:creationId xmlns:a16="http://schemas.microsoft.com/office/drawing/2014/main" id="{888B9043-95C4-8443-9837-32EBE0D7BFC0}"/>
              </a:ext>
            </a:extLst>
          </p:cNvPr>
          <p:cNvSpPr>
            <a:spLocks/>
          </p:cNvSpPr>
          <p:nvPr/>
        </p:nvSpPr>
        <p:spPr bwMode="auto">
          <a:xfrm>
            <a:off x="2133600" y="1411288"/>
            <a:ext cx="41275" cy="31750"/>
          </a:xfrm>
          <a:custGeom>
            <a:avLst/>
            <a:gdLst>
              <a:gd name="G0" fmla="+- 0 0 0"/>
              <a:gd name="G1" fmla="+- 15660 0 0"/>
              <a:gd name="G2" fmla="+- 21600 0 0"/>
              <a:gd name="T0" fmla="*/ 14877 w 20710"/>
              <a:gd name="T1" fmla="*/ 0 h 15660"/>
              <a:gd name="T2" fmla="*/ 20710 w 20710"/>
              <a:gd name="T3" fmla="*/ 9524 h 15660"/>
              <a:gd name="T4" fmla="*/ 0 w 20710"/>
              <a:gd name="T5" fmla="*/ 15660 h 15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10" h="15660" fill="none" extrusionOk="0">
                <a:moveTo>
                  <a:pt x="14876" y="0"/>
                </a:moveTo>
                <a:cubicBezTo>
                  <a:pt x="17622" y="2608"/>
                  <a:pt x="19634" y="5892"/>
                  <a:pt x="20710" y="9523"/>
                </a:cubicBezTo>
              </a:path>
              <a:path w="20710" h="15660" stroke="0" extrusionOk="0">
                <a:moveTo>
                  <a:pt x="14876" y="0"/>
                </a:moveTo>
                <a:cubicBezTo>
                  <a:pt x="17622" y="2608"/>
                  <a:pt x="19634" y="5892"/>
                  <a:pt x="20710" y="9523"/>
                </a:cubicBezTo>
                <a:lnTo>
                  <a:pt x="0" y="15660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24" name="Line 676">
            <a:extLst>
              <a:ext uri="{FF2B5EF4-FFF2-40B4-BE49-F238E27FC236}">
                <a16:creationId xmlns:a16="http://schemas.microsoft.com/office/drawing/2014/main" id="{929858DD-86BC-BC45-B6E4-F396D6F76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4688" y="1411288"/>
            <a:ext cx="219075" cy="1444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25" name="Arc 677">
            <a:extLst>
              <a:ext uri="{FF2B5EF4-FFF2-40B4-BE49-F238E27FC236}">
                <a16:creationId xmlns:a16="http://schemas.microsoft.com/office/drawing/2014/main" id="{7D56CED0-1550-964F-9314-5EBBAD03C2D5}"/>
              </a:ext>
            </a:extLst>
          </p:cNvPr>
          <p:cNvSpPr>
            <a:spLocks/>
          </p:cNvSpPr>
          <p:nvPr/>
        </p:nvSpPr>
        <p:spPr bwMode="auto">
          <a:xfrm>
            <a:off x="2133600" y="1411288"/>
            <a:ext cx="41275" cy="31750"/>
          </a:xfrm>
          <a:custGeom>
            <a:avLst/>
            <a:gdLst>
              <a:gd name="G0" fmla="+- 0 0 0"/>
              <a:gd name="G1" fmla="+- 15660 0 0"/>
              <a:gd name="G2" fmla="+- 21600 0 0"/>
              <a:gd name="T0" fmla="*/ 14877 w 20710"/>
              <a:gd name="T1" fmla="*/ 0 h 15660"/>
              <a:gd name="T2" fmla="*/ 20710 w 20710"/>
              <a:gd name="T3" fmla="*/ 9524 h 15660"/>
              <a:gd name="T4" fmla="*/ 0 w 20710"/>
              <a:gd name="T5" fmla="*/ 15660 h 15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10" h="15660" fill="none" extrusionOk="0">
                <a:moveTo>
                  <a:pt x="14876" y="0"/>
                </a:moveTo>
                <a:cubicBezTo>
                  <a:pt x="17622" y="2608"/>
                  <a:pt x="19634" y="5892"/>
                  <a:pt x="20710" y="9523"/>
                </a:cubicBezTo>
              </a:path>
              <a:path w="20710" h="15660" stroke="0" extrusionOk="0">
                <a:moveTo>
                  <a:pt x="14876" y="0"/>
                </a:moveTo>
                <a:cubicBezTo>
                  <a:pt x="17622" y="2608"/>
                  <a:pt x="19634" y="5892"/>
                  <a:pt x="20710" y="9523"/>
                </a:cubicBezTo>
                <a:lnTo>
                  <a:pt x="0" y="1566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26" name="Freeform 678">
            <a:extLst>
              <a:ext uri="{FF2B5EF4-FFF2-40B4-BE49-F238E27FC236}">
                <a16:creationId xmlns:a16="http://schemas.microsoft.com/office/drawing/2014/main" id="{C11ED539-8738-644F-A0CD-D6B94C516245}"/>
              </a:ext>
            </a:extLst>
          </p:cNvPr>
          <p:cNvSpPr>
            <a:spLocks/>
          </p:cNvSpPr>
          <p:nvPr/>
        </p:nvSpPr>
        <p:spPr bwMode="auto">
          <a:xfrm>
            <a:off x="1944688" y="1430338"/>
            <a:ext cx="231775" cy="147637"/>
          </a:xfrm>
          <a:custGeom>
            <a:avLst/>
            <a:gdLst>
              <a:gd name="T0" fmla="*/ 50 w 50"/>
              <a:gd name="T1" fmla="*/ 0 h 32"/>
              <a:gd name="T2" fmla="*/ 3 w 50"/>
              <a:gd name="T3" fmla="*/ 32 h 32"/>
              <a:gd name="T4" fmla="*/ 0 w 50"/>
              <a:gd name="T5" fmla="*/ 2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32">
                <a:moveTo>
                  <a:pt x="50" y="0"/>
                </a:moveTo>
                <a:lnTo>
                  <a:pt x="3" y="32"/>
                </a:lnTo>
                <a:lnTo>
                  <a:pt x="0" y="27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27" name="Freeform 679">
            <a:extLst>
              <a:ext uri="{FF2B5EF4-FFF2-40B4-BE49-F238E27FC236}">
                <a16:creationId xmlns:a16="http://schemas.microsoft.com/office/drawing/2014/main" id="{AFC2E461-2439-9A4D-AE09-085D04AD3ACF}"/>
              </a:ext>
            </a:extLst>
          </p:cNvPr>
          <p:cNvSpPr>
            <a:spLocks/>
          </p:cNvSpPr>
          <p:nvPr/>
        </p:nvSpPr>
        <p:spPr bwMode="auto">
          <a:xfrm>
            <a:off x="1735138" y="1797050"/>
            <a:ext cx="88900" cy="609600"/>
          </a:xfrm>
          <a:custGeom>
            <a:avLst/>
            <a:gdLst>
              <a:gd name="T0" fmla="*/ 18 w 56"/>
              <a:gd name="T1" fmla="*/ 384 h 384"/>
              <a:gd name="T2" fmla="*/ 0 w 56"/>
              <a:gd name="T3" fmla="*/ 384 h 384"/>
              <a:gd name="T4" fmla="*/ 41 w 56"/>
              <a:gd name="T5" fmla="*/ 0 h 384"/>
              <a:gd name="T6" fmla="*/ 56 w 56"/>
              <a:gd name="T7" fmla="*/ 2 h 384"/>
              <a:gd name="T8" fmla="*/ 18 w 56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384">
                <a:moveTo>
                  <a:pt x="18" y="384"/>
                </a:moveTo>
                <a:lnTo>
                  <a:pt x="0" y="384"/>
                </a:lnTo>
                <a:lnTo>
                  <a:pt x="41" y="0"/>
                </a:lnTo>
                <a:lnTo>
                  <a:pt x="56" y="2"/>
                </a:lnTo>
                <a:lnTo>
                  <a:pt x="18" y="38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28" name="Arc 680">
            <a:extLst>
              <a:ext uri="{FF2B5EF4-FFF2-40B4-BE49-F238E27FC236}">
                <a16:creationId xmlns:a16="http://schemas.microsoft.com/office/drawing/2014/main" id="{A7CF60B9-4D0E-2F42-9FFD-596BA5E44899}"/>
              </a:ext>
            </a:extLst>
          </p:cNvPr>
          <p:cNvSpPr>
            <a:spLocks/>
          </p:cNvSpPr>
          <p:nvPr/>
        </p:nvSpPr>
        <p:spPr bwMode="auto">
          <a:xfrm>
            <a:off x="1735138" y="2349500"/>
            <a:ext cx="26987" cy="57150"/>
          </a:xfrm>
          <a:custGeom>
            <a:avLst/>
            <a:gdLst>
              <a:gd name="G0" fmla="+- 6233 0 0"/>
              <a:gd name="G1" fmla="+- 0 0 0"/>
              <a:gd name="G2" fmla="+- 21600 0 0"/>
              <a:gd name="T0" fmla="*/ 10301 w 10301"/>
              <a:gd name="T1" fmla="*/ 21213 h 21600"/>
              <a:gd name="T2" fmla="*/ 0 w 10301"/>
              <a:gd name="T3" fmla="*/ 20681 h 21600"/>
              <a:gd name="T4" fmla="*/ 6233 w 1030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01" h="21600" fill="none" extrusionOk="0">
                <a:moveTo>
                  <a:pt x="10301" y="21213"/>
                </a:moveTo>
                <a:cubicBezTo>
                  <a:pt x="8960" y="21470"/>
                  <a:pt x="7598" y="21600"/>
                  <a:pt x="6233" y="21600"/>
                </a:cubicBezTo>
                <a:cubicBezTo>
                  <a:pt x="4121" y="21600"/>
                  <a:pt x="2021" y="21290"/>
                  <a:pt x="-1" y="20681"/>
                </a:cubicBezTo>
              </a:path>
              <a:path w="10301" h="21600" stroke="0" extrusionOk="0">
                <a:moveTo>
                  <a:pt x="10301" y="21213"/>
                </a:moveTo>
                <a:cubicBezTo>
                  <a:pt x="8960" y="21470"/>
                  <a:pt x="7598" y="21600"/>
                  <a:pt x="6233" y="21600"/>
                </a:cubicBezTo>
                <a:cubicBezTo>
                  <a:pt x="4121" y="21600"/>
                  <a:pt x="2021" y="21290"/>
                  <a:pt x="-1" y="20681"/>
                </a:cubicBezTo>
                <a:lnTo>
                  <a:pt x="6233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29" name="Line 681">
            <a:extLst>
              <a:ext uri="{FF2B5EF4-FFF2-40B4-BE49-F238E27FC236}">
                <a16:creationId xmlns:a16="http://schemas.microsoft.com/office/drawing/2014/main" id="{F01381B0-18B3-F24D-9747-DAF40A917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1800225"/>
            <a:ext cx="60325" cy="6064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30" name="Arc 682">
            <a:extLst>
              <a:ext uri="{FF2B5EF4-FFF2-40B4-BE49-F238E27FC236}">
                <a16:creationId xmlns:a16="http://schemas.microsoft.com/office/drawing/2014/main" id="{D3C9D3CD-187A-F44D-BA3F-3218FA9C4D68}"/>
              </a:ext>
            </a:extLst>
          </p:cNvPr>
          <p:cNvSpPr>
            <a:spLocks/>
          </p:cNvSpPr>
          <p:nvPr/>
        </p:nvSpPr>
        <p:spPr bwMode="auto">
          <a:xfrm>
            <a:off x="1735138" y="2349500"/>
            <a:ext cx="26987" cy="57150"/>
          </a:xfrm>
          <a:custGeom>
            <a:avLst/>
            <a:gdLst>
              <a:gd name="G0" fmla="+- 6233 0 0"/>
              <a:gd name="G1" fmla="+- 0 0 0"/>
              <a:gd name="G2" fmla="+- 21600 0 0"/>
              <a:gd name="T0" fmla="*/ 10301 w 10301"/>
              <a:gd name="T1" fmla="*/ 21213 h 21600"/>
              <a:gd name="T2" fmla="*/ 0 w 10301"/>
              <a:gd name="T3" fmla="*/ 20681 h 21600"/>
              <a:gd name="T4" fmla="*/ 6233 w 1030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01" h="21600" fill="none" extrusionOk="0">
                <a:moveTo>
                  <a:pt x="10301" y="21213"/>
                </a:moveTo>
                <a:cubicBezTo>
                  <a:pt x="8960" y="21470"/>
                  <a:pt x="7598" y="21600"/>
                  <a:pt x="6233" y="21600"/>
                </a:cubicBezTo>
                <a:cubicBezTo>
                  <a:pt x="4121" y="21600"/>
                  <a:pt x="2021" y="21290"/>
                  <a:pt x="-1" y="20681"/>
                </a:cubicBezTo>
              </a:path>
              <a:path w="10301" h="21600" stroke="0" extrusionOk="0">
                <a:moveTo>
                  <a:pt x="10301" y="21213"/>
                </a:moveTo>
                <a:cubicBezTo>
                  <a:pt x="8960" y="21470"/>
                  <a:pt x="7598" y="21600"/>
                  <a:pt x="6233" y="21600"/>
                </a:cubicBezTo>
                <a:cubicBezTo>
                  <a:pt x="4121" y="21600"/>
                  <a:pt x="2021" y="21290"/>
                  <a:pt x="-1" y="20681"/>
                </a:cubicBezTo>
                <a:lnTo>
                  <a:pt x="6233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31" name="Freeform 683">
            <a:extLst>
              <a:ext uri="{FF2B5EF4-FFF2-40B4-BE49-F238E27FC236}">
                <a16:creationId xmlns:a16="http://schemas.microsoft.com/office/drawing/2014/main" id="{4BCA8119-FBA3-2646-B5F3-63DFBE7E9B5C}"/>
              </a:ext>
            </a:extLst>
          </p:cNvPr>
          <p:cNvSpPr>
            <a:spLocks/>
          </p:cNvSpPr>
          <p:nvPr/>
        </p:nvSpPr>
        <p:spPr bwMode="auto">
          <a:xfrm>
            <a:off x="1735138" y="1797050"/>
            <a:ext cx="88900" cy="609600"/>
          </a:xfrm>
          <a:custGeom>
            <a:avLst/>
            <a:gdLst>
              <a:gd name="T0" fmla="*/ 0 w 19"/>
              <a:gd name="T1" fmla="*/ 132 h 132"/>
              <a:gd name="T2" fmla="*/ 14 w 19"/>
              <a:gd name="T3" fmla="*/ 0 h 132"/>
              <a:gd name="T4" fmla="*/ 19 w 19"/>
              <a:gd name="T5" fmla="*/ 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32">
                <a:moveTo>
                  <a:pt x="0" y="132"/>
                </a:moveTo>
                <a:lnTo>
                  <a:pt x="14" y="0"/>
                </a:lnTo>
                <a:lnTo>
                  <a:pt x="19" y="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32" name="Freeform 684">
            <a:extLst>
              <a:ext uri="{FF2B5EF4-FFF2-40B4-BE49-F238E27FC236}">
                <a16:creationId xmlns:a16="http://schemas.microsoft.com/office/drawing/2014/main" id="{D4197ABC-EB4F-EA48-AA5D-5F95584F4547}"/>
              </a:ext>
            </a:extLst>
          </p:cNvPr>
          <p:cNvSpPr>
            <a:spLocks/>
          </p:cNvSpPr>
          <p:nvPr/>
        </p:nvSpPr>
        <p:spPr bwMode="auto">
          <a:xfrm>
            <a:off x="1804988" y="2471738"/>
            <a:ext cx="511175" cy="69850"/>
          </a:xfrm>
          <a:custGeom>
            <a:avLst/>
            <a:gdLst>
              <a:gd name="T0" fmla="*/ 0 w 322"/>
              <a:gd name="T1" fmla="*/ 18 h 44"/>
              <a:gd name="T2" fmla="*/ 0 w 322"/>
              <a:gd name="T3" fmla="*/ 0 h 44"/>
              <a:gd name="T4" fmla="*/ 322 w 322"/>
              <a:gd name="T5" fmla="*/ 26 h 44"/>
              <a:gd name="T6" fmla="*/ 319 w 322"/>
              <a:gd name="T7" fmla="*/ 44 h 44"/>
              <a:gd name="T8" fmla="*/ 0 w 322"/>
              <a:gd name="T9" fmla="*/ 1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44">
                <a:moveTo>
                  <a:pt x="0" y="18"/>
                </a:moveTo>
                <a:lnTo>
                  <a:pt x="0" y="0"/>
                </a:lnTo>
                <a:lnTo>
                  <a:pt x="322" y="26"/>
                </a:lnTo>
                <a:lnTo>
                  <a:pt x="319" y="44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33" name="Arc 685">
            <a:extLst>
              <a:ext uri="{FF2B5EF4-FFF2-40B4-BE49-F238E27FC236}">
                <a16:creationId xmlns:a16="http://schemas.microsoft.com/office/drawing/2014/main" id="{39E21C69-EDC8-AE41-9932-1F20487178B9}"/>
              </a:ext>
            </a:extLst>
          </p:cNvPr>
          <p:cNvSpPr>
            <a:spLocks/>
          </p:cNvSpPr>
          <p:nvPr/>
        </p:nvSpPr>
        <p:spPr bwMode="auto">
          <a:xfrm>
            <a:off x="1800225" y="2473325"/>
            <a:ext cx="17463" cy="25400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9045 w 21600"/>
              <a:gd name="T1" fmla="*/ 32851 h 32851"/>
              <a:gd name="T2" fmla="*/ 6326 w 21600"/>
              <a:gd name="T3" fmla="*/ 0 h 32851"/>
              <a:gd name="T4" fmla="*/ 21600 w 21600"/>
              <a:gd name="T5" fmla="*/ 15274 h 3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851" fill="none" extrusionOk="0">
                <a:moveTo>
                  <a:pt x="9045" y="32850"/>
                </a:moveTo>
                <a:cubicBezTo>
                  <a:pt x="3368" y="28796"/>
                  <a:pt x="0" y="2224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2851" stroke="0" extrusionOk="0">
                <a:moveTo>
                  <a:pt x="9045" y="32850"/>
                </a:moveTo>
                <a:cubicBezTo>
                  <a:pt x="3368" y="28796"/>
                  <a:pt x="0" y="2224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34" name="Line 686">
            <a:extLst>
              <a:ext uri="{FF2B5EF4-FFF2-40B4-BE49-F238E27FC236}">
                <a16:creationId xmlns:a16="http://schemas.microsoft.com/office/drawing/2014/main" id="{4A3F61F7-31C8-4345-B520-84A45A4052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04988" y="2500313"/>
            <a:ext cx="506412" cy="412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35" name="Arc 687">
            <a:extLst>
              <a:ext uri="{FF2B5EF4-FFF2-40B4-BE49-F238E27FC236}">
                <a16:creationId xmlns:a16="http://schemas.microsoft.com/office/drawing/2014/main" id="{7F95CA9E-AB0E-D54F-A3C9-F193E278769A}"/>
              </a:ext>
            </a:extLst>
          </p:cNvPr>
          <p:cNvSpPr>
            <a:spLocks/>
          </p:cNvSpPr>
          <p:nvPr/>
        </p:nvSpPr>
        <p:spPr bwMode="auto">
          <a:xfrm>
            <a:off x="1800225" y="2473325"/>
            <a:ext cx="17463" cy="25400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9045 w 21600"/>
              <a:gd name="T1" fmla="*/ 32851 h 32851"/>
              <a:gd name="T2" fmla="*/ 6326 w 21600"/>
              <a:gd name="T3" fmla="*/ 0 h 32851"/>
              <a:gd name="T4" fmla="*/ 21600 w 21600"/>
              <a:gd name="T5" fmla="*/ 15274 h 3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851" fill="none" extrusionOk="0">
                <a:moveTo>
                  <a:pt x="9045" y="32850"/>
                </a:moveTo>
                <a:cubicBezTo>
                  <a:pt x="3368" y="28796"/>
                  <a:pt x="0" y="2224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2851" stroke="0" extrusionOk="0">
                <a:moveTo>
                  <a:pt x="9045" y="32850"/>
                </a:moveTo>
                <a:cubicBezTo>
                  <a:pt x="3368" y="28796"/>
                  <a:pt x="0" y="2224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36" name="Freeform 688">
            <a:extLst>
              <a:ext uri="{FF2B5EF4-FFF2-40B4-BE49-F238E27FC236}">
                <a16:creationId xmlns:a16="http://schemas.microsoft.com/office/drawing/2014/main" id="{835B8B06-D1C4-0C4C-AAFC-9B0C384A776E}"/>
              </a:ext>
            </a:extLst>
          </p:cNvPr>
          <p:cNvSpPr>
            <a:spLocks/>
          </p:cNvSpPr>
          <p:nvPr/>
        </p:nvSpPr>
        <p:spPr bwMode="auto">
          <a:xfrm>
            <a:off x="1804988" y="2471738"/>
            <a:ext cx="511175" cy="69850"/>
          </a:xfrm>
          <a:custGeom>
            <a:avLst/>
            <a:gdLst>
              <a:gd name="T0" fmla="*/ 0 w 110"/>
              <a:gd name="T1" fmla="*/ 0 h 15"/>
              <a:gd name="T2" fmla="*/ 110 w 110"/>
              <a:gd name="T3" fmla="*/ 9 h 15"/>
              <a:gd name="T4" fmla="*/ 109 w 110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15">
                <a:moveTo>
                  <a:pt x="0" y="0"/>
                </a:moveTo>
                <a:lnTo>
                  <a:pt x="110" y="9"/>
                </a:lnTo>
                <a:lnTo>
                  <a:pt x="109" y="15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37" name="Freeform 689">
            <a:extLst>
              <a:ext uri="{FF2B5EF4-FFF2-40B4-BE49-F238E27FC236}">
                <a16:creationId xmlns:a16="http://schemas.microsoft.com/office/drawing/2014/main" id="{2F755F08-F570-0541-89C5-B49DDB27AA4B}"/>
              </a:ext>
            </a:extLst>
          </p:cNvPr>
          <p:cNvSpPr>
            <a:spLocks/>
          </p:cNvSpPr>
          <p:nvPr/>
        </p:nvSpPr>
        <p:spPr bwMode="auto">
          <a:xfrm>
            <a:off x="1438275" y="2476500"/>
            <a:ext cx="274638" cy="111125"/>
          </a:xfrm>
          <a:custGeom>
            <a:avLst/>
            <a:gdLst>
              <a:gd name="T0" fmla="*/ 167 w 173"/>
              <a:gd name="T1" fmla="*/ 0 h 70"/>
              <a:gd name="T2" fmla="*/ 173 w 173"/>
              <a:gd name="T3" fmla="*/ 18 h 70"/>
              <a:gd name="T4" fmla="*/ 3 w 173"/>
              <a:gd name="T5" fmla="*/ 70 h 70"/>
              <a:gd name="T6" fmla="*/ 0 w 173"/>
              <a:gd name="T7" fmla="*/ 53 h 70"/>
              <a:gd name="T8" fmla="*/ 167 w 173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70">
                <a:moveTo>
                  <a:pt x="167" y="0"/>
                </a:moveTo>
                <a:lnTo>
                  <a:pt x="173" y="18"/>
                </a:lnTo>
                <a:lnTo>
                  <a:pt x="3" y="70"/>
                </a:lnTo>
                <a:lnTo>
                  <a:pt x="0" y="53"/>
                </a:lnTo>
                <a:lnTo>
                  <a:pt x="16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38" name="Arc 690">
            <a:extLst>
              <a:ext uri="{FF2B5EF4-FFF2-40B4-BE49-F238E27FC236}">
                <a16:creationId xmlns:a16="http://schemas.microsoft.com/office/drawing/2014/main" id="{84066BE6-036A-924C-9377-0F7F0FA5AEEA}"/>
              </a:ext>
            </a:extLst>
          </p:cNvPr>
          <p:cNvSpPr>
            <a:spLocks/>
          </p:cNvSpPr>
          <p:nvPr/>
        </p:nvSpPr>
        <p:spPr bwMode="auto">
          <a:xfrm>
            <a:off x="1701800" y="2478088"/>
            <a:ext cx="12700" cy="22225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79 w 21600"/>
              <a:gd name="T1" fmla="*/ 0 h 40187"/>
              <a:gd name="T2" fmla="*/ 10717 w 21600"/>
              <a:gd name="T3" fmla="*/ 40187 h 40187"/>
              <a:gd name="T4" fmla="*/ 0 w 21600"/>
              <a:gd name="T5" fmla="*/ 21433 h 40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187" fill="none" extrusionOk="0">
                <a:moveTo>
                  <a:pt x="2679" y="-1"/>
                </a:moveTo>
                <a:cubicBezTo>
                  <a:pt x="13488" y="1350"/>
                  <a:pt x="21600" y="10539"/>
                  <a:pt x="21600" y="21433"/>
                </a:cubicBezTo>
                <a:cubicBezTo>
                  <a:pt x="21600" y="29184"/>
                  <a:pt x="17446" y="36341"/>
                  <a:pt x="10716" y="40186"/>
                </a:cubicBezTo>
              </a:path>
              <a:path w="21600" h="40187" stroke="0" extrusionOk="0">
                <a:moveTo>
                  <a:pt x="2679" y="-1"/>
                </a:moveTo>
                <a:cubicBezTo>
                  <a:pt x="13488" y="1350"/>
                  <a:pt x="21600" y="10539"/>
                  <a:pt x="21600" y="21433"/>
                </a:cubicBezTo>
                <a:cubicBezTo>
                  <a:pt x="21600" y="29184"/>
                  <a:pt x="17446" y="36341"/>
                  <a:pt x="10716" y="40186"/>
                </a:cubicBezTo>
                <a:lnTo>
                  <a:pt x="0" y="2143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39" name="Line 691">
            <a:extLst>
              <a:ext uri="{FF2B5EF4-FFF2-40B4-BE49-F238E27FC236}">
                <a16:creationId xmlns:a16="http://schemas.microsoft.com/office/drawing/2014/main" id="{3DE1666E-EFCD-4B49-B901-838E17E8B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8275" y="2476500"/>
            <a:ext cx="265113" cy="841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40" name="Arc 692">
            <a:extLst>
              <a:ext uri="{FF2B5EF4-FFF2-40B4-BE49-F238E27FC236}">
                <a16:creationId xmlns:a16="http://schemas.microsoft.com/office/drawing/2014/main" id="{701E85D2-724C-CB4B-A38E-EE983AD002FE}"/>
              </a:ext>
            </a:extLst>
          </p:cNvPr>
          <p:cNvSpPr>
            <a:spLocks/>
          </p:cNvSpPr>
          <p:nvPr/>
        </p:nvSpPr>
        <p:spPr bwMode="auto">
          <a:xfrm>
            <a:off x="1701800" y="2478088"/>
            <a:ext cx="12700" cy="22225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79 w 21600"/>
              <a:gd name="T1" fmla="*/ 0 h 40187"/>
              <a:gd name="T2" fmla="*/ 10717 w 21600"/>
              <a:gd name="T3" fmla="*/ 40187 h 40187"/>
              <a:gd name="T4" fmla="*/ 0 w 21600"/>
              <a:gd name="T5" fmla="*/ 21433 h 40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187" fill="none" extrusionOk="0">
                <a:moveTo>
                  <a:pt x="2679" y="-1"/>
                </a:moveTo>
                <a:cubicBezTo>
                  <a:pt x="13488" y="1350"/>
                  <a:pt x="21600" y="10539"/>
                  <a:pt x="21600" y="21433"/>
                </a:cubicBezTo>
                <a:cubicBezTo>
                  <a:pt x="21600" y="29184"/>
                  <a:pt x="17446" y="36341"/>
                  <a:pt x="10716" y="40186"/>
                </a:cubicBezTo>
              </a:path>
              <a:path w="21600" h="40187" stroke="0" extrusionOk="0">
                <a:moveTo>
                  <a:pt x="2679" y="-1"/>
                </a:moveTo>
                <a:cubicBezTo>
                  <a:pt x="13488" y="1350"/>
                  <a:pt x="21600" y="10539"/>
                  <a:pt x="21600" y="21433"/>
                </a:cubicBezTo>
                <a:cubicBezTo>
                  <a:pt x="21600" y="29184"/>
                  <a:pt x="17446" y="36341"/>
                  <a:pt x="10716" y="40186"/>
                </a:cubicBezTo>
                <a:lnTo>
                  <a:pt x="0" y="21433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41" name="Freeform 693">
            <a:extLst>
              <a:ext uri="{FF2B5EF4-FFF2-40B4-BE49-F238E27FC236}">
                <a16:creationId xmlns:a16="http://schemas.microsoft.com/office/drawing/2014/main" id="{76C45987-69B4-B541-AFE7-294B78FBCE9A}"/>
              </a:ext>
            </a:extLst>
          </p:cNvPr>
          <p:cNvSpPr>
            <a:spLocks/>
          </p:cNvSpPr>
          <p:nvPr/>
        </p:nvSpPr>
        <p:spPr bwMode="auto">
          <a:xfrm>
            <a:off x="1438275" y="2505075"/>
            <a:ext cx="274638" cy="82550"/>
          </a:xfrm>
          <a:custGeom>
            <a:avLst/>
            <a:gdLst>
              <a:gd name="T0" fmla="*/ 59 w 59"/>
              <a:gd name="T1" fmla="*/ 0 h 18"/>
              <a:gd name="T2" fmla="*/ 1 w 59"/>
              <a:gd name="T3" fmla="*/ 18 h 18"/>
              <a:gd name="T4" fmla="*/ 0 w 59"/>
              <a:gd name="T5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8">
                <a:moveTo>
                  <a:pt x="59" y="0"/>
                </a:moveTo>
                <a:lnTo>
                  <a:pt x="1" y="18"/>
                </a:lnTo>
                <a:lnTo>
                  <a:pt x="0" y="12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42" name="Oval 694">
            <a:extLst>
              <a:ext uri="{FF2B5EF4-FFF2-40B4-BE49-F238E27FC236}">
                <a16:creationId xmlns:a16="http://schemas.microsoft.com/office/drawing/2014/main" id="{E3363934-8263-2B4D-BA45-160174AA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2333625"/>
            <a:ext cx="292100" cy="290513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43" name="Oval 695">
            <a:extLst>
              <a:ext uri="{FF2B5EF4-FFF2-40B4-BE49-F238E27FC236}">
                <a16:creationId xmlns:a16="http://schemas.microsoft.com/office/drawing/2014/main" id="{75DC49C8-A050-174B-900E-B6E37067D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2333625"/>
            <a:ext cx="292100" cy="290513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44" name="Freeform 696">
            <a:extLst>
              <a:ext uri="{FF2B5EF4-FFF2-40B4-BE49-F238E27FC236}">
                <a16:creationId xmlns:a16="http://schemas.microsoft.com/office/drawing/2014/main" id="{FBEB8D93-F6AC-DC4B-8206-E88D57E3E1DB}"/>
              </a:ext>
            </a:extLst>
          </p:cNvPr>
          <p:cNvSpPr>
            <a:spLocks/>
          </p:cNvSpPr>
          <p:nvPr/>
        </p:nvSpPr>
        <p:spPr bwMode="auto">
          <a:xfrm>
            <a:off x="3175000" y="2490788"/>
            <a:ext cx="279400" cy="111125"/>
          </a:xfrm>
          <a:custGeom>
            <a:avLst/>
            <a:gdLst>
              <a:gd name="T0" fmla="*/ 170 w 176"/>
              <a:gd name="T1" fmla="*/ 0 h 70"/>
              <a:gd name="T2" fmla="*/ 176 w 176"/>
              <a:gd name="T3" fmla="*/ 14 h 70"/>
              <a:gd name="T4" fmla="*/ 6 w 176"/>
              <a:gd name="T5" fmla="*/ 70 h 70"/>
              <a:gd name="T6" fmla="*/ 0 w 176"/>
              <a:gd name="T7" fmla="*/ 55 h 70"/>
              <a:gd name="T8" fmla="*/ 170 w 176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70">
                <a:moveTo>
                  <a:pt x="170" y="0"/>
                </a:moveTo>
                <a:lnTo>
                  <a:pt x="176" y="14"/>
                </a:lnTo>
                <a:lnTo>
                  <a:pt x="6" y="70"/>
                </a:lnTo>
                <a:lnTo>
                  <a:pt x="0" y="55"/>
                </a:lnTo>
                <a:lnTo>
                  <a:pt x="17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45" name="Arc 697">
            <a:extLst>
              <a:ext uri="{FF2B5EF4-FFF2-40B4-BE49-F238E27FC236}">
                <a16:creationId xmlns:a16="http://schemas.microsoft.com/office/drawing/2014/main" id="{3ED5F332-6B6A-6C48-81A2-50F00EE5F77E}"/>
              </a:ext>
            </a:extLst>
          </p:cNvPr>
          <p:cNvSpPr>
            <a:spLocks/>
          </p:cNvSpPr>
          <p:nvPr/>
        </p:nvSpPr>
        <p:spPr bwMode="auto">
          <a:xfrm>
            <a:off x="3444875" y="2490788"/>
            <a:ext cx="14288" cy="206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9572"/>
              <a:gd name="T2" fmla="*/ 11982 w 21600"/>
              <a:gd name="T3" fmla="*/ 39572 h 39572"/>
              <a:gd name="T4" fmla="*/ 0 w 21600"/>
              <a:gd name="T5" fmla="*/ 21600 h 39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572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821"/>
                  <a:pt x="17990" y="35565"/>
                  <a:pt x="11981" y="39571"/>
                </a:cubicBezTo>
              </a:path>
              <a:path w="21600" h="39572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821"/>
                  <a:pt x="17990" y="35565"/>
                  <a:pt x="11981" y="39571"/>
                </a:cubicBezTo>
                <a:lnTo>
                  <a:pt x="0" y="2160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46" name="Line 698">
            <a:extLst>
              <a:ext uri="{FF2B5EF4-FFF2-40B4-BE49-F238E27FC236}">
                <a16:creationId xmlns:a16="http://schemas.microsoft.com/office/drawing/2014/main" id="{55840227-FEC2-6647-8F73-064F06120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000" y="2490788"/>
            <a:ext cx="269875" cy="873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47" name="Arc 699">
            <a:extLst>
              <a:ext uri="{FF2B5EF4-FFF2-40B4-BE49-F238E27FC236}">
                <a16:creationId xmlns:a16="http://schemas.microsoft.com/office/drawing/2014/main" id="{26669C30-0269-954A-82F1-9DDA31E9F809}"/>
              </a:ext>
            </a:extLst>
          </p:cNvPr>
          <p:cNvSpPr>
            <a:spLocks/>
          </p:cNvSpPr>
          <p:nvPr/>
        </p:nvSpPr>
        <p:spPr bwMode="auto">
          <a:xfrm>
            <a:off x="3444875" y="2490788"/>
            <a:ext cx="14288" cy="206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9572"/>
              <a:gd name="T2" fmla="*/ 11982 w 21600"/>
              <a:gd name="T3" fmla="*/ 39572 h 39572"/>
              <a:gd name="T4" fmla="*/ 0 w 21600"/>
              <a:gd name="T5" fmla="*/ 21600 h 39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572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821"/>
                  <a:pt x="17990" y="35565"/>
                  <a:pt x="11981" y="39571"/>
                </a:cubicBezTo>
              </a:path>
              <a:path w="21600" h="39572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821"/>
                  <a:pt x="17990" y="35565"/>
                  <a:pt x="11981" y="39571"/>
                </a:cubicBezTo>
                <a:lnTo>
                  <a:pt x="0" y="2160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48" name="Freeform 700">
            <a:extLst>
              <a:ext uri="{FF2B5EF4-FFF2-40B4-BE49-F238E27FC236}">
                <a16:creationId xmlns:a16="http://schemas.microsoft.com/office/drawing/2014/main" id="{92C126F8-AF16-8E44-A5A0-53896BEDC832}"/>
              </a:ext>
            </a:extLst>
          </p:cNvPr>
          <p:cNvSpPr>
            <a:spLocks/>
          </p:cNvSpPr>
          <p:nvPr/>
        </p:nvSpPr>
        <p:spPr bwMode="auto">
          <a:xfrm>
            <a:off x="3175000" y="2513013"/>
            <a:ext cx="279400" cy="88900"/>
          </a:xfrm>
          <a:custGeom>
            <a:avLst/>
            <a:gdLst>
              <a:gd name="T0" fmla="*/ 60 w 60"/>
              <a:gd name="T1" fmla="*/ 0 h 19"/>
              <a:gd name="T2" fmla="*/ 2 w 60"/>
              <a:gd name="T3" fmla="*/ 19 h 19"/>
              <a:gd name="T4" fmla="*/ 0 w 60"/>
              <a:gd name="T5" fmla="*/ 1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19">
                <a:moveTo>
                  <a:pt x="60" y="0"/>
                </a:moveTo>
                <a:lnTo>
                  <a:pt x="2" y="19"/>
                </a:lnTo>
                <a:lnTo>
                  <a:pt x="0" y="1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49" name="Oval 701" descr="Small checker board">
            <a:extLst>
              <a:ext uri="{FF2B5EF4-FFF2-40B4-BE49-F238E27FC236}">
                <a16:creationId xmlns:a16="http://schemas.microsoft.com/office/drawing/2014/main" id="{182F5D06-9476-494B-83F8-9613A572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1504950"/>
            <a:ext cx="293688" cy="292100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50" name="Oval 702">
            <a:extLst>
              <a:ext uri="{FF2B5EF4-FFF2-40B4-BE49-F238E27FC236}">
                <a16:creationId xmlns:a16="http://schemas.microsoft.com/office/drawing/2014/main" id="{9E5BBE47-E227-BA40-B34B-3472C432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1504950"/>
            <a:ext cx="293688" cy="29210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51" name="Oval 703">
            <a:extLst>
              <a:ext uri="{FF2B5EF4-FFF2-40B4-BE49-F238E27FC236}">
                <a16:creationId xmlns:a16="http://schemas.microsoft.com/office/drawing/2014/main" id="{ABA68847-7F02-CC43-9B4D-A95B134C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89288"/>
            <a:ext cx="292100" cy="2921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52" name="Oval 704">
            <a:extLst>
              <a:ext uri="{FF2B5EF4-FFF2-40B4-BE49-F238E27FC236}">
                <a16:creationId xmlns:a16="http://schemas.microsoft.com/office/drawing/2014/main" id="{A0CCD4B6-AE84-F446-B77A-77CB5190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89288"/>
            <a:ext cx="292100" cy="29210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53" name="Freeform 705">
            <a:extLst>
              <a:ext uri="{FF2B5EF4-FFF2-40B4-BE49-F238E27FC236}">
                <a16:creationId xmlns:a16="http://schemas.microsoft.com/office/drawing/2014/main" id="{AC3018C8-9D6A-A147-B6F0-05D7169B351E}"/>
              </a:ext>
            </a:extLst>
          </p:cNvPr>
          <p:cNvSpPr>
            <a:spLocks/>
          </p:cNvSpPr>
          <p:nvPr/>
        </p:nvSpPr>
        <p:spPr bwMode="auto">
          <a:xfrm>
            <a:off x="658813" y="2633663"/>
            <a:ext cx="31750" cy="560387"/>
          </a:xfrm>
          <a:custGeom>
            <a:avLst/>
            <a:gdLst>
              <a:gd name="T0" fmla="*/ 20 w 20"/>
              <a:gd name="T1" fmla="*/ 353 h 353"/>
              <a:gd name="T2" fmla="*/ 3 w 20"/>
              <a:gd name="T3" fmla="*/ 353 h 353"/>
              <a:gd name="T4" fmla="*/ 0 w 20"/>
              <a:gd name="T5" fmla="*/ 0 h 353"/>
              <a:gd name="T6" fmla="*/ 18 w 20"/>
              <a:gd name="T7" fmla="*/ 0 h 353"/>
              <a:gd name="T8" fmla="*/ 20 w 20"/>
              <a:gd name="T9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53">
                <a:moveTo>
                  <a:pt x="20" y="353"/>
                </a:moveTo>
                <a:lnTo>
                  <a:pt x="3" y="353"/>
                </a:lnTo>
                <a:lnTo>
                  <a:pt x="0" y="0"/>
                </a:lnTo>
                <a:lnTo>
                  <a:pt x="18" y="0"/>
                </a:lnTo>
                <a:lnTo>
                  <a:pt x="20" y="35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54" name="Arc 706">
            <a:extLst>
              <a:ext uri="{FF2B5EF4-FFF2-40B4-BE49-F238E27FC236}">
                <a16:creationId xmlns:a16="http://schemas.microsoft.com/office/drawing/2014/main" id="{3603773F-D933-884F-8949-ED51F050D556}"/>
              </a:ext>
            </a:extLst>
          </p:cNvPr>
          <p:cNvSpPr>
            <a:spLocks/>
          </p:cNvSpPr>
          <p:nvPr/>
        </p:nvSpPr>
        <p:spPr bwMode="auto">
          <a:xfrm>
            <a:off x="668338" y="3146425"/>
            <a:ext cx="19050" cy="44450"/>
          </a:xfrm>
          <a:custGeom>
            <a:avLst/>
            <a:gdLst>
              <a:gd name="G0" fmla="+- 3110 0 0"/>
              <a:gd name="G1" fmla="+- 0 0 0"/>
              <a:gd name="G2" fmla="+- 21600 0 0"/>
              <a:gd name="T0" fmla="*/ 9145 w 9145"/>
              <a:gd name="T1" fmla="*/ 20740 h 21600"/>
              <a:gd name="T2" fmla="*/ 0 w 9145"/>
              <a:gd name="T3" fmla="*/ 21375 h 21600"/>
              <a:gd name="T4" fmla="*/ 3110 w 9145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45" h="21600" fill="none" extrusionOk="0">
                <a:moveTo>
                  <a:pt x="9144" y="20739"/>
                </a:moveTo>
                <a:cubicBezTo>
                  <a:pt x="7184" y="21310"/>
                  <a:pt x="5152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</a:path>
              <a:path w="9145" h="21600" stroke="0" extrusionOk="0">
                <a:moveTo>
                  <a:pt x="9144" y="20739"/>
                </a:moveTo>
                <a:cubicBezTo>
                  <a:pt x="7184" y="21310"/>
                  <a:pt x="5152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  <a:lnTo>
                  <a:pt x="311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55" name="Line 707">
            <a:extLst>
              <a:ext uri="{FF2B5EF4-FFF2-40B4-BE49-F238E27FC236}">
                <a16:creationId xmlns:a16="http://schemas.microsoft.com/office/drawing/2014/main" id="{9D2EA8F5-5627-C448-86F1-894ABD716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8" y="2633663"/>
            <a:ext cx="3175" cy="5603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56" name="Arc 708">
            <a:extLst>
              <a:ext uri="{FF2B5EF4-FFF2-40B4-BE49-F238E27FC236}">
                <a16:creationId xmlns:a16="http://schemas.microsoft.com/office/drawing/2014/main" id="{D7D6DDCF-22C6-E943-B030-0BD02EE18A22}"/>
              </a:ext>
            </a:extLst>
          </p:cNvPr>
          <p:cNvSpPr>
            <a:spLocks/>
          </p:cNvSpPr>
          <p:nvPr/>
        </p:nvSpPr>
        <p:spPr bwMode="auto">
          <a:xfrm>
            <a:off x="668338" y="3146425"/>
            <a:ext cx="19050" cy="44450"/>
          </a:xfrm>
          <a:custGeom>
            <a:avLst/>
            <a:gdLst>
              <a:gd name="G0" fmla="+- 3110 0 0"/>
              <a:gd name="G1" fmla="+- 0 0 0"/>
              <a:gd name="G2" fmla="+- 21600 0 0"/>
              <a:gd name="T0" fmla="*/ 9145 w 9145"/>
              <a:gd name="T1" fmla="*/ 20740 h 21600"/>
              <a:gd name="T2" fmla="*/ 0 w 9145"/>
              <a:gd name="T3" fmla="*/ 21375 h 21600"/>
              <a:gd name="T4" fmla="*/ 3110 w 9145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45" h="21600" fill="none" extrusionOk="0">
                <a:moveTo>
                  <a:pt x="9144" y="20739"/>
                </a:moveTo>
                <a:cubicBezTo>
                  <a:pt x="7184" y="21310"/>
                  <a:pt x="5152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</a:path>
              <a:path w="9145" h="21600" stroke="0" extrusionOk="0">
                <a:moveTo>
                  <a:pt x="9144" y="20739"/>
                </a:moveTo>
                <a:cubicBezTo>
                  <a:pt x="7184" y="21310"/>
                  <a:pt x="5152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  <a:lnTo>
                  <a:pt x="3110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57" name="Freeform 709">
            <a:extLst>
              <a:ext uri="{FF2B5EF4-FFF2-40B4-BE49-F238E27FC236}">
                <a16:creationId xmlns:a16="http://schemas.microsoft.com/office/drawing/2014/main" id="{A5756857-47CB-6840-B933-525A4E0C76E9}"/>
              </a:ext>
            </a:extLst>
          </p:cNvPr>
          <p:cNvSpPr>
            <a:spLocks/>
          </p:cNvSpPr>
          <p:nvPr/>
        </p:nvSpPr>
        <p:spPr bwMode="auto">
          <a:xfrm>
            <a:off x="658813" y="2633663"/>
            <a:ext cx="28575" cy="560387"/>
          </a:xfrm>
          <a:custGeom>
            <a:avLst/>
            <a:gdLst>
              <a:gd name="T0" fmla="*/ 1 w 6"/>
              <a:gd name="T1" fmla="*/ 121 h 121"/>
              <a:gd name="T2" fmla="*/ 0 w 6"/>
              <a:gd name="T3" fmla="*/ 0 h 121"/>
              <a:gd name="T4" fmla="*/ 6 w 6"/>
              <a:gd name="T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21">
                <a:moveTo>
                  <a:pt x="1" y="121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58" name="Freeform 710">
            <a:extLst>
              <a:ext uri="{FF2B5EF4-FFF2-40B4-BE49-F238E27FC236}">
                <a16:creationId xmlns:a16="http://schemas.microsoft.com/office/drawing/2014/main" id="{F8E15EAE-C758-8841-A97F-E4B34E6F3D73}"/>
              </a:ext>
            </a:extLst>
          </p:cNvPr>
          <p:cNvSpPr>
            <a:spLocks/>
          </p:cNvSpPr>
          <p:nvPr/>
        </p:nvSpPr>
        <p:spPr bwMode="auto">
          <a:xfrm>
            <a:off x="811213" y="3333750"/>
            <a:ext cx="506412" cy="60325"/>
          </a:xfrm>
          <a:custGeom>
            <a:avLst/>
            <a:gdLst>
              <a:gd name="T0" fmla="*/ 0 w 319"/>
              <a:gd name="T1" fmla="*/ 17 h 38"/>
              <a:gd name="T2" fmla="*/ 0 w 319"/>
              <a:gd name="T3" fmla="*/ 0 h 38"/>
              <a:gd name="T4" fmla="*/ 319 w 319"/>
              <a:gd name="T5" fmla="*/ 20 h 38"/>
              <a:gd name="T6" fmla="*/ 316 w 319"/>
              <a:gd name="T7" fmla="*/ 38 h 38"/>
              <a:gd name="T8" fmla="*/ 0 w 319"/>
              <a:gd name="T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38">
                <a:moveTo>
                  <a:pt x="0" y="17"/>
                </a:moveTo>
                <a:lnTo>
                  <a:pt x="0" y="0"/>
                </a:lnTo>
                <a:lnTo>
                  <a:pt x="319" y="20"/>
                </a:lnTo>
                <a:lnTo>
                  <a:pt x="316" y="38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59" name="Arc 711">
            <a:extLst>
              <a:ext uri="{FF2B5EF4-FFF2-40B4-BE49-F238E27FC236}">
                <a16:creationId xmlns:a16="http://schemas.microsoft.com/office/drawing/2014/main" id="{D367C4F8-F393-A142-99DE-B0E9821E97BD}"/>
              </a:ext>
            </a:extLst>
          </p:cNvPr>
          <p:cNvSpPr>
            <a:spLocks/>
          </p:cNvSpPr>
          <p:nvPr/>
        </p:nvSpPr>
        <p:spPr bwMode="auto">
          <a:xfrm>
            <a:off x="808038" y="3335338"/>
            <a:ext cx="15875" cy="22225"/>
          </a:xfrm>
          <a:custGeom>
            <a:avLst/>
            <a:gdLst>
              <a:gd name="G0" fmla="+- 21600 0 0"/>
              <a:gd name="G1" fmla="+- 13493 0 0"/>
              <a:gd name="G2" fmla="+- 21600 0 0"/>
              <a:gd name="T0" fmla="*/ 9045 w 21600"/>
              <a:gd name="T1" fmla="*/ 31070 h 31070"/>
              <a:gd name="T2" fmla="*/ 4733 w 21600"/>
              <a:gd name="T3" fmla="*/ 0 h 31070"/>
              <a:gd name="T4" fmla="*/ 21600 w 21600"/>
              <a:gd name="T5" fmla="*/ 13493 h 3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070" fill="none" extrusionOk="0">
                <a:moveTo>
                  <a:pt x="9045" y="31069"/>
                </a:moveTo>
                <a:cubicBezTo>
                  <a:pt x="3368" y="27015"/>
                  <a:pt x="0" y="20468"/>
                  <a:pt x="0" y="13493"/>
                </a:cubicBezTo>
                <a:cubicBezTo>
                  <a:pt x="0" y="8588"/>
                  <a:pt x="1669" y="3829"/>
                  <a:pt x="4732" y="-1"/>
                </a:cubicBezTo>
              </a:path>
              <a:path w="21600" h="31070" stroke="0" extrusionOk="0">
                <a:moveTo>
                  <a:pt x="9045" y="31069"/>
                </a:moveTo>
                <a:cubicBezTo>
                  <a:pt x="3368" y="27015"/>
                  <a:pt x="0" y="20468"/>
                  <a:pt x="0" y="13493"/>
                </a:cubicBezTo>
                <a:cubicBezTo>
                  <a:pt x="0" y="8588"/>
                  <a:pt x="1669" y="3829"/>
                  <a:pt x="4732" y="-1"/>
                </a:cubicBezTo>
                <a:lnTo>
                  <a:pt x="21600" y="1349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0" name="Line 712">
            <a:extLst>
              <a:ext uri="{FF2B5EF4-FFF2-40B4-BE49-F238E27FC236}">
                <a16:creationId xmlns:a16="http://schemas.microsoft.com/office/drawing/2014/main" id="{9FE086A4-5197-6A46-AB9E-16426CBB09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213" y="3360738"/>
            <a:ext cx="501650" cy="3333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1" name="Arc 713">
            <a:extLst>
              <a:ext uri="{FF2B5EF4-FFF2-40B4-BE49-F238E27FC236}">
                <a16:creationId xmlns:a16="http://schemas.microsoft.com/office/drawing/2014/main" id="{F3D43EB4-0DB9-554A-AB74-E7292F1C94FF}"/>
              </a:ext>
            </a:extLst>
          </p:cNvPr>
          <p:cNvSpPr>
            <a:spLocks/>
          </p:cNvSpPr>
          <p:nvPr/>
        </p:nvSpPr>
        <p:spPr bwMode="auto">
          <a:xfrm>
            <a:off x="808038" y="3335338"/>
            <a:ext cx="15875" cy="22225"/>
          </a:xfrm>
          <a:custGeom>
            <a:avLst/>
            <a:gdLst>
              <a:gd name="G0" fmla="+- 21600 0 0"/>
              <a:gd name="G1" fmla="+- 13493 0 0"/>
              <a:gd name="G2" fmla="+- 21600 0 0"/>
              <a:gd name="T0" fmla="*/ 9045 w 21600"/>
              <a:gd name="T1" fmla="*/ 31070 h 31070"/>
              <a:gd name="T2" fmla="*/ 4733 w 21600"/>
              <a:gd name="T3" fmla="*/ 0 h 31070"/>
              <a:gd name="T4" fmla="*/ 21600 w 21600"/>
              <a:gd name="T5" fmla="*/ 13493 h 3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070" fill="none" extrusionOk="0">
                <a:moveTo>
                  <a:pt x="9045" y="31069"/>
                </a:moveTo>
                <a:cubicBezTo>
                  <a:pt x="3368" y="27015"/>
                  <a:pt x="0" y="20468"/>
                  <a:pt x="0" y="13493"/>
                </a:cubicBezTo>
                <a:cubicBezTo>
                  <a:pt x="0" y="8588"/>
                  <a:pt x="1669" y="3829"/>
                  <a:pt x="4732" y="-1"/>
                </a:cubicBezTo>
              </a:path>
              <a:path w="21600" h="31070" stroke="0" extrusionOk="0">
                <a:moveTo>
                  <a:pt x="9045" y="31069"/>
                </a:moveTo>
                <a:cubicBezTo>
                  <a:pt x="3368" y="27015"/>
                  <a:pt x="0" y="20468"/>
                  <a:pt x="0" y="13493"/>
                </a:cubicBezTo>
                <a:cubicBezTo>
                  <a:pt x="0" y="8588"/>
                  <a:pt x="1669" y="3829"/>
                  <a:pt x="4732" y="-1"/>
                </a:cubicBezTo>
                <a:lnTo>
                  <a:pt x="21600" y="13493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2" name="Freeform 714">
            <a:extLst>
              <a:ext uri="{FF2B5EF4-FFF2-40B4-BE49-F238E27FC236}">
                <a16:creationId xmlns:a16="http://schemas.microsoft.com/office/drawing/2014/main" id="{241FFE66-AC6D-9145-A206-A2AAD5F4787B}"/>
              </a:ext>
            </a:extLst>
          </p:cNvPr>
          <p:cNvSpPr>
            <a:spLocks/>
          </p:cNvSpPr>
          <p:nvPr/>
        </p:nvSpPr>
        <p:spPr bwMode="auto">
          <a:xfrm>
            <a:off x="811213" y="3333750"/>
            <a:ext cx="506412" cy="60325"/>
          </a:xfrm>
          <a:custGeom>
            <a:avLst/>
            <a:gdLst>
              <a:gd name="T0" fmla="*/ 0 w 109"/>
              <a:gd name="T1" fmla="*/ 0 h 13"/>
              <a:gd name="T2" fmla="*/ 109 w 109"/>
              <a:gd name="T3" fmla="*/ 7 h 13"/>
              <a:gd name="T4" fmla="*/ 108 w 109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13">
                <a:moveTo>
                  <a:pt x="0" y="0"/>
                </a:moveTo>
                <a:lnTo>
                  <a:pt x="109" y="7"/>
                </a:lnTo>
                <a:lnTo>
                  <a:pt x="108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3" name="Oval 715">
            <a:extLst>
              <a:ext uri="{FF2B5EF4-FFF2-40B4-BE49-F238E27FC236}">
                <a16:creationId xmlns:a16="http://schemas.microsoft.com/office/drawing/2014/main" id="{C527BEDE-83A8-E74C-B0CB-A461BF3E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249613"/>
            <a:ext cx="144462" cy="14446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4" name="Oval 716">
            <a:extLst>
              <a:ext uri="{FF2B5EF4-FFF2-40B4-BE49-F238E27FC236}">
                <a16:creationId xmlns:a16="http://schemas.microsoft.com/office/drawing/2014/main" id="{5D0F7A1F-DC56-924F-890D-2D707DBE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249613"/>
            <a:ext cx="144462" cy="144462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5" name="Freeform 717">
            <a:extLst>
              <a:ext uri="{FF2B5EF4-FFF2-40B4-BE49-F238E27FC236}">
                <a16:creationId xmlns:a16="http://schemas.microsoft.com/office/drawing/2014/main" id="{1DB27A60-FA89-CA44-B364-61F69768D3AF}"/>
              </a:ext>
            </a:extLst>
          </p:cNvPr>
          <p:cNvSpPr>
            <a:spLocks/>
          </p:cNvSpPr>
          <p:nvPr/>
        </p:nvSpPr>
        <p:spPr bwMode="auto">
          <a:xfrm>
            <a:off x="2432050" y="2684463"/>
            <a:ext cx="33338" cy="569912"/>
          </a:xfrm>
          <a:custGeom>
            <a:avLst/>
            <a:gdLst>
              <a:gd name="T0" fmla="*/ 21 w 21"/>
              <a:gd name="T1" fmla="*/ 359 h 359"/>
              <a:gd name="T2" fmla="*/ 3 w 21"/>
              <a:gd name="T3" fmla="*/ 359 h 359"/>
              <a:gd name="T4" fmla="*/ 0 w 21"/>
              <a:gd name="T5" fmla="*/ 0 h 359"/>
              <a:gd name="T6" fmla="*/ 18 w 21"/>
              <a:gd name="T7" fmla="*/ 0 h 359"/>
              <a:gd name="T8" fmla="*/ 21 w 21"/>
              <a:gd name="T9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359">
                <a:moveTo>
                  <a:pt x="21" y="359"/>
                </a:moveTo>
                <a:lnTo>
                  <a:pt x="3" y="359"/>
                </a:lnTo>
                <a:lnTo>
                  <a:pt x="0" y="0"/>
                </a:lnTo>
                <a:lnTo>
                  <a:pt x="18" y="0"/>
                </a:lnTo>
                <a:lnTo>
                  <a:pt x="21" y="35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6" name="Arc 718">
            <a:extLst>
              <a:ext uri="{FF2B5EF4-FFF2-40B4-BE49-F238E27FC236}">
                <a16:creationId xmlns:a16="http://schemas.microsoft.com/office/drawing/2014/main" id="{0C24C277-6C7E-9F43-95AF-DD8C75901A2C}"/>
              </a:ext>
            </a:extLst>
          </p:cNvPr>
          <p:cNvSpPr>
            <a:spLocks/>
          </p:cNvSpPr>
          <p:nvPr/>
        </p:nvSpPr>
        <p:spPr bwMode="auto">
          <a:xfrm>
            <a:off x="2441575" y="3206750"/>
            <a:ext cx="19050" cy="44450"/>
          </a:xfrm>
          <a:custGeom>
            <a:avLst/>
            <a:gdLst>
              <a:gd name="G0" fmla="+- 3933 0 0"/>
              <a:gd name="G1" fmla="+- 0 0 0"/>
              <a:gd name="G2" fmla="+- 21600 0 0"/>
              <a:gd name="T0" fmla="*/ 9354 w 9354"/>
              <a:gd name="T1" fmla="*/ 20909 h 21600"/>
              <a:gd name="T2" fmla="*/ 0 w 9354"/>
              <a:gd name="T3" fmla="*/ 21239 h 21600"/>
              <a:gd name="T4" fmla="*/ 3933 w 935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54" h="21600" fill="none" extrusionOk="0">
                <a:moveTo>
                  <a:pt x="9353" y="20908"/>
                </a:moveTo>
                <a:cubicBezTo>
                  <a:pt x="7583" y="21367"/>
                  <a:pt x="5761" y="21600"/>
                  <a:pt x="3933" y="21600"/>
                </a:cubicBezTo>
                <a:cubicBezTo>
                  <a:pt x="2613" y="21600"/>
                  <a:pt x="1297" y="21479"/>
                  <a:pt x="0" y="21238"/>
                </a:cubicBezTo>
              </a:path>
              <a:path w="9354" h="21600" stroke="0" extrusionOk="0">
                <a:moveTo>
                  <a:pt x="9353" y="20908"/>
                </a:moveTo>
                <a:cubicBezTo>
                  <a:pt x="7583" y="21367"/>
                  <a:pt x="5761" y="21600"/>
                  <a:pt x="3933" y="21600"/>
                </a:cubicBezTo>
                <a:cubicBezTo>
                  <a:pt x="2613" y="21600"/>
                  <a:pt x="1297" y="21479"/>
                  <a:pt x="0" y="21238"/>
                </a:cubicBezTo>
                <a:lnTo>
                  <a:pt x="3933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7" name="Line 719">
            <a:extLst>
              <a:ext uri="{FF2B5EF4-FFF2-40B4-BE49-F238E27FC236}">
                <a16:creationId xmlns:a16="http://schemas.microsoft.com/office/drawing/2014/main" id="{B66D9682-0E80-B444-92EA-A096C7F3B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0625" y="2684463"/>
            <a:ext cx="4763" cy="5699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8" name="Arc 720">
            <a:extLst>
              <a:ext uri="{FF2B5EF4-FFF2-40B4-BE49-F238E27FC236}">
                <a16:creationId xmlns:a16="http://schemas.microsoft.com/office/drawing/2014/main" id="{31CA59A5-5A1E-4047-9B21-DE5CBFB53F0F}"/>
              </a:ext>
            </a:extLst>
          </p:cNvPr>
          <p:cNvSpPr>
            <a:spLocks/>
          </p:cNvSpPr>
          <p:nvPr/>
        </p:nvSpPr>
        <p:spPr bwMode="auto">
          <a:xfrm>
            <a:off x="2441575" y="3206750"/>
            <a:ext cx="19050" cy="44450"/>
          </a:xfrm>
          <a:custGeom>
            <a:avLst/>
            <a:gdLst>
              <a:gd name="G0" fmla="+- 3933 0 0"/>
              <a:gd name="G1" fmla="+- 0 0 0"/>
              <a:gd name="G2" fmla="+- 21600 0 0"/>
              <a:gd name="T0" fmla="*/ 9354 w 9354"/>
              <a:gd name="T1" fmla="*/ 20909 h 21600"/>
              <a:gd name="T2" fmla="*/ 0 w 9354"/>
              <a:gd name="T3" fmla="*/ 21239 h 21600"/>
              <a:gd name="T4" fmla="*/ 3933 w 935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54" h="21600" fill="none" extrusionOk="0">
                <a:moveTo>
                  <a:pt x="9353" y="20908"/>
                </a:moveTo>
                <a:cubicBezTo>
                  <a:pt x="7583" y="21367"/>
                  <a:pt x="5761" y="21600"/>
                  <a:pt x="3933" y="21600"/>
                </a:cubicBezTo>
                <a:cubicBezTo>
                  <a:pt x="2613" y="21600"/>
                  <a:pt x="1297" y="21479"/>
                  <a:pt x="0" y="21238"/>
                </a:cubicBezTo>
              </a:path>
              <a:path w="9354" h="21600" stroke="0" extrusionOk="0">
                <a:moveTo>
                  <a:pt x="9353" y="20908"/>
                </a:moveTo>
                <a:cubicBezTo>
                  <a:pt x="7583" y="21367"/>
                  <a:pt x="5761" y="21600"/>
                  <a:pt x="3933" y="21600"/>
                </a:cubicBezTo>
                <a:cubicBezTo>
                  <a:pt x="2613" y="21600"/>
                  <a:pt x="1297" y="21479"/>
                  <a:pt x="0" y="21238"/>
                </a:cubicBezTo>
                <a:lnTo>
                  <a:pt x="3933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9" name="Freeform 721">
            <a:extLst>
              <a:ext uri="{FF2B5EF4-FFF2-40B4-BE49-F238E27FC236}">
                <a16:creationId xmlns:a16="http://schemas.microsoft.com/office/drawing/2014/main" id="{782CB103-6894-2E48-B437-923E088B09A8}"/>
              </a:ext>
            </a:extLst>
          </p:cNvPr>
          <p:cNvSpPr>
            <a:spLocks/>
          </p:cNvSpPr>
          <p:nvPr/>
        </p:nvSpPr>
        <p:spPr bwMode="auto">
          <a:xfrm>
            <a:off x="2432050" y="2684463"/>
            <a:ext cx="28575" cy="569912"/>
          </a:xfrm>
          <a:custGeom>
            <a:avLst/>
            <a:gdLst>
              <a:gd name="T0" fmla="*/ 1 w 6"/>
              <a:gd name="T1" fmla="*/ 123 h 123"/>
              <a:gd name="T2" fmla="*/ 0 w 6"/>
              <a:gd name="T3" fmla="*/ 0 h 123"/>
              <a:gd name="T4" fmla="*/ 6 w 6"/>
              <a:gd name="T5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23">
                <a:moveTo>
                  <a:pt x="1" y="123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0" name="Freeform 722">
            <a:extLst>
              <a:ext uri="{FF2B5EF4-FFF2-40B4-BE49-F238E27FC236}">
                <a16:creationId xmlns:a16="http://schemas.microsoft.com/office/drawing/2014/main" id="{6623710F-29F1-484A-AD67-479F41B2A72D}"/>
              </a:ext>
            </a:extLst>
          </p:cNvPr>
          <p:cNvSpPr>
            <a:spLocks/>
          </p:cNvSpPr>
          <p:nvPr/>
        </p:nvSpPr>
        <p:spPr bwMode="auto">
          <a:xfrm>
            <a:off x="2516188" y="3314700"/>
            <a:ext cx="501650" cy="69850"/>
          </a:xfrm>
          <a:custGeom>
            <a:avLst/>
            <a:gdLst>
              <a:gd name="T0" fmla="*/ 0 w 316"/>
              <a:gd name="T1" fmla="*/ 17 h 44"/>
              <a:gd name="T2" fmla="*/ 0 w 316"/>
              <a:gd name="T3" fmla="*/ 0 h 44"/>
              <a:gd name="T4" fmla="*/ 316 w 316"/>
              <a:gd name="T5" fmla="*/ 26 h 44"/>
              <a:gd name="T6" fmla="*/ 316 w 316"/>
              <a:gd name="T7" fmla="*/ 44 h 44"/>
              <a:gd name="T8" fmla="*/ 0 w 316"/>
              <a:gd name="T9" fmla="*/ 1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44">
                <a:moveTo>
                  <a:pt x="0" y="17"/>
                </a:moveTo>
                <a:lnTo>
                  <a:pt x="0" y="0"/>
                </a:lnTo>
                <a:lnTo>
                  <a:pt x="316" y="26"/>
                </a:lnTo>
                <a:lnTo>
                  <a:pt x="316" y="44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" name="Arc 723">
            <a:extLst>
              <a:ext uri="{FF2B5EF4-FFF2-40B4-BE49-F238E27FC236}">
                <a16:creationId xmlns:a16="http://schemas.microsoft.com/office/drawing/2014/main" id="{B6CC6572-551D-6F43-A16B-11AF34345118}"/>
              </a:ext>
            </a:extLst>
          </p:cNvPr>
          <p:cNvSpPr>
            <a:spLocks/>
          </p:cNvSpPr>
          <p:nvPr/>
        </p:nvSpPr>
        <p:spPr bwMode="auto">
          <a:xfrm>
            <a:off x="2506663" y="3314700"/>
            <a:ext cx="15875" cy="30163"/>
          </a:xfrm>
          <a:custGeom>
            <a:avLst/>
            <a:gdLst>
              <a:gd name="G0" fmla="+- 21600 0 0"/>
              <a:gd name="G1" fmla="+- 21383 0 0"/>
              <a:gd name="G2" fmla="+- 21600 0 0"/>
              <a:gd name="T0" fmla="*/ 10883 w 21600"/>
              <a:gd name="T1" fmla="*/ 40137 h 40137"/>
              <a:gd name="T2" fmla="*/ 18545 w 21600"/>
              <a:gd name="T3" fmla="*/ 0 h 40137"/>
              <a:gd name="T4" fmla="*/ 21600 w 21600"/>
              <a:gd name="T5" fmla="*/ 21383 h 40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137" fill="none" extrusionOk="0">
                <a:moveTo>
                  <a:pt x="10883" y="40136"/>
                </a:moveTo>
                <a:cubicBezTo>
                  <a:pt x="4153" y="36291"/>
                  <a:pt x="0" y="29134"/>
                  <a:pt x="0" y="21383"/>
                </a:cubicBezTo>
                <a:cubicBezTo>
                  <a:pt x="0" y="10633"/>
                  <a:pt x="7903" y="1520"/>
                  <a:pt x="18545" y="0"/>
                </a:cubicBezTo>
              </a:path>
              <a:path w="21600" h="40137" stroke="0" extrusionOk="0">
                <a:moveTo>
                  <a:pt x="10883" y="40136"/>
                </a:moveTo>
                <a:cubicBezTo>
                  <a:pt x="4153" y="36291"/>
                  <a:pt x="0" y="29134"/>
                  <a:pt x="0" y="21383"/>
                </a:cubicBezTo>
                <a:cubicBezTo>
                  <a:pt x="0" y="10633"/>
                  <a:pt x="7903" y="1520"/>
                  <a:pt x="18545" y="0"/>
                </a:cubicBezTo>
                <a:lnTo>
                  <a:pt x="21600" y="2138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2" name="Line 724">
            <a:extLst>
              <a:ext uri="{FF2B5EF4-FFF2-40B4-BE49-F238E27FC236}">
                <a16:creationId xmlns:a16="http://schemas.microsoft.com/office/drawing/2014/main" id="{03569C47-54A5-B849-85B7-56D6F2979D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6188" y="3341688"/>
            <a:ext cx="501650" cy="428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3" name="Arc 725">
            <a:extLst>
              <a:ext uri="{FF2B5EF4-FFF2-40B4-BE49-F238E27FC236}">
                <a16:creationId xmlns:a16="http://schemas.microsoft.com/office/drawing/2014/main" id="{A0DDF760-0954-574E-82ED-677FDD8E8F56}"/>
              </a:ext>
            </a:extLst>
          </p:cNvPr>
          <p:cNvSpPr>
            <a:spLocks/>
          </p:cNvSpPr>
          <p:nvPr/>
        </p:nvSpPr>
        <p:spPr bwMode="auto">
          <a:xfrm>
            <a:off x="2506663" y="3314700"/>
            <a:ext cx="15875" cy="30163"/>
          </a:xfrm>
          <a:custGeom>
            <a:avLst/>
            <a:gdLst>
              <a:gd name="G0" fmla="+- 21600 0 0"/>
              <a:gd name="G1" fmla="+- 21383 0 0"/>
              <a:gd name="G2" fmla="+- 21600 0 0"/>
              <a:gd name="T0" fmla="*/ 10883 w 21600"/>
              <a:gd name="T1" fmla="*/ 40137 h 40137"/>
              <a:gd name="T2" fmla="*/ 18545 w 21600"/>
              <a:gd name="T3" fmla="*/ 0 h 40137"/>
              <a:gd name="T4" fmla="*/ 21600 w 21600"/>
              <a:gd name="T5" fmla="*/ 21383 h 40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137" fill="none" extrusionOk="0">
                <a:moveTo>
                  <a:pt x="10883" y="40136"/>
                </a:moveTo>
                <a:cubicBezTo>
                  <a:pt x="4153" y="36291"/>
                  <a:pt x="0" y="29134"/>
                  <a:pt x="0" y="21383"/>
                </a:cubicBezTo>
                <a:cubicBezTo>
                  <a:pt x="0" y="10633"/>
                  <a:pt x="7903" y="1520"/>
                  <a:pt x="18545" y="0"/>
                </a:cubicBezTo>
              </a:path>
              <a:path w="21600" h="40137" stroke="0" extrusionOk="0">
                <a:moveTo>
                  <a:pt x="10883" y="40136"/>
                </a:moveTo>
                <a:cubicBezTo>
                  <a:pt x="4153" y="36291"/>
                  <a:pt x="0" y="29134"/>
                  <a:pt x="0" y="21383"/>
                </a:cubicBezTo>
                <a:cubicBezTo>
                  <a:pt x="0" y="10633"/>
                  <a:pt x="7903" y="1520"/>
                  <a:pt x="18545" y="0"/>
                </a:cubicBezTo>
                <a:lnTo>
                  <a:pt x="21600" y="21383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4" name="Freeform 726">
            <a:extLst>
              <a:ext uri="{FF2B5EF4-FFF2-40B4-BE49-F238E27FC236}">
                <a16:creationId xmlns:a16="http://schemas.microsoft.com/office/drawing/2014/main" id="{95C27A02-C4DF-D14F-B1DE-428E22EAC522}"/>
              </a:ext>
            </a:extLst>
          </p:cNvPr>
          <p:cNvSpPr>
            <a:spLocks/>
          </p:cNvSpPr>
          <p:nvPr/>
        </p:nvSpPr>
        <p:spPr bwMode="auto">
          <a:xfrm>
            <a:off x="2516188" y="3314700"/>
            <a:ext cx="501650" cy="69850"/>
          </a:xfrm>
          <a:custGeom>
            <a:avLst/>
            <a:gdLst>
              <a:gd name="T0" fmla="*/ 0 w 108"/>
              <a:gd name="T1" fmla="*/ 0 h 15"/>
              <a:gd name="T2" fmla="*/ 108 w 108"/>
              <a:gd name="T3" fmla="*/ 9 h 15"/>
              <a:gd name="T4" fmla="*/ 108 w 108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5">
                <a:moveTo>
                  <a:pt x="0" y="0"/>
                </a:moveTo>
                <a:lnTo>
                  <a:pt x="108" y="9"/>
                </a:lnTo>
                <a:lnTo>
                  <a:pt x="108" y="15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5" name="Freeform 727">
            <a:extLst>
              <a:ext uri="{FF2B5EF4-FFF2-40B4-BE49-F238E27FC236}">
                <a16:creationId xmlns:a16="http://schemas.microsoft.com/office/drawing/2014/main" id="{FC5826C4-D71F-AA4D-836C-CD9934C1FCB6}"/>
              </a:ext>
            </a:extLst>
          </p:cNvPr>
          <p:cNvSpPr>
            <a:spLocks/>
          </p:cNvSpPr>
          <p:nvPr/>
        </p:nvSpPr>
        <p:spPr bwMode="auto">
          <a:xfrm>
            <a:off x="2144713" y="3324225"/>
            <a:ext cx="273050" cy="106363"/>
          </a:xfrm>
          <a:custGeom>
            <a:avLst/>
            <a:gdLst>
              <a:gd name="T0" fmla="*/ 167 w 172"/>
              <a:gd name="T1" fmla="*/ 0 h 67"/>
              <a:gd name="T2" fmla="*/ 172 w 172"/>
              <a:gd name="T3" fmla="*/ 17 h 67"/>
              <a:gd name="T4" fmla="*/ 6 w 172"/>
              <a:gd name="T5" fmla="*/ 67 h 67"/>
              <a:gd name="T6" fmla="*/ 0 w 172"/>
              <a:gd name="T7" fmla="*/ 49 h 67"/>
              <a:gd name="T8" fmla="*/ 167 w 172"/>
              <a:gd name="T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67">
                <a:moveTo>
                  <a:pt x="167" y="0"/>
                </a:moveTo>
                <a:lnTo>
                  <a:pt x="172" y="17"/>
                </a:lnTo>
                <a:lnTo>
                  <a:pt x="6" y="67"/>
                </a:lnTo>
                <a:lnTo>
                  <a:pt x="0" y="49"/>
                </a:lnTo>
                <a:lnTo>
                  <a:pt x="16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6" name="Arc 728">
            <a:extLst>
              <a:ext uri="{FF2B5EF4-FFF2-40B4-BE49-F238E27FC236}">
                <a16:creationId xmlns:a16="http://schemas.microsoft.com/office/drawing/2014/main" id="{BB1D79B7-50B2-1B45-88B8-A6617A7FCA5F}"/>
              </a:ext>
            </a:extLst>
          </p:cNvPr>
          <p:cNvSpPr>
            <a:spLocks/>
          </p:cNvSpPr>
          <p:nvPr/>
        </p:nvSpPr>
        <p:spPr bwMode="auto">
          <a:xfrm>
            <a:off x="2411413" y="3324225"/>
            <a:ext cx="11112" cy="22225"/>
          </a:xfrm>
          <a:custGeom>
            <a:avLst/>
            <a:gdLst>
              <a:gd name="G0" fmla="+- 0 0 0"/>
              <a:gd name="G1" fmla="+- 20955 0 0"/>
              <a:gd name="G2" fmla="+- 21600 0 0"/>
              <a:gd name="T0" fmla="*/ 5239 w 21600"/>
              <a:gd name="T1" fmla="*/ 0 h 42338"/>
              <a:gd name="T2" fmla="*/ 3055 w 21600"/>
              <a:gd name="T3" fmla="*/ 42338 h 42338"/>
              <a:gd name="T4" fmla="*/ 0 w 21600"/>
              <a:gd name="T5" fmla="*/ 20955 h 4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38" fill="none" extrusionOk="0">
                <a:moveTo>
                  <a:pt x="5239" y="-1"/>
                </a:moveTo>
                <a:cubicBezTo>
                  <a:pt x="14854" y="2403"/>
                  <a:pt x="21600" y="11043"/>
                  <a:pt x="21600" y="20955"/>
                </a:cubicBezTo>
                <a:cubicBezTo>
                  <a:pt x="21600" y="31704"/>
                  <a:pt x="13696" y="40817"/>
                  <a:pt x="3054" y="42337"/>
                </a:cubicBezTo>
              </a:path>
              <a:path w="21600" h="42338" stroke="0" extrusionOk="0">
                <a:moveTo>
                  <a:pt x="5239" y="-1"/>
                </a:moveTo>
                <a:cubicBezTo>
                  <a:pt x="14854" y="2403"/>
                  <a:pt x="21600" y="11043"/>
                  <a:pt x="21600" y="20955"/>
                </a:cubicBezTo>
                <a:cubicBezTo>
                  <a:pt x="21600" y="31704"/>
                  <a:pt x="13696" y="40817"/>
                  <a:pt x="3054" y="42337"/>
                </a:cubicBezTo>
                <a:lnTo>
                  <a:pt x="0" y="20955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7" name="Line 729">
            <a:extLst>
              <a:ext uri="{FF2B5EF4-FFF2-40B4-BE49-F238E27FC236}">
                <a16:creationId xmlns:a16="http://schemas.microsoft.com/office/drawing/2014/main" id="{29F2F866-6E25-974A-815E-36EB4A8A3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4713" y="3324225"/>
            <a:ext cx="265112" cy="777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8" name="Arc 730">
            <a:extLst>
              <a:ext uri="{FF2B5EF4-FFF2-40B4-BE49-F238E27FC236}">
                <a16:creationId xmlns:a16="http://schemas.microsoft.com/office/drawing/2014/main" id="{1FCFA03D-1E90-D144-9B15-0DEAC0A0F821}"/>
              </a:ext>
            </a:extLst>
          </p:cNvPr>
          <p:cNvSpPr>
            <a:spLocks/>
          </p:cNvSpPr>
          <p:nvPr/>
        </p:nvSpPr>
        <p:spPr bwMode="auto">
          <a:xfrm>
            <a:off x="2411413" y="3324225"/>
            <a:ext cx="11112" cy="22225"/>
          </a:xfrm>
          <a:custGeom>
            <a:avLst/>
            <a:gdLst>
              <a:gd name="G0" fmla="+- 0 0 0"/>
              <a:gd name="G1" fmla="+- 20955 0 0"/>
              <a:gd name="G2" fmla="+- 21600 0 0"/>
              <a:gd name="T0" fmla="*/ 5239 w 21600"/>
              <a:gd name="T1" fmla="*/ 0 h 42338"/>
              <a:gd name="T2" fmla="*/ 3055 w 21600"/>
              <a:gd name="T3" fmla="*/ 42338 h 42338"/>
              <a:gd name="T4" fmla="*/ 0 w 21600"/>
              <a:gd name="T5" fmla="*/ 20955 h 4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38" fill="none" extrusionOk="0">
                <a:moveTo>
                  <a:pt x="5239" y="-1"/>
                </a:moveTo>
                <a:cubicBezTo>
                  <a:pt x="14854" y="2403"/>
                  <a:pt x="21600" y="11043"/>
                  <a:pt x="21600" y="20955"/>
                </a:cubicBezTo>
                <a:cubicBezTo>
                  <a:pt x="21600" y="31704"/>
                  <a:pt x="13696" y="40817"/>
                  <a:pt x="3054" y="42337"/>
                </a:cubicBezTo>
              </a:path>
              <a:path w="21600" h="42338" stroke="0" extrusionOk="0">
                <a:moveTo>
                  <a:pt x="5239" y="-1"/>
                </a:moveTo>
                <a:cubicBezTo>
                  <a:pt x="14854" y="2403"/>
                  <a:pt x="21600" y="11043"/>
                  <a:pt x="21600" y="20955"/>
                </a:cubicBezTo>
                <a:cubicBezTo>
                  <a:pt x="21600" y="31704"/>
                  <a:pt x="13696" y="40817"/>
                  <a:pt x="3054" y="42337"/>
                </a:cubicBezTo>
                <a:lnTo>
                  <a:pt x="0" y="20955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9" name="Freeform 731">
            <a:extLst>
              <a:ext uri="{FF2B5EF4-FFF2-40B4-BE49-F238E27FC236}">
                <a16:creationId xmlns:a16="http://schemas.microsoft.com/office/drawing/2014/main" id="{1BFFDA22-D7FB-4B4F-B051-61E2FB39E464}"/>
              </a:ext>
            </a:extLst>
          </p:cNvPr>
          <p:cNvSpPr>
            <a:spLocks/>
          </p:cNvSpPr>
          <p:nvPr/>
        </p:nvSpPr>
        <p:spPr bwMode="auto">
          <a:xfrm>
            <a:off x="2144713" y="3351213"/>
            <a:ext cx="273050" cy="79375"/>
          </a:xfrm>
          <a:custGeom>
            <a:avLst/>
            <a:gdLst>
              <a:gd name="T0" fmla="*/ 59 w 59"/>
              <a:gd name="T1" fmla="*/ 0 h 17"/>
              <a:gd name="T2" fmla="*/ 2 w 59"/>
              <a:gd name="T3" fmla="*/ 17 h 17"/>
              <a:gd name="T4" fmla="*/ 0 w 59"/>
              <a:gd name="T5" fmla="*/ 1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7">
                <a:moveTo>
                  <a:pt x="59" y="0"/>
                </a:moveTo>
                <a:lnTo>
                  <a:pt x="2" y="17"/>
                </a:lnTo>
                <a:lnTo>
                  <a:pt x="0" y="1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0" name="Oval 732">
            <a:extLst>
              <a:ext uri="{FF2B5EF4-FFF2-40B4-BE49-F238E27FC236}">
                <a16:creationId xmlns:a16="http://schemas.microsoft.com/office/drawing/2014/main" id="{5AE0F722-1FFB-A140-9679-8F85E416C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2486025"/>
            <a:ext cx="144462" cy="1428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1" name="Oval 733">
            <a:extLst>
              <a:ext uri="{FF2B5EF4-FFF2-40B4-BE49-F238E27FC236}">
                <a16:creationId xmlns:a16="http://schemas.microsoft.com/office/drawing/2014/main" id="{4FD31346-E77F-D840-8DF1-AC1B835C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2486025"/>
            <a:ext cx="144462" cy="142875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2" name="Freeform 734">
            <a:extLst>
              <a:ext uri="{FF2B5EF4-FFF2-40B4-BE49-F238E27FC236}">
                <a16:creationId xmlns:a16="http://schemas.microsoft.com/office/drawing/2014/main" id="{35CFAD43-E02F-9F4F-88AD-1F1753D6D665}"/>
              </a:ext>
            </a:extLst>
          </p:cNvPr>
          <p:cNvSpPr>
            <a:spLocks/>
          </p:cNvSpPr>
          <p:nvPr/>
        </p:nvSpPr>
        <p:spPr bwMode="auto">
          <a:xfrm>
            <a:off x="738188" y="2551113"/>
            <a:ext cx="501650" cy="50800"/>
          </a:xfrm>
          <a:custGeom>
            <a:avLst/>
            <a:gdLst>
              <a:gd name="T0" fmla="*/ 0 w 316"/>
              <a:gd name="T1" fmla="*/ 17 h 32"/>
              <a:gd name="T2" fmla="*/ 0 w 316"/>
              <a:gd name="T3" fmla="*/ 0 h 32"/>
              <a:gd name="T4" fmla="*/ 316 w 316"/>
              <a:gd name="T5" fmla="*/ 14 h 32"/>
              <a:gd name="T6" fmla="*/ 316 w 316"/>
              <a:gd name="T7" fmla="*/ 32 h 32"/>
              <a:gd name="T8" fmla="*/ 0 w 316"/>
              <a:gd name="T9" fmla="*/ 1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2">
                <a:moveTo>
                  <a:pt x="0" y="17"/>
                </a:moveTo>
                <a:lnTo>
                  <a:pt x="0" y="0"/>
                </a:lnTo>
                <a:lnTo>
                  <a:pt x="316" y="14"/>
                </a:lnTo>
                <a:lnTo>
                  <a:pt x="316" y="32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3" name="Arc 735">
            <a:extLst>
              <a:ext uri="{FF2B5EF4-FFF2-40B4-BE49-F238E27FC236}">
                <a16:creationId xmlns:a16="http://schemas.microsoft.com/office/drawing/2014/main" id="{3DB92BBE-EFC7-D64C-BA65-5262FF350679}"/>
              </a:ext>
            </a:extLst>
          </p:cNvPr>
          <p:cNvSpPr>
            <a:spLocks/>
          </p:cNvSpPr>
          <p:nvPr/>
        </p:nvSpPr>
        <p:spPr bwMode="auto">
          <a:xfrm>
            <a:off x="733425" y="2551113"/>
            <a:ext cx="15875" cy="25400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10883 w 21600"/>
              <a:gd name="T1" fmla="*/ 34028 h 34028"/>
              <a:gd name="T2" fmla="*/ 6326 w 21600"/>
              <a:gd name="T3" fmla="*/ 0 h 34028"/>
              <a:gd name="T4" fmla="*/ 21600 w 21600"/>
              <a:gd name="T5" fmla="*/ 15274 h 3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028" fill="none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4028" stroke="0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4" name="Line 736">
            <a:extLst>
              <a:ext uri="{FF2B5EF4-FFF2-40B4-BE49-F238E27FC236}">
                <a16:creationId xmlns:a16="http://schemas.microsoft.com/office/drawing/2014/main" id="{774968F4-A766-0745-ADA8-0C87E2934F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188" y="2578100"/>
            <a:ext cx="501650" cy="238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5" name="Arc 737">
            <a:extLst>
              <a:ext uri="{FF2B5EF4-FFF2-40B4-BE49-F238E27FC236}">
                <a16:creationId xmlns:a16="http://schemas.microsoft.com/office/drawing/2014/main" id="{5D34A68D-489D-B24D-965C-20E907B98F88}"/>
              </a:ext>
            </a:extLst>
          </p:cNvPr>
          <p:cNvSpPr>
            <a:spLocks/>
          </p:cNvSpPr>
          <p:nvPr/>
        </p:nvSpPr>
        <p:spPr bwMode="auto">
          <a:xfrm>
            <a:off x="733425" y="2551113"/>
            <a:ext cx="15875" cy="25400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10883 w 21600"/>
              <a:gd name="T1" fmla="*/ 34028 h 34028"/>
              <a:gd name="T2" fmla="*/ 6326 w 21600"/>
              <a:gd name="T3" fmla="*/ 0 h 34028"/>
              <a:gd name="T4" fmla="*/ 21600 w 21600"/>
              <a:gd name="T5" fmla="*/ 15274 h 3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028" fill="none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4028" stroke="0" extrusionOk="0">
                <a:moveTo>
                  <a:pt x="10883" y="34027"/>
                </a:moveTo>
                <a:cubicBezTo>
                  <a:pt x="4153" y="30182"/>
                  <a:pt x="0" y="23025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6" name="Freeform 738">
            <a:extLst>
              <a:ext uri="{FF2B5EF4-FFF2-40B4-BE49-F238E27FC236}">
                <a16:creationId xmlns:a16="http://schemas.microsoft.com/office/drawing/2014/main" id="{7A0F2165-FB29-2842-87BF-44787B42C052}"/>
              </a:ext>
            </a:extLst>
          </p:cNvPr>
          <p:cNvSpPr>
            <a:spLocks/>
          </p:cNvSpPr>
          <p:nvPr/>
        </p:nvSpPr>
        <p:spPr bwMode="auto">
          <a:xfrm>
            <a:off x="738188" y="2551113"/>
            <a:ext cx="501650" cy="50800"/>
          </a:xfrm>
          <a:custGeom>
            <a:avLst/>
            <a:gdLst>
              <a:gd name="T0" fmla="*/ 0 w 108"/>
              <a:gd name="T1" fmla="*/ 0 h 11"/>
              <a:gd name="T2" fmla="*/ 108 w 108"/>
              <a:gd name="T3" fmla="*/ 5 h 11"/>
              <a:gd name="T4" fmla="*/ 108 w 108"/>
              <a:gd name="T5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1">
                <a:moveTo>
                  <a:pt x="0" y="0"/>
                </a:moveTo>
                <a:lnTo>
                  <a:pt x="108" y="5"/>
                </a:lnTo>
                <a:lnTo>
                  <a:pt x="108" y="1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7" name="Oval 739">
            <a:extLst>
              <a:ext uri="{FF2B5EF4-FFF2-40B4-BE49-F238E27FC236}">
                <a16:creationId xmlns:a16="http://schemas.microsoft.com/office/drawing/2014/main" id="{882CA325-21E3-7547-8434-9D8F513D1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2389188"/>
            <a:ext cx="293687" cy="290512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8" name="Oval 740">
            <a:extLst>
              <a:ext uri="{FF2B5EF4-FFF2-40B4-BE49-F238E27FC236}">
                <a16:creationId xmlns:a16="http://schemas.microsoft.com/office/drawing/2014/main" id="{04BBCEEA-09C9-7D45-A346-C4DFE47A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2389188"/>
            <a:ext cx="293687" cy="290512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9" name="Freeform 741">
            <a:extLst>
              <a:ext uri="{FF2B5EF4-FFF2-40B4-BE49-F238E27FC236}">
                <a16:creationId xmlns:a16="http://schemas.microsoft.com/office/drawing/2014/main" id="{788BFF2E-1AE6-C840-9FCE-CA51A954CDA3}"/>
              </a:ext>
            </a:extLst>
          </p:cNvPr>
          <p:cNvSpPr>
            <a:spLocks/>
          </p:cNvSpPr>
          <p:nvPr/>
        </p:nvSpPr>
        <p:spPr bwMode="auto">
          <a:xfrm>
            <a:off x="2576513" y="2536825"/>
            <a:ext cx="506412" cy="74613"/>
          </a:xfrm>
          <a:custGeom>
            <a:avLst/>
            <a:gdLst>
              <a:gd name="T0" fmla="*/ 0 w 319"/>
              <a:gd name="T1" fmla="*/ 18 h 47"/>
              <a:gd name="T2" fmla="*/ 3 w 319"/>
              <a:gd name="T3" fmla="*/ 0 h 47"/>
              <a:gd name="T4" fmla="*/ 319 w 319"/>
              <a:gd name="T5" fmla="*/ 29 h 47"/>
              <a:gd name="T6" fmla="*/ 316 w 319"/>
              <a:gd name="T7" fmla="*/ 47 h 47"/>
              <a:gd name="T8" fmla="*/ 0 w 319"/>
              <a:gd name="T9" fmla="*/ 1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47">
                <a:moveTo>
                  <a:pt x="0" y="18"/>
                </a:moveTo>
                <a:lnTo>
                  <a:pt x="3" y="0"/>
                </a:lnTo>
                <a:lnTo>
                  <a:pt x="319" y="29"/>
                </a:lnTo>
                <a:lnTo>
                  <a:pt x="316" y="47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0" name="Arc 742">
            <a:extLst>
              <a:ext uri="{FF2B5EF4-FFF2-40B4-BE49-F238E27FC236}">
                <a16:creationId xmlns:a16="http://schemas.microsoft.com/office/drawing/2014/main" id="{5DF51290-E502-4748-AFBB-9359A73056A5}"/>
              </a:ext>
            </a:extLst>
          </p:cNvPr>
          <p:cNvSpPr>
            <a:spLocks/>
          </p:cNvSpPr>
          <p:nvPr/>
        </p:nvSpPr>
        <p:spPr bwMode="auto">
          <a:xfrm>
            <a:off x="2571750" y="2535238"/>
            <a:ext cx="15875" cy="28575"/>
          </a:xfrm>
          <a:custGeom>
            <a:avLst/>
            <a:gdLst>
              <a:gd name="G0" fmla="+- 21600 0 0"/>
              <a:gd name="G1" fmla="+- 19125 0 0"/>
              <a:gd name="G2" fmla="+- 21600 0 0"/>
              <a:gd name="T0" fmla="*/ 10487 w 21600"/>
              <a:gd name="T1" fmla="*/ 37647 h 37647"/>
              <a:gd name="T2" fmla="*/ 11560 w 21600"/>
              <a:gd name="T3" fmla="*/ 0 h 37647"/>
              <a:gd name="T4" fmla="*/ 21600 w 21600"/>
              <a:gd name="T5" fmla="*/ 19125 h 37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7647" fill="none" extrusionOk="0">
                <a:moveTo>
                  <a:pt x="10487" y="37646"/>
                </a:moveTo>
                <a:cubicBezTo>
                  <a:pt x="3980" y="33743"/>
                  <a:pt x="0" y="26712"/>
                  <a:pt x="0" y="19125"/>
                </a:cubicBezTo>
                <a:cubicBezTo>
                  <a:pt x="0" y="11097"/>
                  <a:pt x="4452" y="3731"/>
                  <a:pt x="11560" y="0"/>
                </a:cubicBezTo>
              </a:path>
              <a:path w="21600" h="37647" stroke="0" extrusionOk="0">
                <a:moveTo>
                  <a:pt x="10487" y="37646"/>
                </a:moveTo>
                <a:cubicBezTo>
                  <a:pt x="3980" y="33743"/>
                  <a:pt x="0" y="26712"/>
                  <a:pt x="0" y="19125"/>
                </a:cubicBezTo>
                <a:cubicBezTo>
                  <a:pt x="0" y="11097"/>
                  <a:pt x="4452" y="3731"/>
                  <a:pt x="11560" y="0"/>
                </a:cubicBezTo>
                <a:lnTo>
                  <a:pt x="21600" y="19125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" name="Line 743">
            <a:extLst>
              <a:ext uri="{FF2B5EF4-FFF2-40B4-BE49-F238E27FC236}">
                <a16:creationId xmlns:a16="http://schemas.microsoft.com/office/drawing/2014/main" id="{874DBE68-2180-724C-BDF1-DDDC980168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6513" y="2565400"/>
            <a:ext cx="501650" cy="460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" name="Arc 744">
            <a:extLst>
              <a:ext uri="{FF2B5EF4-FFF2-40B4-BE49-F238E27FC236}">
                <a16:creationId xmlns:a16="http://schemas.microsoft.com/office/drawing/2014/main" id="{F2FF0D2B-8BAB-A14F-AB48-97B0037AF1D8}"/>
              </a:ext>
            </a:extLst>
          </p:cNvPr>
          <p:cNvSpPr>
            <a:spLocks/>
          </p:cNvSpPr>
          <p:nvPr/>
        </p:nvSpPr>
        <p:spPr bwMode="auto">
          <a:xfrm>
            <a:off x="2571750" y="2535238"/>
            <a:ext cx="15875" cy="28575"/>
          </a:xfrm>
          <a:custGeom>
            <a:avLst/>
            <a:gdLst>
              <a:gd name="G0" fmla="+- 21600 0 0"/>
              <a:gd name="G1" fmla="+- 19125 0 0"/>
              <a:gd name="G2" fmla="+- 21600 0 0"/>
              <a:gd name="T0" fmla="*/ 10487 w 21600"/>
              <a:gd name="T1" fmla="*/ 37647 h 37647"/>
              <a:gd name="T2" fmla="*/ 11560 w 21600"/>
              <a:gd name="T3" fmla="*/ 0 h 37647"/>
              <a:gd name="T4" fmla="*/ 21600 w 21600"/>
              <a:gd name="T5" fmla="*/ 19125 h 37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7647" fill="none" extrusionOk="0">
                <a:moveTo>
                  <a:pt x="10487" y="37646"/>
                </a:moveTo>
                <a:cubicBezTo>
                  <a:pt x="3980" y="33743"/>
                  <a:pt x="0" y="26712"/>
                  <a:pt x="0" y="19125"/>
                </a:cubicBezTo>
                <a:cubicBezTo>
                  <a:pt x="0" y="11097"/>
                  <a:pt x="4452" y="3731"/>
                  <a:pt x="11560" y="0"/>
                </a:cubicBezTo>
              </a:path>
              <a:path w="21600" h="37647" stroke="0" extrusionOk="0">
                <a:moveTo>
                  <a:pt x="10487" y="37646"/>
                </a:moveTo>
                <a:cubicBezTo>
                  <a:pt x="3980" y="33743"/>
                  <a:pt x="0" y="26712"/>
                  <a:pt x="0" y="19125"/>
                </a:cubicBezTo>
                <a:cubicBezTo>
                  <a:pt x="0" y="11097"/>
                  <a:pt x="4452" y="3731"/>
                  <a:pt x="11560" y="0"/>
                </a:cubicBezTo>
                <a:lnTo>
                  <a:pt x="21600" y="19125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3" name="Freeform 745">
            <a:extLst>
              <a:ext uri="{FF2B5EF4-FFF2-40B4-BE49-F238E27FC236}">
                <a16:creationId xmlns:a16="http://schemas.microsoft.com/office/drawing/2014/main" id="{D86E286F-0307-7942-828E-152AAFE78AFF}"/>
              </a:ext>
            </a:extLst>
          </p:cNvPr>
          <p:cNvSpPr>
            <a:spLocks/>
          </p:cNvSpPr>
          <p:nvPr/>
        </p:nvSpPr>
        <p:spPr bwMode="auto">
          <a:xfrm>
            <a:off x="2581275" y="2536825"/>
            <a:ext cx="501650" cy="74613"/>
          </a:xfrm>
          <a:custGeom>
            <a:avLst/>
            <a:gdLst>
              <a:gd name="T0" fmla="*/ 0 w 108"/>
              <a:gd name="T1" fmla="*/ 0 h 16"/>
              <a:gd name="T2" fmla="*/ 108 w 108"/>
              <a:gd name="T3" fmla="*/ 10 h 16"/>
              <a:gd name="T4" fmla="*/ 107 w 108"/>
              <a:gd name="T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6">
                <a:moveTo>
                  <a:pt x="0" y="0"/>
                </a:moveTo>
                <a:lnTo>
                  <a:pt x="108" y="10"/>
                </a:lnTo>
                <a:lnTo>
                  <a:pt x="107" y="16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4" name="Freeform 746">
            <a:extLst>
              <a:ext uri="{FF2B5EF4-FFF2-40B4-BE49-F238E27FC236}">
                <a16:creationId xmlns:a16="http://schemas.microsoft.com/office/drawing/2014/main" id="{50CA0267-33BF-BB47-A3AF-C807F09C56BD}"/>
              </a:ext>
            </a:extLst>
          </p:cNvPr>
          <p:cNvSpPr>
            <a:spLocks/>
          </p:cNvSpPr>
          <p:nvPr/>
        </p:nvSpPr>
        <p:spPr bwMode="auto">
          <a:xfrm>
            <a:off x="2103438" y="2546350"/>
            <a:ext cx="277812" cy="115888"/>
          </a:xfrm>
          <a:custGeom>
            <a:avLst/>
            <a:gdLst>
              <a:gd name="T0" fmla="*/ 169 w 175"/>
              <a:gd name="T1" fmla="*/ 0 h 73"/>
              <a:gd name="T2" fmla="*/ 175 w 175"/>
              <a:gd name="T3" fmla="*/ 17 h 73"/>
              <a:gd name="T4" fmla="*/ 5 w 175"/>
              <a:gd name="T5" fmla="*/ 73 h 73"/>
              <a:gd name="T6" fmla="*/ 0 w 175"/>
              <a:gd name="T7" fmla="*/ 55 h 73"/>
              <a:gd name="T8" fmla="*/ 169 w 175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73">
                <a:moveTo>
                  <a:pt x="169" y="0"/>
                </a:moveTo>
                <a:lnTo>
                  <a:pt x="175" y="17"/>
                </a:lnTo>
                <a:lnTo>
                  <a:pt x="5" y="73"/>
                </a:lnTo>
                <a:lnTo>
                  <a:pt x="0" y="55"/>
                </a:lnTo>
                <a:lnTo>
                  <a:pt x="169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5" name="Arc 747">
            <a:extLst>
              <a:ext uri="{FF2B5EF4-FFF2-40B4-BE49-F238E27FC236}">
                <a16:creationId xmlns:a16="http://schemas.microsoft.com/office/drawing/2014/main" id="{BF648D1F-7DDC-634D-BC36-86294E5B5B81}"/>
              </a:ext>
            </a:extLst>
          </p:cNvPr>
          <p:cNvSpPr>
            <a:spLocks/>
          </p:cNvSpPr>
          <p:nvPr/>
        </p:nvSpPr>
        <p:spPr bwMode="auto">
          <a:xfrm>
            <a:off x="2370138" y="2546350"/>
            <a:ext cx="12700" cy="20638"/>
          </a:xfrm>
          <a:custGeom>
            <a:avLst/>
            <a:gdLst>
              <a:gd name="G0" fmla="+- 0 0 0"/>
              <a:gd name="G1" fmla="+- 21411 0 0"/>
              <a:gd name="G2" fmla="+- 21600 0 0"/>
              <a:gd name="T0" fmla="*/ 2855 w 21600"/>
              <a:gd name="T1" fmla="*/ 0 h 40470"/>
              <a:gd name="T2" fmla="*/ 10165 w 21600"/>
              <a:gd name="T3" fmla="*/ 40470 h 40470"/>
              <a:gd name="T4" fmla="*/ 0 w 21600"/>
              <a:gd name="T5" fmla="*/ 21411 h 40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470" fill="none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</a:path>
              <a:path w="21600" h="40470" stroke="0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  <a:lnTo>
                  <a:pt x="0" y="2141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6" name="Line 748">
            <a:extLst>
              <a:ext uri="{FF2B5EF4-FFF2-40B4-BE49-F238E27FC236}">
                <a16:creationId xmlns:a16="http://schemas.microsoft.com/office/drawing/2014/main" id="{8527F335-060A-F749-A82A-CCDDD073A8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3438" y="2546350"/>
            <a:ext cx="268287" cy="873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7" name="Arc 749">
            <a:extLst>
              <a:ext uri="{FF2B5EF4-FFF2-40B4-BE49-F238E27FC236}">
                <a16:creationId xmlns:a16="http://schemas.microsoft.com/office/drawing/2014/main" id="{F6DEE8AD-AE66-D84C-BFBE-5F6A028CC1F1}"/>
              </a:ext>
            </a:extLst>
          </p:cNvPr>
          <p:cNvSpPr>
            <a:spLocks/>
          </p:cNvSpPr>
          <p:nvPr/>
        </p:nvSpPr>
        <p:spPr bwMode="auto">
          <a:xfrm>
            <a:off x="2370138" y="2546350"/>
            <a:ext cx="12700" cy="20638"/>
          </a:xfrm>
          <a:custGeom>
            <a:avLst/>
            <a:gdLst>
              <a:gd name="G0" fmla="+- 0 0 0"/>
              <a:gd name="G1" fmla="+- 21411 0 0"/>
              <a:gd name="G2" fmla="+- 21600 0 0"/>
              <a:gd name="T0" fmla="*/ 2855 w 21600"/>
              <a:gd name="T1" fmla="*/ 0 h 40470"/>
              <a:gd name="T2" fmla="*/ 10165 w 21600"/>
              <a:gd name="T3" fmla="*/ 40470 h 40470"/>
              <a:gd name="T4" fmla="*/ 0 w 21600"/>
              <a:gd name="T5" fmla="*/ 21411 h 40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470" fill="none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</a:path>
              <a:path w="21600" h="40470" stroke="0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  <a:lnTo>
                  <a:pt x="0" y="21411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8" name="Freeform 750">
            <a:extLst>
              <a:ext uri="{FF2B5EF4-FFF2-40B4-BE49-F238E27FC236}">
                <a16:creationId xmlns:a16="http://schemas.microsoft.com/office/drawing/2014/main" id="{2441A0B7-6AAC-7A40-9E00-980F6FDBF23E}"/>
              </a:ext>
            </a:extLst>
          </p:cNvPr>
          <p:cNvSpPr>
            <a:spLocks/>
          </p:cNvSpPr>
          <p:nvPr/>
        </p:nvSpPr>
        <p:spPr bwMode="auto">
          <a:xfrm>
            <a:off x="2103438" y="2573338"/>
            <a:ext cx="277812" cy="88900"/>
          </a:xfrm>
          <a:custGeom>
            <a:avLst/>
            <a:gdLst>
              <a:gd name="T0" fmla="*/ 60 w 60"/>
              <a:gd name="T1" fmla="*/ 0 h 19"/>
              <a:gd name="T2" fmla="*/ 2 w 60"/>
              <a:gd name="T3" fmla="*/ 19 h 19"/>
              <a:gd name="T4" fmla="*/ 0 w 60"/>
              <a:gd name="T5" fmla="*/ 1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19">
                <a:moveTo>
                  <a:pt x="60" y="0"/>
                </a:moveTo>
                <a:lnTo>
                  <a:pt x="2" y="19"/>
                </a:lnTo>
                <a:lnTo>
                  <a:pt x="0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9" name="Oval 751">
            <a:extLst>
              <a:ext uri="{FF2B5EF4-FFF2-40B4-BE49-F238E27FC236}">
                <a16:creationId xmlns:a16="http://schemas.microsoft.com/office/drawing/2014/main" id="{37A3B05F-7D8B-D047-A73B-F07161517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309938"/>
            <a:ext cx="144463" cy="1428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00" name="Oval 752">
            <a:extLst>
              <a:ext uri="{FF2B5EF4-FFF2-40B4-BE49-F238E27FC236}">
                <a16:creationId xmlns:a16="http://schemas.microsoft.com/office/drawing/2014/main" id="{D574B4FB-00C7-A749-AE78-2AED8E2B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309938"/>
            <a:ext cx="144463" cy="142875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01" name="Freeform 753">
            <a:extLst>
              <a:ext uri="{FF2B5EF4-FFF2-40B4-BE49-F238E27FC236}">
                <a16:creationId xmlns:a16="http://schemas.microsoft.com/office/drawing/2014/main" id="{A00EE050-A0EB-D54B-8FA8-3DD2B51AEAB8}"/>
              </a:ext>
            </a:extLst>
          </p:cNvPr>
          <p:cNvSpPr>
            <a:spLocks/>
          </p:cNvSpPr>
          <p:nvPr/>
        </p:nvSpPr>
        <p:spPr bwMode="auto">
          <a:xfrm>
            <a:off x="1360488" y="2740025"/>
            <a:ext cx="31750" cy="569913"/>
          </a:xfrm>
          <a:custGeom>
            <a:avLst/>
            <a:gdLst>
              <a:gd name="T0" fmla="*/ 20 w 20"/>
              <a:gd name="T1" fmla="*/ 359 h 359"/>
              <a:gd name="T2" fmla="*/ 3 w 20"/>
              <a:gd name="T3" fmla="*/ 359 h 359"/>
              <a:gd name="T4" fmla="*/ 0 w 20"/>
              <a:gd name="T5" fmla="*/ 0 h 359"/>
              <a:gd name="T6" fmla="*/ 17 w 20"/>
              <a:gd name="T7" fmla="*/ 0 h 359"/>
              <a:gd name="T8" fmla="*/ 20 w 20"/>
              <a:gd name="T9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59">
                <a:moveTo>
                  <a:pt x="20" y="359"/>
                </a:moveTo>
                <a:lnTo>
                  <a:pt x="3" y="359"/>
                </a:lnTo>
                <a:lnTo>
                  <a:pt x="0" y="0"/>
                </a:lnTo>
                <a:lnTo>
                  <a:pt x="17" y="0"/>
                </a:lnTo>
                <a:lnTo>
                  <a:pt x="20" y="35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02" name="Arc 754">
            <a:extLst>
              <a:ext uri="{FF2B5EF4-FFF2-40B4-BE49-F238E27FC236}">
                <a16:creationId xmlns:a16="http://schemas.microsoft.com/office/drawing/2014/main" id="{700F68F8-7E8D-6545-809C-01819850F895}"/>
              </a:ext>
            </a:extLst>
          </p:cNvPr>
          <p:cNvSpPr>
            <a:spLocks/>
          </p:cNvSpPr>
          <p:nvPr/>
        </p:nvSpPr>
        <p:spPr bwMode="auto">
          <a:xfrm>
            <a:off x="1365250" y="3267075"/>
            <a:ext cx="25400" cy="44450"/>
          </a:xfrm>
          <a:custGeom>
            <a:avLst/>
            <a:gdLst>
              <a:gd name="G0" fmla="+- 5330 0 0"/>
              <a:gd name="G1" fmla="+- 0 0 0"/>
              <a:gd name="G2" fmla="+- 21600 0 0"/>
              <a:gd name="T0" fmla="*/ 12714 w 12714"/>
              <a:gd name="T1" fmla="*/ 20299 h 21600"/>
              <a:gd name="T2" fmla="*/ 0 w 12714"/>
              <a:gd name="T3" fmla="*/ 20932 h 21600"/>
              <a:gd name="T4" fmla="*/ 5330 w 127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14" h="21600" fill="none" extrusionOk="0">
                <a:moveTo>
                  <a:pt x="12713" y="20298"/>
                </a:moveTo>
                <a:cubicBezTo>
                  <a:pt x="10347" y="21159"/>
                  <a:pt x="7848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</a:path>
              <a:path w="12714" h="21600" stroke="0" extrusionOk="0">
                <a:moveTo>
                  <a:pt x="12713" y="20298"/>
                </a:moveTo>
                <a:cubicBezTo>
                  <a:pt x="10347" y="21159"/>
                  <a:pt x="7848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  <a:lnTo>
                  <a:pt x="533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03" name="Line 755">
            <a:extLst>
              <a:ext uri="{FF2B5EF4-FFF2-40B4-BE49-F238E27FC236}">
                <a16:creationId xmlns:a16="http://schemas.microsoft.com/office/drawing/2014/main" id="{A1D627CE-945D-4045-BB7A-1535EA525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2740025"/>
            <a:ext cx="4763" cy="5699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04" name="Arc 756">
            <a:extLst>
              <a:ext uri="{FF2B5EF4-FFF2-40B4-BE49-F238E27FC236}">
                <a16:creationId xmlns:a16="http://schemas.microsoft.com/office/drawing/2014/main" id="{B2A27923-5998-8A45-BC5E-197825E8DAD3}"/>
              </a:ext>
            </a:extLst>
          </p:cNvPr>
          <p:cNvSpPr>
            <a:spLocks/>
          </p:cNvSpPr>
          <p:nvPr/>
        </p:nvSpPr>
        <p:spPr bwMode="auto">
          <a:xfrm>
            <a:off x="1365250" y="3267075"/>
            <a:ext cx="25400" cy="44450"/>
          </a:xfrm>
          <a:custGeom>
            <a:avLst/>
            <a:gdLst>
              <a:gd name="G0" fmla="+- 5330 0 0"/>
              <a:gd name="G1" fmla="+- 0 0 0"/>
              <a:gd name="G2" fmla="+- 21600 0 0"/>
              <a:gd name="T0" fmla="*/ 12714 w 12714"/>
              <a:gd name="T1" fmla="*/ 20299 h 21600"/>
              <a:gd name="T2" fmla="*/ 0 w 12714"/>
              <a:gd name="T3" fmla="*/ 20932 h 21600"/>
              <a:gd name="T4" fmla="*/ 5330 w 127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14" h="21600" fill="none" extrusionOk="0">
                <a:moveTo>
                  <a:pt x="12713" y="20298"/>
                </a:moveTo>
                <a:cubicBezTo>
                  <a:pt x="10347" y="21159"/>
                  <a:pt x="7848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</a:path>
              <a:path w="12714" h="21600" stroke="0" extrusionOk="0">
                <a:moveTo>
                  <a:pt x="12713" y="20298"/>
                </a:moveTo>
                <a:cubicBezTo>
                  <a:pt x="10347" y="21159"/>
                  <a:pt x="7848" y="21600"/>
                  <a:pt x="5330" y="21600"/>
                </a:cubicBezTo>
                <a:cubicBezTo>
                  <a:pt x="3532" y="21600"/>
                  <a:pt x="1741" y="21375"/>
                  <a:pt x="-1" y="20932"/>
                </a:cubicBezTo>
                <a:lnTo>
                  <a:pt x="5330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05" name="Freeform 757">
            <a:extLst>
              <a:ext uri="{FF2B5EF4-FFF2-40B4-BE49-F238E27FC236}">
                <a16:creationId xmlns:a16="http://schemas.microsoft.com/office/drawing/2014/main" id="{3E6D3C61-559F-1247-97BE-2067D6E7080B}"/>
              </a:ext>
            </a:extLst>
          </p:cNvPr>
          <p:cNvSpPr>
            <a:spLocks/>
          </p:cNvSpPr>
          <p:nvPr/>
        </p:nvSpPr>
        <p:spPr bwMode="auto">
          <a:xfrm>
            <a:off x="1360488" y="2740025"/>
            <a:ext cx="26987" cy="569913"/>
          </a:xfrm>
          <a:custGeom>
            <a:avLst/>
            <a:gdLst>
              <a:gd name="T0" fmla="*/ 1 w 6"/>
              <a:gd name="T1" fmla="*/ 123 h 123"/>
              <a:gd name="T2" fmla="*/ 0 w 6"/>
              <a:gd name="T3" fmla="*/ 0 h 123"/>
              <a:gd name="T4" fmla="*/ 6 w 6"/>
              <a:gd name="T5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23">
                <a:moveTo>
                  <a:pt x="1" y="123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06" name="Freeform 758">
            <a:extLst>
              <a:ext uri="{FF2B5EF4-FFF2-40B4-BE49-F238E27FC236}">
                <a16:creationId xmlns:a16="http://schemas.microsoft.com/office/drawing/2014/main" id="{A84F0CF1-79DD-F14D-989D-58A815FA0472}"/>
              </a:ext>
            </a:extLst>
          </p:cNvPr>
          <p:cNvSpPr>
            <a:spLocks/>
          </p:cNvSpPr>
          <p:nvPr/>
        </p:nvSpPr>
        <p:spPr bwMode="auto">
          <a:xfrm>
            <a:off x="1443038" y="3375025"/>
            <a:ext cx="506412" cy="65088"/>
          </a:xfrm>
          <a:custGeom>
            <a:avLst/>
            <a:gdLst>
              <a:gd name="T0" fmla="*/ 0 w 319"/>
              <a:gd name="T1" fmla="*/ 17 h 41"/>
              <a:gd name="T2" fmla="*/ 3 w 319"/>
              <a:gd name="T3" fmla="*/ 0 h 41"/>
              <a:gd name="T4" fmla="*/ 319 w 319"/>
              <a:gd name="T5" fmla="*/ 23 h 41"/>
              <a:gd name="T6" fmla="*/ 316 w 319"/>
              <a:gd name="T7" fmla="*/ 41 h 41"/>
              <a:gd name="T8" fmla="*/ 0 w 319"/>
              <a:gd name="T9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41">
                <a:moveTo>
                  <a:pt x="0" y="17"/>
                </a:moveTo>
                <a:lnTo>
                  <a:pt x="3" y="0"/>
                </a:lnTo>
                <a:lnTo>
                  <a:pt x="319" y="23"/>
                </a:lnTo>
                <a:lnTo>
                  <a:pt x="316" y="41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07" name="Arc 759">
            <a:extLst>
              <a:ext uri="{FF2B5EF4-FFF2-40B4-BE49-F238E27FC236}">
                <a16:creationId xmlns:a16="http://schemas.microsoft.com/office/drawing/2014/main" id="{08A434D0-3A8E-3F42-842E-6FCC591E3040}"/>
              </a:ext>
            </a:extLst>
          </p:cNvPr>
          <p:cNvSpPr>
            <a:spLocks/>
          </p:cNvSpPr>
          <p:nvPr/>
        </p:nvSpPr>
        <p:spPr bwMode="auto">
          <a:xfrm>
            <a:off x="1438275" y="3373438"/>
            <a:ext cx="17463" cy="26987"/>
          </a:xfrm>
          <a:custGeom>
            <a:avLst/>
            <a:gdLst>
              <a:gd name="G0" fmla="+- 21600 0 0"/>
              <a:gd name="G1" fmla="+- 17859 0 0"/>
              <a:gd name="G2" fmla="+- 21600 0 0"/>
              <a:gd name="T0" fmla="*/ 9451 w 21600"/>
              <a:gd name="T1" fmla="*/ 35718 h 35718"/>
              <a:gd name="T2" fmla="*/ 9451 w 21600"/>
              <a:gd name="T3" fmla="*/ 0 h 35718"/>
              <a:gd name="T4" fmla="*/ 21600 w 21600"/>
              <a:gd name="T5" fmla="*/ 17859 h 35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5718" fill="none" extrusionOk="0">
                <a:moveTo>
                  <a:pt x="9450" y="35718"/>
                </a:moveTo>
                <a:cubicBezTo>
                  <a:pt x="3538" y="31696"/>
                  <a:pt x="0" y="25009"/>
                  <a:pt x="0" y="17859"/>
                </a:cubicBezTo>
                <a:cubicBezTo>
                  <a:pt x="0" y="10708"/>
                  <a:pt x="3538" y="4021"/>
                  <a:pt x="9450" y="-1"/>
                </a:cubicBezTo>
              </a:path>
              <a:path w="21600" h="35718" stroke="0" extrusionOk="0">
                <a:moveTo>
                  <a:pt x="9450" y="35718"/>
                </a:moveTo>
                <a:cubicBezTo>
                  <a:pt x="3538" y="31696"/>
                  <a:pt x="0" y="25009"/>
                  <a:pt x="0" y="17859"/>
                </a:cubicBezTo>
                <a:cubicBezTo>
                  <a:pt x="0" y="10708"/>
                  <a:pt x="3538" y="4021"/>
                  <a:pt x="9450" y="-1"/>
                </a:cubicBezTo>
                <a:lnTo>
                  <a:pt x="21600" y="1785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08" name="Line 760">
            <a:extLst>
              <a:ext uri="{FF2B5EF4-FFF2-40B4-BE49-F238E27FC236}">
                <a16:creationId xmlns:a16="http://schemas.microsoft.com/office/drawing/2014/main" id="{133E2326-4DF5-A343-A6E6-5C19A5B4A5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3038" y="3402013"/>
            <a:ext cx="501650" cy="381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09" name="Arc 761">
            <a:extLst>
              <a:ext uri="{FF2B5EF4-FFF2-40B4-BE49-F238E27FC236}">
                <a16:creationId xmlns:a16="http://schemas.microsoft.com/office/drawing/2014/main" id="{6C830714-09C4-9C48-A061-CE711381F558}"/>
              </a:ext>
            </a:extLst>
          </p:cNvPr>
          <p:cNvSpPr>
            <a:spLocks/>
          </p:cNvSpPr>
          <p:nvPr/>
        </p:nvSpPr>
        <p:spPr bwMode="auto">
          <a:xfrm>
            <a:off x="1438275" y="3373438"/>
            <a:ext cx="17463" cy="26987"/>
          </a:xfrm>
          <a:custGeom>
            <a:avLst/>
            <a:gdLst>
              <a:gd name="G0" fmla="+- 21600 0 0"/>
              <a:gd name="G1" fmla="+- 17859 0 0"/>
              <a:gd name="G2" fmla="+- 21600 0 0"/>
              <a:gd name="T0" fmla="*/ 9451 w 21600"/>
              <a:gd name="T1" fmla="*/ 35718 h 35718"/>
              <a:gd name="T2" fmla="*/ 9451 w 21600"/>
              <a:gd name="T3" fmla="*/ 0 h 35718"/>
              <a:gd name="T4" fmla="*/ 21600 w 21600"/>
              <a:gd name="T5" fmla="*/ 17859 h 35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5718" fill="none" extrusionOk="0">
                <a:moveTo>
                  <a:pt x="9450" y="35718"/>
                </a:moveTo>
                <a:cubicBezTo>
                  <a:pt x="3538" y="31696"/>
                  <a:pt x="0" y="25009"/>
                  <a:pt x="0" y="17859"/>
                </a:cubicBezTo>
                <a:cubicBezTo>
                  <a:pt x="0" y="10708"/>
                  <a:pt x="3538" y="4021"/>
                  <a:pt x="9450" y="-1"/>
                </a:cubicBezTo>
              </a:path>
              <a:path w="21600" h="35718" stroke="0" extrusionOk="0">
                <a:moveTo>
                  <a:pt x="9450" y="35718"/>
                </a:moveTo>
                <a:cubicBezTo>
                  <a:pt x="3538" y="31696"/>
                  <a:pt x="0" y="25009"/>
                  <a:pt x="0" y="17859"/>
                </a:cubicBezTo>
                <a:cubicBezTo>
                  <a:pt x="0" y="10708"/>
                  <a:pt x="3538" y="4021"/>
                  <a:pt x="9450" y="-1"/>
                </a:cubicBezTo>
                <a:lnTo>
                  <a:pt x="21600" y="17859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10" name="Freeform 762">
            <a:extLst>
              <a:ext uri="{FF2B5EF4-FFF2-40B4-BE49-F238E27FC236}">
                <a16:creationId xmlns:a16="http://schemas.microsoft.com/office/drawing/2014/main" id="{665A6571-4F21-4B41-B09A-71E3A6758B91}"/>
              </a:ext>
            </a:extLst>
          </p:cNvPr>
          <p:cNvSpPr>
            <a:spLocks/>
          </p:cNvSpPr>
          <p:nvPr/>
        </p:nvSpPr>
        <p:spPr bwMode="auto">
          <a:xfrm>
            <a:off x="1447800" y="3375025"/>
            <a:ext cx="501650" cy="65088"/>
          </a:xfrm>
          <a:custGeom>
            <a:avLst/>
            <a:gdLst>
              <a:gd name="T0" fmla="*/ 0 w 108"/>
              <a:gd name="T1" fmla="*/ 0 h 14"/>
              <a:gd name="T2" fmla="*/ 108 w 108"/>
              <a:gd name="T3" fmla="*/ 8 h 14"/>
              <a:gd name="T4" fmla="*/ 107 w 108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4">
                <a:moveTo>
                  <a:pt x="0" y="0"/>
                </a:moveTo>
                <a:lnTo>
                  <a:pt x="108" y="8"/>
                </a:lnTo>
                <a:lnTo>
                  <a:pt x="107" y="1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11" name="Oval 763">
            <a:extLst>
              <a:ext uri="{FF2B5EF4-FFF2-40B4-BE49-F238E27FC236}">
                <a16:creationId xmlns:a16="http://schemas.microsoft.com/office/drawing/2014/main" id="{3A470994-A113-B242-8419-0E05886B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3230563"/>
            <a:ext cx="292100" cy="2921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12" name="Oval 764">
            <a:extLst>
              <a:ext uri="{FF2B5EF4-FFF2-40B4-BE49-F238E27FC236}">
                <a16:creationId xmlns:a16="http://schemas.microsoft.com/office/drawing/2014/main" id="{EC6A073C-A03D-CB4B-86B4-309A4C24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3230563"/>
            <a:ext cx="292100" cy="29210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13" name="Freeform 765">
            <a:extLst>
              <a:ext uri="{FF2B5EF4-FFF2-40B4-BE49-F238E27FC236}">
                <a16:creationId xmlns:a16="http://schemas.microsoft.com/office/drawing/2014/main" id="{5D9E5D2D-3FEF-7448-9727-D11391AEC92E}"/>
              </a:ext>
            </a:extLst>
          </p:cNvPr>
          <p:cNvSpPr>
            <a:spLocks/>
          </p:cNvSpPr>
          <p:nvPr/>
        </p:nvSpPr>
        <p:spPr bwMode="auto">
          <a:xfrm>
            <a:off x="3128963" y="2676525"/>
            <a:ext cx="31750" cy="554038"/>
          </a:xfrm>
          <a:custGeom>
            <a:avLst/>
            <a:gdLst>
              <a:gd name="T0" fmla="*/ 20 w 20"/>
              <a:gd name="T1" fmla="*/ 349 h 349"/>
              <a:gd name="T2" fmla="*/ 3 w 20"/>
              <a:gd name="T3" fmla="*/ 349 h 349"/>
              <a:gd name="T4" fmla="*/ 0 w 20"/>
              <a:gd name="T5" fmla="*/ 0 h 349"/>
              <a:gd name="T6" fmla="*/ 17 w 20"/>
              <a:gd name="T7" fmla="*/ 0 h 349"/>
              <a:gd name="T8" fmla="*/ 20 w 20"/>
              <a:gd name="T9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49">
                <a:moveTo>
                  <a:pt x="20" y="349"/>
                </a:moveTo>
                <a:lnTo>
                  <a:pt x="3" y="349"/>
                </a:lnTo>
                <a:lnTo>
                  <a:pt x="0" y="0"/>
                </a:lnTo>
                <a:lnTo>
                  <a:pt x="17" y="0"/>
                </a:lnTo>
                <a:lnTo>
                  <a:pt x="20" y="34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14" name="Arc 766">
            <a:extLst>
              <a:ext uri="{FF2B5EF4-FFF2-40B4-BE49-F238E27FC236}">
                <a16:creationId xmlns:a16="http://schemas.microsoft.com/office/drawing/2014/main" id="{48B0F991-AFEF-714B-AEAB-797AECF6BDFD}"/>
              </a:ext>
            </a:extLst>
          </p:cNvPr>
          <p:cNvSpPr>
            <a:spLocks/>
          </p:cNvSpPr>
          <p:nvPr/>
        </p:nvSpPr>
        <p:spPr bwMode="auto">
          <a:xfrm>
            <a:off x="3138488" y="3182938"/>
            <a:ext cx="17462" cy="44450"/>
          </a:xfrm>
          <a:custGeom>
            <a:avLst/>
            <a:gdLst>
              <a:gd name="G0" fmla="+- 3055 0 0"/>
              <a:gd name="G1" fmla="+- 0 0 0"/>
              <a:gd name="G2" fmla="+- 21600 0 0"/>
              <a:gd name="T0" fmla="*/ 8294 w 8294"/>
              <a:gd name="T1" fmla="*/ 20955 h 21600"/>
              <a:gd name="T2" fmla="*/ 0 w 8294"/>
              <a:gd name="T3" fmla="*/ 21383 h 21600"/>
              <a:gd name="T4" fmla="*/ 3055 w 82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94" h="21600" fill="none" extrusionOk="0">
                <a:moveTo>
                  <a:pt x="8294" y="20955"/>
                </a:moveTo>
                <a:cubicBezTo>
                  <a:pt x="6580" y="21383"/>
                  <a:pt x="4821" y="21600"/>
                  <a:pt x="3055" y="21600"/>
                </a:cubicBezTo>
                <a:cubicBezTo>
                  <a:pt x="2032" y="21600"/>
                  <a:pt x="1011" y="21527"/>
                  <a:pt x="0" y="21382"/>
                </a:cubicBezTo>
              </a:path>
              <a:path w="8294" h="21600" stroke="0" extrusionOk="0">
                <a:moveTo>
                  <a:pt x="8294" y="20955"/>
                </a:moveTo>
                <a:cubicBezTo>
                  <a:pt x="6580" y="21383"/>
                  <a:pt x="4821" y="21600"/>
                  <a:pt x="3055" y="21600"/>
                </a:cubicBezTo>
                <a:cubicBezTo>
                  <a:pt x="2032" y="21600"/>
                  <a:pt x="1011" y="21527"/>
                  <a:pt x="0" y="21382"/>
                </a:cubicBezTo>
                <a:lnTo>
                  <a:pt x="3055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15" name="Line 767">
            <a:extLst>
              <a:ext uri="{FF2B5EF4-FFF2-40B4-BE49-F238E27FC236}">
                <a16:creationId xmlns:a16="http://schemas.microsoft.com/office/drawing/2014/main" id="{D4FE00CC-8DCE-2C4A-9E1D-5E9B01701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5950" y="2676525"/>
            <a:ext cx="4763" cy="5540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16" name="Arc 768">
            <a:extLst>
              <a:ext uri="{FF2B5EF4-FFF2-40B4-BE49-F238E27FC236}">
                <a16:creationId xmlns:a16="http://schemas.microsoft.com/office/drawing/2014/main" id="{372148B3-2FD8-BA46-BC7A-BAEBD813EF9C}"/>
              </a:ext>
            </a:extLst>
          </p:cNvPr>
          <p:cNvSpPr>
            <a:spLocks/>
          </p:cNvSpPr>
          <p:nvPr/>
        </p:nvSpPr>
        <p:spPr bwMode="auto">
          <a:xfrm>
            <a:off x="3138488" y="3182938"/>
            <a:ext cx="17462" cy="44450"/>
          </a:xfrm>
          <a:custGeom>
            <a:avLst/>
            <a:gdLst>
              <a:gd name="G0" fmla="+- 3055 0 0"/>
              <a:gd name="G1" fmla="+- 0 0 0"/>
              <a:gd name="G2" fmla="+- 21600 0 0"/>
              <a:gd name="T0" fmla="*/ 8294 w 8294"/>
              <a:gd name="T1" fmla="*/ 20955 h 21600"/>
              <a:gd name="T2" fmla="*/ 0 w 8294"/>
              <a:gd name="T3" fmla="*/ 21383 h 21600"/>
              <a:gd name="T4" fmla="*/ 3055 w 82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94" h="21600" fill="none" extrusionOk="0">
                <a:moveTo>
                  <a:pt x="8294" y="20955"/>
                </a:moveTo>
                <a:cubicBezTo>
                  <a:pt x="6580" y="21383"/>
                  <a:pt x="4821" y="21600"/>
                  <a:pt x="3055" y="21600"/>
                </a:cubicBezTo>
                <a:cubicBezTo>
                  <a:pt x="2032" y="21600"/>
                  <a:pt x="1011" y="21527"/>
                  <a:pt x="0" y="21382"/>
                </a:cubicBezTo>
              </a:path>
              <a:path w="8294" h="21600" stroke="0" extrusionOk="0">
                <a:moveTo>
                  <a:pt x="8294" y="20955"/>
                </a:moveTo>
                <a:cubicBezTo>
                  <a:pt x="6580" y="21383"/>
                  <a:pt x="4821" y="21600"/>
                  <a:pt x="3055" y="21600"/>
                </a:cubicBezTo>
                <a:cubicBezTo>
                  <a:pt x="2032" y="21600"/>
                  <a:pt x="1011" y="21527"/>
                  <a:pt x="0" y="21382"/>
                </a:cubicBezTo>
                <a:lnTo>
                  <a:pt x="3055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17" name="Freeform 769">
            <a:extLst>
              <a:ext uri="{FF2B5EF4-FFF2-40B4-BE49-F238E27FC236}">
                <a16:creationId xmlns:a16="http://schemas.microsoft.com/office/drawing/2014/main" id="{47573124-E499-6447-97A2-0A4E8EF08C00}"/>
              </a:ext>
            </a:extLst>
          </p:cNvPr>
          <p:cNvSpPr>
            <a:spLocks/>
          </p:cNvSpPr>
          <p:nvPr/>
        </p:nvSpPr>
        <p:spPr bwMode="auto">
          <a:xfrm>
            <a:off x="3128963" y="2676525"/>
            <a:ext cx="26987" cy="554038"/>
          </a:xfrm>
          <a:custGeom>
            <a:avLst/>
            <a:gdLst>
              <a:gd name="T0" fmla="*/ 1 w 6"/>
              <a:gd name="T1" fmla="*/ 120 h 120"/>
              <a:gd name="T2" fmla="*/ 0 w 6"/>
              <a:gd name="T3" fmla="*/ 0 h 120"/>
              <a:gd name="T4" fmla="*/ 6 w 6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20">
                <a:moveTo>
                  <a:pt x="1" y="120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18" name="Freeform 770">
            <a:extLst>
              <a:ext uri="{FF2B5EF4-FFF2-40B4-BE49-F238E27FC236}">
                <a16:creationId xmlns:a16="http://schemas.microsoft.com/office/drawing/2014/main" id="{A93D5B4B-857D-174C-84FB-63EAB105D72C}"/>
              </a:ext>
            </a:extLst>
          </p:cNvPr>
          <p:cNvSpPr>
            <a:spLocks/>
          </p:cNvSpPr>
          <p:nvPr/>
        </p:nvSpPr>
        <p:spPr bwMode="auto">
          <a:xfrm>
            <a:off x="2808288" y="3389313"/>
            <a:ext cx="274637" cy="96837"/>
          </a:xfrm>
          <a:custGeom>
            <a:avLst/>
            <a:gdLst>
              <a:gd name="T0" fmla="*/ 170 w 173"/>
              <a:gd name="T1" fmla="*/ 0 h 61"/>
              <a:gd name="T2" fmla="*/ 173 w 173"/>
              <a:gd name="T3" fmla="*/ 14 h 61"/>
              <a:gd name="T4" fmla="*/ 6 w 173"/>
              <a:gd name="T5" fmla="*/ 61 h 61"/>
              <a:gd name="T6" fmla="*/ 0 w 173"/>
              <a:gd name="T7" fmla="*/ 46 h 61"/>
              <a:gd name="T8" fmla="*/ 170 w 173"/>
              <a:gd name="T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61">
                <a:moveTo>
                  <a:pt x="170" y="0"/>
                </a:moveTo>
                <a:lnTo>
                  <a:pt x="173" y="14"/>
                </a:lnTo>
                <a:lnTo>
                  <a:pt x="6" y="61"/>
                </a:lnTo>
                <a:lnTo>
                  <a:pt x="0" y="46"/>
                </a:lnTo>
                <a:lnTo>
                  <a:pt x="17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19" name="Arc 771">
            <a:extLst>
              <a:ext uri="{FF2B5EF4-FFF2-40B4-BE49-F238E27FC236}">
                <a16:creationId xmlns:a16="http://schemas.microsoft.com/office/drawing/2014/main" id="{40ABDC2F-AE6E-3943-9E22-83D3C184DC90}"/>
              </a:ext>
            </a:extLst>
          </p:cNvPr>
          <p:cNvSpPr>
            <a:spLocks/>
          </p:cNvSpPr>
          <p:nvPr/>
        </p:nvSpPr>
        <p:spPr bwMode="auto">
          <a:xfrm>
            <a:off x="3076575" y="3389313"/>
            <a:ext cx="12700" cy="20637"/>
          </a:xfrm>
          <a:custGeom>
            <a:avLst/>
            <a:gdLst>
              <a:gd name="G0" fmla="+- 0 0 0"/>
              <a:gd name="G1" fmla="+- 21411 0 0"/>
              <a:gd name="G2" fmla="+- 21600 0 0"/>
              <a:gd name="T0" fmla="*/ 2855 w 21600"/>
              <a:gd name="T1" fmla="*/ 0 h 40470"/>
              <a:gd name="T2" fmla="*/ 10165 w 21600"/>
              <a:gd name="T3" fmla="*/ 40470 h 40470"/>
              <a:gd name="T4" fmla="*/ 0 w 21600"/>
              <a:gd name="T5" fmla="*/ 21411 h 40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470" fill="none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</a:path>
              <a:path w="21600" h="40470" stroke="0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  <a:lnTo>
                  <a:pt x="0" y="2141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20" name="Line 772">
            <a:extLst>
              <a:ext uri="{FF2B5EF4-FFF2-40B4-BE49-F238E27FC236}">
                <a16:creationId xmlns:a16="http://schemas.microsoft.com/office/drawing/2014/main" id="{2AD36080-A643-3848-89A6-A58C0D162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8288" y="3389313"/>
            <a:ext cx="269875" cy="730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21" name="Arc 773">
            <a:extLst>
              <a:ext uri="{FF2B5EF4-FFF2-40B4-BE49-F238E27FC236}">
                <a16:creationId xmlns:a16="http://schemas.microsoft.com/office/drawing/2014/main" id="{C53C543B-8B26-8A4A-9CFC-2376337D12FF}"/>
              </a:ext>
            </a:extLst>
          </p:cNvPr>
          <p:cNvSpPr>
            <a:spLocks/>
          </p:cNvSpPr>
          <p:nvPr/>
        </p:nvSpPr>
        <p:spPr bwMode="auto">
          <a:xfrm>
            <a:off x="3076575" y="3389313"/>
            <a:ext cx="12700" cy="20637"/>
          </a:xfrm>
          <a:custGeom>
            <a:avLst/>
            <a:gdLst>
              <a:gd name="G0" fmla="+- 0 0 0"/>
              <a:gd name="G1" fmla="+- 21411 0 0"/>
              <a:gd name="G2" fmla="+- 21600 0 0"/>
              <a:gd name="T0" fmla="*/ 2855 w 21600"/>
              <a:gd name="T1" fmla="*/ 0 h 40470"/>
              <a:gd name="T2" fmla="*/ 10165 w 21600"/>
              <a:gd name="T3" fmla="*/ 40470 h 40470"/>
              <a:gd name="T4" fmla="*/ 0 w 21600"/>
              <a:gd name="T5" fmla="*/ 21411 h 40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470" fill="none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</a:path>
              <a:path w="21600" h="40470" stroke="0" extrusionOk="0">
                <a:moveTo>
                  <a:pt x="2854" y="0"/>
                </a:moveTo>
                <a:cubicBezTo>
                  <a:pt x="13585" y="1431"/>
                  <a:pt x="21600" y="10585"/>
                  <a:pt x="21600" y="21411"/>
                </a:cubicBezTo>
                <a:cubicBezTo>
                  <a:pt x="21600" y="29388"/>
                  <a:pt x="17203" y="36715"/>
                  <a:pt x="10164" y="40469"/>
                </a:cubicBezTo>
                <a:lnTo>
                  <a:pt x="0" y="21411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22" name="Freeform 774">
            <a:extLst>
              <a:ext uri="{FF2B5EF4-FFF2-40B4-BE49-F238E27FC236}">
                <a16:creationId xmlns:a16="http://schemas.microsoft.com/office/drawing/2014/main" id="{CC0E9F13-1901-8D4F-9C98-06ED7DF5B450}"/>
              </a:ext>
            </a:extLst>
          </p:cNvPr>
          <p:cNvSpPr>
            <a:spLocks/>
          </p:cNvSpPr>
          <p:nvPr/>
        </p:nvSpPr>
        <p:spPr bwMode="auto">
          <a:xfrm>
            <a:off x="2808288" y="3411538"/>
            <a:ext cx="274637" cy="74612"/>
          </a:xfrm>
          <a:custGeom>
            <a:avLst/>
            <a:gdLst>
              <a:gd name="T0" fmla="*/ 59 w 59"/>
              <a:gd name="T1" fmla="*/ 0 h 16"/>
              <a:gd name="T2" fmla="*/ 2 w 59"/>
              <a:gd name="T3" fmla="*/ 16 h 16"/>
              <a:gd name="T4" fmla="*/ 0 w 59"/>
              <a:gd name="T5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6">
                <a:moveTo>
                  <a:pt x="59" y="0"/>
                </a:moveTo>
                <a:lnTo>
                  <a:pt x="2" y="16"/>
                </a:lnTo>
                <a:lnTo>
                  <a:pt x="0" y="1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23" name="Oval 775">
            <a:extLst>
              <a:ext uri="{FF2B5EF4-FFF2-40B4-BE49-F238E27FC236}">
                <a16:creationId xmlns:a16="http://schemas.microsoft.com/office/drawing/2014/main" id="{0D5C964F-61FB-AD43-B127-29CAAD84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2444750"/>
            <a:ext cx="292100" cy="290513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24" name="Oval 776">
            <a:extLst>
              <a:ext uri="{FF2B5EF4-FFF2-40B4-BE49-F238E27FC236}">
                <a16:creationId xmlns:a16="http://schemas.microsoft.com/office/drawing/2014/main" id="{6210D6F9-3E3F-1945-9E3E-74C277B7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2444750"/>
            <a:ext cx="292100" cy="290513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25" name="Freeform 777">
            <a:extLst>
              <a:ext uri="{FF2B5EF4-FFF2-40B4-BE49-F238E27FC236}">
                <a16:creationId xmlns:a16="http://schemas.microsoft.com/office/drawing/2014/main" id="{500058C7-843E-684A-8F56-3F977F5B5DB8}"/>
              </a:ext>
            </a:extLst>
          </p:cNvPr>
          <p:cNvSpPr>
            <a:spLocks/>
          </p:cNvSpPr>
          <p:nvPr/>
        </p:nvSpPr>
        <p:spPr bwMode="auto">
          <a:xfrm>
            <a:off x="1503363" y="2592388"/>
            <a:ext cx="506412" cy="74612"/>
          </a:xfrm>
          <a:custGeom>
            <a:avLst/>
            <a:gdLst>
              <a:gd name="T0" fmla="*/ 0 w 319"/>
              <a:gd name="T1" fmla="*/ 18 h 47"/>
              <a:gd name="T2" fmla="*/ 0 w 319"/>
              <a:gd name="T3" fmla="*/ 0 h 47"/>
              <a:gd name="T4" fmla="*/ 319 w 319"/>
              <a:gd name="T5" fmla="*/ 29 h 47"/>
              <a:gd name="T6" fmla="*/ 316 w 319"/>
              <a:gd name="T7" fmla="*/ 47 h 47"/>
              <a:gd name="T8" fmla="*/ 0 w 319"/>
              <a:gd name="T9" fmla="*/ 1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47">
                <a:moveTo>
                  <a:pt x="0" y="18"/>
                </a:moveTo>
                <a:lnTo>
                  <a:pt x="0" y="0"/>
                </a:lnTo>
                <a:lnTo>
                  <a:pt x="319" y="29"/>
                </a:lnTo>
                <a:lnTo>
                  <a:pt x="316" y="47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26" name="Arc 778">
            <a:extLst>
              <a:ext uri="{FF2B5EF4-FFF2-40B4-BE49-F238E27FC236}">
                <a16:creationId xmlns:a16="http://schemas.microsoft.com/office/drawing/2014/main" id="{B5B72CB9-1961-CA46-9F5C-B3830BA5112C}"/>
              </a:ext>
            </a:extLst>
          </p:cNvPr>
          <p:cNvSpPr>
            <a:spLocks/>
          </p:cNvSpPr>
          <p:nvPr/>
        </p:nvSpPr>
        <p:spPr bwMode="auto">
          <a:xfrm>
            <a:off x="1498600" y="2593975"/>
            <a:ext cx="17463" cy="25400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9045 w 21600"/>
              <a:gd name="T1" fmla="*/ 32851 h 32851"/>
              <a:gd name="T2" fmla="*/ 6326 w 21600"/>
              <a:gd name="T3" fmla="*/ 0 h 32851"/>
              <a:gd name="T4" fmla="*/ 21600 w 21600"/>
              <a:gd name="T5" fmla="*/ 15274 h 3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851" fill="none" extrusionOk="0">
                <a:moveTo>
                  <a:pt x="9045" y="32850"/>
                </a:moveTo>
                <a:cubicBezTo>
                  <a:pt x="3368" y="28796"/>
                  <a:pt x="0" y="2224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2851" stroke="0" extrusionOk="0">
                <a:moveTo>
                  <a:pt x="9045" y="32850"/>
                </a:moveTo>
                <a:cubicBezTo>
                  <a:pt x="3368" y="28796"/>
                  <a:pt x="0" y="2224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27" name="Line 779">
            <a:extLst>
              <a:ext uri="{FF2B5EF4-FFF2-40B4-BE49-F238E27FC236}">
                <a16:creationId xmlns:a16="http://schemas.microsoft.com/office/drawing/2014/main" id="{380CF8DE-A2B6-1440-B2D4-DE542610C2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03363" y="2620963"/>
            <a:ext cx="501650" cy="4603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28" name="Arc 780">
            <a:extLst>
              <a:ext uri="{FF2B5EF4-FFF2-40B4-BE49-F238E27FC236}">
                <a16:creationId xmlns:a16="http://schemas.microsoft.com/office/drawing/2014/main" id="{870D5663-E509-1347-810A-C7B63616E547}"/>
              </a:ext>
            </a:extLst>
          </p:cNvPr>
          <p:cNvSpPr>
            <a:spLocks/>
          </p:cNvSpPr>
          <p:nvPr/>
        </p:nvSpPr>
        <p:spPr bwMode="auto">
          <a:xfrm>
            <a:off x="1498600" y="2593975"/>
            <a:ext cx="17463" cy="25400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9045 w 21600"/>
              <a:gd name="T1" fmla="*/ 32851 h 32851"/>
              <a:gd name="T2" fmla="*/ 6326 w 21600"/>
              <a:gd name="T3" fmla="*/ 0 h 32851"/>
              <a:gd name="T4" fmla="*/ 21600 w 21600"/>
              <a:gd name="T5" fmla="*/ 15274 h 3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851" fill="none" extrusionOk="0">
                <a:moveTo>
                  <a:pt x="9045" y="32850"/>
                </a:moveTo>
                <a:cubicBezTo>
                  <a:pt x="3368" y="28796"/>
                  <a:pt x="0" y="2224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32851" stroke="0" extrusionOk="0">
                <a:moveTo>
                  <a:pt x="9045" y="32850"/>
                </a:moveTo>
                <a:cubicBezTo>
                  <a:pt x="3368" y="28796"/>
                  <a:pt x="0" y="22249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29" name="Freeform 781">
            <a:extLst>
              <a:ext uri="{FF2B5EF4-FFF2-40B4-BE49-F238E27FC236}">
                <a16:creationId xmlns:a16="http://schemas.microsoft.com/office/drawing/2014/main" id="{E5DD216B-7F95-AC40-9FA8-5FC63F6D1AF2}"/>
              </a:ext>
            </a:extLst>
          </p:cNvPr>
          <p:cNvSpPr>
            <a:spLocks/>
          </p:cNvSpPr>
          <p:nvPr/>
        </p:nvSpPr>
        <p:spPr bwMode="auto">
          <a:xfrm>
            <a:off x="1503363" y="2592388"/>
            <a:ext cx="506412" cy="74612"/>
          </a:xfrm>
          <a:custGeom>
            <a:avLst/>
            <a:gdLst>
              <a:gd name="T0" fmla="*/ 0 w 109"/>
              <a:gd name="T1" fmla="*/ 0 h 16"/>
              <a:gd name="T2" fmla="*/ 109 w 109"/>
              <a:gd name="T3" fmla="*/ 10 h 16"/>
              <a:gd name="T4" fmla="*/ 108 w 109"/>
              <a:gd name="T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16">
                <a:moveTo>
                  <a:pt x="0" y="0"/>
                </a:moveTo>
                <a:lnTo>
                  <a:pt x="109" y="10"/>
                </a:lnTo>
                <a:lnTo>
                  <a:pt x="108" y="16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30" name="Oval 782">
            <a:extLst>
              <a:ext uri="{FF2B5EF4-FFF2-40B4-BE49-F238E27FC236}">
                <a16:creationId xmlns:a16="http://schemas.microsoft.com/office/drawing/2014/main" id="{E67CF652-E940-4149-B750-1B3576AD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2527300"/>
            <a:ext cx="142875" cy="14446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31" name="Oval 783">
            <a:extLst>
              <a:ext uri="{FF2B5EF4-FFF2-40B4-BE49-F238E27FC236}">
                <a16:creationId xmlns:a16="http://schemas.microsoft.com/office/drawing/2014/main" id="{0EC550A0-2004-1A4F-804B-F713B566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2527300"/>
            <a:ext cx="142875" cy="144463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32" name="Freeform 784">
            <a:extLst>
              <a:ext uri="{FF2B5EF4-FFF2-40B4-BE49-F238E27FC236}">
                <a16:creationId xmlns:a16="http://schemas.microsoft.com/office/drawing/2014/main" id="{A047C660-71B3-1741-AFDF-3714C8A75EEE}"/>
              </a:ext>
            </a:extLst>
          </p:cNvPr>
          <p:cNvSpPr>
            <a:spLocks/>
          </p:cNvSpPr>
          <p:nvPr/>
        </p:nvSpPr>
        <p:spPr bwMode="auto">
          <a:xfrm>
            <a:off x="2841625" y="2597150"/>
            <a:ext cx="273050" cy="87313"/>
          </a:xfrm>
          <a:custGeom>
            <a:avLst/>
            <a:gdLst>
              <a:gd name="T0" fmla="*/ 166 w 172"/>
              <a:gd name="T1" fmla="*/ 0 h 55"/>
              <a:gd name="T2" fmla="*/ 172 w 172"/>
              <a:gd name="T3" fmla="*/ 17 h 55"/>
              <a:gd name="T4" fmla="*/ 2 w 172"/>
              <a:gd name="T5" fmla="*/ 55 h 55"/>
              <a:gd name="T6" fmla="*/ 0 w 172"/>
              <a:gd name="T7" fmla="*/ 38 h 55"/>
              <a:gd name="T8" fmla="*/ 166 w 172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55">
                <a:moveTo>
                  <a:pt x="166" y="0"/>
                </a:moveTo>
                <a:lnTo>
                  <a:pt x="172" y="17"/>
                </a:lnTo>
                <a:lnTo>
                  <a:pt x="2" y="55"/>
                </a:lnTo>
                <a:lnTo>
                  <a:pt x="0" y="38"/>
                </a:lnTo>
                <a:lnTo>
                  <a:pt x="16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33" name="Arc 785">
            <a:extLst>
              <a:ext uri="{FF2B5EF4-FFF2-40B4-BE49-F238E27FC236}">
                <a16:creationId xmlns:a16="http://schemas.microsoft.com/office/drawing/2014/main" id="{33ECC152-5FB1-864D-AEB9-15E64E116234}"/>
              </a:ext>
            </a:extLst>
          </p:cNvPr>
          <p:cNvSpPr>
            <a:spLocks/>
          </p:cNvSpPr>
          <p:nvPr/>
        </p:nvSpPr>
        <p:spPr bwMode="auto">
          <a:xfrm>
            <a:off x="3103563" y="2598738"/>
            <a:ext cx="12700" cy="22225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79 w 21600"/>
              <a:gd name="T1" fmla="*/ 0 h 40187"/>
              <a:gd name="T2" fmla="*/ 10717 w 21600"/>
              <a:gd name="T3" fmla="*/ 40187 h 40187"/>
              <a:gd name="T4" fmla="*/ 0 w 21600"/>
              <a:gd name="T5" fmla="*/ 21433 h 40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187" fill="none" extrusionOk="0">
                <a:moveTo>
                  <a:pt x="2679" y="-1"/>
                </a:moveTo>
                <a:cubicBezTo>
                  <a:pt x="13488" y="1350"/>
                  <a:pt x="21600" y="10539"/>
                  <a:pt x="21600" y="21433"/>
                </a:cubicBezTo>
                <a:cubicBezTo>
                  <a:pt x="21600" y="29184"/>
                  <a:pt x="17446" y="36341"/>
                  <a:pt x="10716" y="40186"/>
                </a:cubicBezTo>
              </a:path>
              <a:path w="21600" h="40187" stroke="0" extrusionOk="0">
                <a:moveTo>
                  <a:pt x="2679" y="-1"/>
                </a:moveTo>
                <a:cubicBezTo>
                  <a:pt x="13488" y="1350"/>
                  <a:pt x="21600" y="10539"/>
                  <a:pt x="21600" y="21433"/>
                </a:cubicBezTo>
                <a:cubicBezTo>
                  <a:pt x="21600" y="29184"/>
                  <a:pt x="17446" y="36341"/>
                  <a:pt x="10716" y="40186"/>
                </a:cubicBezTo>
                <a:lnTo>
                  <a:pt x="0" y="2143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34" name="Line 786">
            <a:extLst>
              <a:ext uri="{FF2B5EF4-FFF2-40B4-BE49-F238E27FC236}">
                <a16:creationId xmlns:a16="http://schemas.microsoft.com/office/drawing/2014/main" id="{6362A0A2-2D67-FC4B-96FB-3DD662F6E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1625" y="2597150"/>
            <a:ext cx="263525" cy="603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35" name="Arc 787">
            <a:extLst>
              <a:ext uri="{FF2B5EF4-FFF2-40B4-BE49-F238E27FC236}">
                <a16:creationId xmlns:a16="http://schemas.microsoft.com/office/drawing/2014/main" id="{D61F9DB1-F0DA-644B-9A9D-A2BC884A0A07}"/>
              </a:ext>
            </a:extLst>
          </p:cNvPr>
          <p:cNvSpPr>
            <a:spLocks/>
          </p:cNvSpPr>
          <p:nvPr/>
        </p:nvSpPr>
        <p:spPr bwMode="auto">
          <a:xfrm>
            <a:off x="3103563" y="2598738"/>
            <a:ext cx="12700" cy="22225"/>
          </a:xfrm>
          <a:custGeom>
            <a:avLst/>
            <a:gdLst>
              <a:gd name="G0" fmla="+- 0 0 0"/>
              <a:gd name="G1" fmla="+- 21433 0 0"/>
              <a:gd name="G2" fmla="+- 21600 0 0"/>
              <a:gd name="T0" fmla="*/ 2679 w 21600"/>
              <a:gd name="T1" fmla="*/ 0 h 40187"/>
              <a:gd name="T2" fmla="*/ 10717 w 21600"/>
              <a:gd name="T3" fmla="*/ 40187 h 40187"/>
              <a:gd name="T4" fmla="*/ 0 w 21600"/>
              <a:gd name="T5" fmla="*/ 21433 h 40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187" fill="none" extrusionOk="0">
                <a:moveTo>
                  <a:pt x="2679" y="-1"/>
                </a:moveTo>
                <a:cubicBezTo>
                  <a:pt x="13488" y="1350"/>
                  <a:pt x="21600" y="10539"/>
                  <a:pt x="21600" y="21433"/>
                </a:cubicBezTo>
                <a:cubicBezTo>
                  <a:pt x="21600" y="29184"/>
                  <a:pt x="17446" y="36341"/>
                  <a:pt x="10716" y="40186"/>
                </a:cubicBezTo>
              </a:path>
              <a:path w="21600" h="40187" stroke="0" extrusionOk="0">
                <a:moveTo>
                  <a:pt x="2679" y="-1"/>
                </a:moveTo>
                <a:cubicBezTo>
                  <a:pt x="13488" y="1350"/>
                  <a:pt x="21600" y="10539"/>
                  <a:pt x="21600" y="21433"/>
                </a:cubicBezTo>
                <a:cubicBezTo>
                  <a:pt x="21600" y="29184"/>
                  <a:pt x="17446" y="36341"/>
                  <a:pt x="10716" y="40186"/>
                </a:cubicBezTo>
                <a:lnTo>
                  <a:pt x="0" y="21433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36" name="Freeform 788">
            <a:extLst>
              <a:ext uri="{FF2B5EF4-FFF2-40B4-BE49-F238E27FC236}">
                <a16:creationId xmlns:a16="http://schemas.microsoft.com/office/drawing/2014/main" id="{29344CE9-724E-D347-B7DB-F93CEC4371F4}"/>
              </a:ext>
            </a:extLst>
          </p:cNvPr>
          <p:cNvSpPr>
            <a:spLocks/>
          </p:cNvSpPr>
          <p:nvPr/>
        </p:nvSpPr>
        <p:spPr bwMode="auto">
          <a:xfrm>
            <a:off x="2841625" y="2624138"/>
            <a:ext cx="273050" cy="60325"/>
          </a:xfrm>
          <a:custGeom>
            <a:avLst/>
            <a:gdLst>
              <a:gd name="T0" fmla="*/ 59 w 59"/>
              <a:gd name="T1" fmla="*/ 0 h 13"/>
              <a:gd name="T2" fmla="*/ 1 w 59"/>
              <a:gd name="T3" fmla="*/ 13 h 13"/>
              <a:gd name="T4" fmla="*/ 0 w 59"/>
              <a:gd name="T5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3">
                <a:moveTo>
                  <a:pt x="59" y="0"/>
                </a:moveTo>
                <a:lnTo>
                  <a:pt x="1" y="13"/>
                </a:lnTo>
                <a:lnTo>
                  <a:pt x="0" y="7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37" name="Oval 789">
            <a:extLst>
              <a:ext uri="{FF2B5EF4-FFF2-40B4-BE49-F238E27FC236}">
                <a16:creationId xmlns:a16="http://schemas.microsoft.com/office/drawing/2014/main" id="{BCD5DAF5-E9A6-F141-AAE5-1FF6EC4C6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3290888"/>
            <a:ext cx="293688" cy="2921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38" name="Oval 790">
            <a:extLst>
              <a:ext uri="{FF2B5EF4-FFF2-40B4-BE49-F238E27FC236}">
                <a16:creationId xmlns:a16="http://schemas.microsoft.com/office/drawing/2014/main" id="{F7BF3AC8-8CD2-C242-95DF-807E28A5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3290888"/>
            <a:ext cx="293688" cy="29210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39" name="Freeform 791">
            <a:extLst>
              <a:ext uri="{FF2B5EF4-FFF2-40B4-BE49-F238E27FC236}">
                <a16:creationId xmlns:a16="http://schemas.microsoft.com/office/drawing/2014/main" id="{6B03AF77-067E-7F47-A35D-4A528ECD9808}"/>
              </a:ext>
            </a:extLst>
          </p:cNvPr>
          <p:cNvSpPr>
            <a:spLocks/>
          </p:cNvSpPr>
          <p:nvPr/>
        </p:nvSpPr>
        <p:spPr bwMode="auto">
          <a:xfrm>
            <a:off x="2055813" y="2732088"/>
            <a:ext cx="38100" cy="558800"/>
          </a:xfrm>
          <a:custGeom>
            <a:avLst/>
            <a:gdLst>
              <a:gd name="T0" fmla="*/ 24 w 24"/>
              <a:gd name="T1" fmla="*/ 352 h 352"/>
              <a:gd name="T2" fmla="*/ 6 w 24"/>
              <a:gd name="T3" fmla="*/ 352 h 352"/>
              <a:gd name="T4" fmla="*/ 0 w 24"/>
              <a:gd name="T5" fmla="*/ 0 h 352"/>
              <a:gd name="T6" fmla="*/ 18 w 24"/>
              <a:gd name="T7" fmla="*/ 0 h 352"/>
              <a:gd name="T8" fmla="*/ 24 w 24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52">
                <a:moveTo>
                  <a:pt x="24" y="352"/>
                </a:moveTo>
                <a:lnTo>
                  <a:pt x="6" y="352"/>
                </a:lnTo>
                <a:lnTo>
                  <a:pt x="0" y="0"/>
                </a:lnTo>
                <a:lnTo>
                  <a:pt x="18" y="0"/>
                </a:lnTo>
                <a:lnTo>
                  <a:pt x="24" y="35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40" name="Arc 792">
            <a:extLst>
              <a:ext uri="{FF2B5EF4-FFF2-40B4-BE49-F238E27FC236}">
                <a16:creationId xmlns:a16="http://schemas.microsoft.com/office/drawing/2014/main" id="{7772D449-EA55-B64A-A7E8-5CA86CFC7DC7}"/>
              </a:ext>
            </a:extLst>
          </p:cNvPr>
          <p:cNvSpPr>
            <a:spLocks/>
          </p:cNvSpPr>
          <p:nvPr/>
        </p:nvSpPr>
        <p:spPr bwMode="auto">
          <a:xfrm>
            <a:off x="2070100" y="3243263"/>
            <a:ext cx="19050" cy="44450"/>
          </a:xfrm>
          <a:custGeom>
            <a:avLst/>
            <a:gdLst>
              <a:gd name="G0" fmla="+- 3933 0 0"/>
              <a:gd name="G1" fmla="+- 0 0 0"/>
              <a:gd name="G2" fmla="+- 21600 0 0"/>
              <a:gd name="T0" fmla="*/ 9354 w 9354"/>
              <a:gd name="T1" fmla="*/ 20909 h 21600"/>
              <a:gd name="T2" fmla="*/ 0 w 9354"/>
              <a:gd name="T3" fmla="*/ 21239 h 21600"/>
              <a:gd name="T4" fmla="*/ 3933 w 935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54" h="21600" fill="none" extrusionOk="0">
                <a:moveTo>
                  <a:pt x="9353" y="20908"/>
                </a:moveTo>
                <a:cubicBezTo>
                  <a:pt x="7583" y="21367"/>
                  <a:pt x="5761" y="21600"/>
                  <a:pt x="3933" y="21600"/>
                </a:cubicBezTo>
                <a:cubicBezTo>
                  <a:pt x="2613" y="21600"/>
                  <a:pt x="1297" y="21479"/>
                  <a:pt x="0" y="21238"/>
                </a:cubicBezTo>
              </a:path>
              <a:path w="9354" h="21600" stroke="0" extrusionOk="0">
                <a:moveTo>
                  <a:pt x="9353" y="20908"/>
                </a:moveTo>
                <a:cubicBezTo>
                  <a:pt x="7583" y="21367"/>
                  <a:pt x="5761" y="21600"/>
                  <a:pt x="3933" y="21600"/>
                </a:cubicBezTo>
                <a:cubicBezTo>
                  <a:pt x="2613" y="21600"/>
                  <a:pt x="1297" y="21479"/>
                  <a:pt x="0" y="21238"/>
                </a:cubicBezTo>
                <a:lnTo>
                  <a:pt x="3933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41" name="Line 793">
            <a:extLst>
              <a:ext uri="{FF2B5EF4-FFF2-40B4-BE49-F238E27FC236}">
                <a16:creationId xmlns:a16="http://schemas.microsoft.com/office/drawing/2014/main" id="{1FBDA498-9E97-F44D-AE64-D62D55D43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4388" y="2732088"/>
            <a:ext cx="9525" cy="558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42" name="Arc 794">
            <a:extLst>
              <a:ext uri="{FF2B5EF4-FFF2-40B4-BE49-F238E27FC236}">
                <a16:creationId xmlns:a16="http://schemas.microsoft.com/office/drawing/2014/main" id="{9824CFAE-95E8-D841-95F8-ACB173979029}"/>
              </a:ext>
            </a:extLst>
          </p:cNvPr>
          <p:cNvSpPr>
            <a:spLocks/>
          </p:cNvSpPr>
          <p:nvPr/>
        </p:nvSpPr>
        <p:spPr bwMode="auto">
          <a:xfrm>
            <a:off x="2070100" y="3243263"/>
            <a:ext cx="19050" cy="44450"/>
          </a:xfrm>
          <a:custGeom>
            <a:avLst/>
            <a:gdLst>
              <a:gd name="G0" fmla="+- 3933 0 0"/>
              <a:gd name="G1" fmla="+- 0 0 0"/>
              <a:gd name="G2" fmla="+- 21600 0 0"/>
              <a:gd name="T0" fmla="*/ 9354 w 9354"/>
              <a:gd name="T1" fmla="*/ 20909 h 21600"/>
              <a:gd name="T2" fmla="*/ 0 w 9354"/>
              <a:gd name="T3" fmla="*/ 21239 h 21600"/>
              <a:gd name="T4" fmla="*/ 3933 w 935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54" h="21600" fill="none" extrusionOk="0">
                <a:moveTo>
                  <a:pt x="9353" y="20908"/>
                </a:moveTo>
                <a:cubicBezTo>
                  <a:pt x="7583" y="21367"/>
                  <a:pt x="5761" y="21600"/>
                  <a:pt x="3933" y="21600"/>
                </a:cubicBezTo>
                <a:cubicBezTo>
                  <a:pt x="2613" y="21600"/>
                  <a:pt x="1297" y="21479"/>
                  <a:pt x="0" y="21238"/>
                </a:cubicBezTo>
              </a:path>
              <a:path w="9354" h="21600" stroke="0" extrusionOk="0">
                <a:moveTo>
                  <a:pt x="9353" y="20908"/>
                </a:moveTo>
                <a:cubicBezTo>
                  <a:pt x="7583" y="21367"/>
                  <a:pt x="5761" y="21600"/>
                  <a:pt x="3933" y="21600"/>
                </a:cubicBezTo>
                <a:cubicBezTo>
                  <a:pt x="2613" y="21600"/>
                  <a:pt x="1297" y="21479"/>
                  <a:pt x="0" y="21238"/>
                </a:cubicBezTo>
                <a:lnTo>
                  <a:pt x="3933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43" name="Freeform 795">
            <a:extLst>
              <a:ext uri="{FF2B5EF4-FFF2-40B4-BE49-F238E27FC236}">
                <a16:creationId xmlns:a16="http://schemas.microsoft.com/office/drawing/2014/main" id="{B7BBC1C3-8F48-A849-9A76-7139DC69FE96}"/>
              </a:ext>
            </a:extLst>
          </p:cNvPr>
          <p:cNvSpPr>
            <a:spLocks/>
          </p:cNvSpPr>
          <p:nvPr/>
        </p:nvSpPr>
        <p:spPr bwMode="auto">
          <a:xfrm>
            <a:off x="2055813" y="2732088"/>
            <a:ext cx="28575" cy="558800"/>
          </a:xfrm>
          <a:custGeom>
            <a:avLst/>
            <a:gdLst>
              <a:gd name="T0" fmla="*/ 2 w 6"/>
              <a:gd name="T1" fmla="*/ 121 h 121"/>
              <a:gd name="T2" fmla="*/ 0 w 6"/>
              <a:gd name="T3" fmla="*/ 0 h 121"/>
              <a:gd name="T4" fmla="*/ 6 w 6"/>
              <a:gd name="T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21">
                <a:moveTo>
                  <a:pt x="2" y="121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44" name="Freeform 796">
            <a:extLst>
              <a:ext uri="{FF2B5EF4-FFF2-40B4-BE49-F238E27FC236}">
                <a16:creationId xmlns:a16="http://schemas.microsoft.com/office/drawing/2014/main" id="{2A6D41EF-7B9C-7143-B85B-A8CC83DAF1AD}"/>
              </a:ext>
            </a:extLst>
          </p:cNvPr>
          <p:cNvSpPr>
            <a:spLocks/>
          </p:cNvSpPr>
          <p:nvPr/>
        </p:nvSpPr>
        <p:spPr bwMode="auto">
          <a:xfrm>
            <a:off x="2209800" y="3435350"/>
            <a:ext cx="506413" cy="60325"/>
          </a:xfrm>
          <a:custGeom>
            <a:avLst/>
            <a:gdLst>
              <a:gd name="T0" fmla="*/ 0 w 319"/>
              <a:gd name="T1" fmla="*/ 14 h 38"/>
              <a:gd name="T2" fmla="*/ 3 w 319"/>
              <a:gd name="T3" fmla="*/ 0 h 38"/>
              <a:gd name="T4" fmla="*/ 319 w 319"/>
              <a:gd name="T5" fmla="*/ 20 h 38"/>
              <a:gd name="T6" fmla="*/ 316 w 319"/>
              <a:gd name="T7" fmla="*/ 38 h 38"/>
              <a:gd name="T8" fmla="*/ 0 w 319"/>
              <a:gd name="T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38">
                <a:moveTo>
                  <a:pt x="0" y="14"/>
                </a:moveTo>
                <a:lnTo>
                  <a:pt x="3" y="0"/>
                </a:lnTo>
                <a:lnTo>
                  <a:pt x="319" y="20"/>
                </a:lnTo>
                <a:lnTo>
                  <a:pt x="316" y="38"/>
                </a:lnTo>
                <a:lnTo>
                  <a:pt x="0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45" name="Arc 797">
            <a:extLst>
              <a:ext uri="{FF2B5EF4-FFF2-40B4-BE49-F238E27FC236}">
                <a16:creationId xmlns:a16="http://schemas.microsoft.com/office/drawing/2014/main" id="{53E89377-EC2A-BF47-91D9-BF89579E9EAD}"/>
              </a:ext>
            </a:extLst>
          </p:cNvPr>
          <p:cNvSpPr>
            <a:spLocks/>
          </p:cNvSpPr>
          <p:nvPr/>
        </p:nvSpPr>
        <p:spPr bwMode="auto">
          <a:xfrm>
            <a:off x="2205038" y="3432175"/>
            <a:ext cx="15875" cy="25400"/>
          </a:xfrm>
          <a:custGeom>
            <a:avLst/>
            <a:gdLst>
              <a:gd name="G0" fmla="+- 21600 0 0"/>
              <a:gd name="G1" fmla="+- 18754 0 0"/>
              <a:gd name="G2" fmla="+- 21600 0 0"/>
              <a:gd name="T0" fmla="*/ 6326 w 21600"/>
              <a:gd name="T1" fmla="*/ 34028 h 34028"/>
              <a:gd name="T2" fmla="*/ 10883 w 21600"/>
              <a:gd name="T3" fmla="*/ 0 h 34028"/>
              <a:gd name="T4" fmla="*/ 21600 w 21600"/>
              <a:gd name="T5" fmla="*/ 18754 h 3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028" fill="none" extrusionOk="0">
                <a:moveTo>
                  <a:pt x="6326" y="34027"/>
                </a:moveTo>
                <a:cubicBezTo>
                  <a:pt x="2275" y="29976"/>
                  <a:pt x="0" y="24482"/>
                  <a:pt x="0" y="18754"/>
                </a:cubicBezTo>
                <a:cubicBezTo>
                  <a:pt x="0" y="11002"/>
                  <a:pt x="4153" y="3845"/>
                  <a:pt x="10883" y="0"/>
                </a:cubicBezTo>
              </a:path>
              <a:path w="21600" h="34028" stroke="0" extrusionOk="0">
                <a:moveTo>
                  <a:pt x="6326" y="34027"/>
                </a:moveTo>
                <a:cubicBezTo>
                  <a:pt x="2275" y="29976"/>
                  <a:pt x="0" y="24482"/>
                  <a:pt x="0" y="18754"/>
                </a:cubicBezTo>
                <a:cubicBezTo>
                  <a:pt x="0" y="11002"/>
                  <a:pt x="4153" y="3845"/>
                  <a:pt x="10883" y="0"/>
                </a:cubicBezTo>
                <a:lnTo>
                  <a:pt x="21600" y="1875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46" name="Line 798">
            <a:extLst>
              <a:ext uri="{FF2B5EF4-FFF2-40B4-BE49-F238E27FC236}">
                <a16:creationId xmlns:a16="http://schemas.microsoft.com/office/drawing/2014/main" id="{612DC03B-8207-7A40-9371-032711DDF8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3457575"/>
            <a:ext cx="501650" cy="381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47" name="Arc 799">
            <a:extLst>
              <a:ext uri="{FF2B5EF4-FFF2-40B4-BE49-F238E27FC236}">
                <a16:creationId xmlns:a16="http://schemas.microsoft.com/office/drawing/2014/main" id="{907DF090-4C00-A24E-8E39-52677D6B5886}"/>
              </a:ext>
            </a:extLst>
          </p:cNvPr>
          <p:cNvSpPr>
            <a:spLocks/>
          </p:cNvSpPr>
          <p:nvPr/>
        </p:nvSpPr>
        <p:spPr bwMode="auto">
          <a:xfrm>
            <a:off x="2205038" y="3432175"/>
            <a:ext cx="15875" cy="25400"/>
          </a:xfrm>
          <a:custGeom>
            <a:avLst/>
            <a:gdLst>
              <a:gd name="G0" fmla="+- 21600 0 0"/>
              <a:gd name="G1" fmla="+- 18754 0 0"/>
              <a:gd name="G2" fmla="+- 21600 0 0"/>
              <a:gd name="T0" fmla="*/ 6326 w 21600"/>
              <a:gd name="T1" fmla="*/ 34028 h 34028"/>
              <a:gd name="T2" fmla="*/ 10883 w 21600"/>
              <a:gd name="T3" fmla="*/ 0 h 34028"/>
              <a:gd name="T4" fmla="*/ 21600 w 21600"/>
              <a:gd name="T5" fmla="*/ 18754 h 3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028" fill="none" extrusionOk="0">
                <a:moveTo>
                  <a:pt x="6326" y="34027"/>
                </a:moveTo>
                <a:cubicBezTo>
                  <a:pt x="2275" y="29976"/>
                  <a:pt x="0" y="24482"/>
                  <a:pt x="0" y="18754"/>
                </a:cubicBezTo>
                <a:cubicBezTo>
                  <a:pt x="0" y="11002"/>
                  <a:pt x="4153" y="3845"/>
                  <a:pt x="10883" y="0"/>
                </a:cubicBezTo>
              </a:path>
              <a:path w="21600" h="34028" stroke="0" extrusionOk="0">
                <a:moveTo>
                  <a:pt x="6326" y="34027"/>
                </a:moveTo>
                <a:cubicBezTo>
                  <a:pt x="2275" y="29976"/>
                  <a:pt x="0" y="24482"/>
                  <a:pt x="0" y="18754"/>
                </a:cubicBezTo>
                <a:cubicBezTo>
                  <a:pt x="0" y="11002"/>
                  <a:pt x="4153" y="3845"/>
                  <a:pt x="10883" y="0"/>
                </a:cubicBezTo>
                <a:lnTo>
                  <a:pt x="21600" y="18754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48" name="Freeform 800">
            <a:extLst>
              <a:ext uri="{FF2B5EF4-FFF2-40B4-BE49-F238E27FC236}">
                <a16:creationId xmlns:a16="http://schemas.microsoft.com/office/drawing/2014/main" id="{E6D1540E-1995-6947-9016-B9E03B344D48}"/>
              </a:ext>
            </a:extLst>
          </p:cNvPr>
          <p:cNvSpPr>
            <a:spLocks/>
          </p:cNvSpPr>
          <p:nvPr/>
        </p:nvSpPr>
        <p:spPr bwMode="auto">
          <a:xfrm>
            <a:off x="2214563" y="3435350"/>
            <a:ext cx="501650" cy="60325"/>
          </a:xfrm>
          <a:custGeom>
            <a:avLst/>
            <a:gdLst>
              <a:gd name="T0" fmla="*/ 0 w 108"/>
              <a:gd name="T1" fmla="*/ 0 h 13"/>
              <a:gd name="T2" fmla="*/ 108 w 108"/>
              <a:gd name="T3" fmla="*/ 7 h 13"/>
              <a:gd name="T4" fmla="*/ 107 w 108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3">
                <a:moveTo>
                  <a:pt x="0" y="0"/>
                </a:moveTo>
                <a:lnTo>
                  <a:pt x="108" y="7"/>
                </a:lnTo>
                <a:lnTo>
                  <a:pt x="107" y="1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49" name="Oval 801">
            <a:extLst>
              <a:ext uri="{FF2B5EF4-FFF2-40B4-BE49-F238E27FC236}">
                <a16:creationId xmlns:a16="http://schemas.microsoft.com/office/drawing/2014/main" id="{03B0644D-F8FA-6D4B-AB4B-6B2D712D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2582863"/>
            <a:ext cx="144462" cy="14446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50" name="Oval 802">
            <a:extLst>
              <a:ext uri="{FF2B5EF4-FFF2-40B4-BE49-F238E27FC236}">
                <a16:creationId xmlns:a16="http://schemas.microsoft.com/office/drawing/2014/main" id="{DFDEF0A5-DA79-D146-9852-6B76BEB8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2582863"/>
            <a:ext cx="144462" cy="144462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51" name="Freeform 803">
            <a:extLst>
              <a:ext uri="{FF2B5EF4-FFF2-40B4-BE49-F238E27FC236}">
                <a16:creationId xmlns:a16="http://schemas.microsoft.com/office/drawing/2014/main" id="{B407350A-B397-C648-878C-81172BDBEC42}"/>
              </a:ext>
            </a:extLst>
          </p:cNvPr>
          <p:cNvSpPr>
            <a:spLocks/>
          </p:cNvSpPr>
          <p:nvPr/>
        </p:nvSpPr>
        <p:spPr bwMode="auto">
          <a:xfrm>
            <a:off x="2135188" y="2647950"/>
            <a:ext cx="506412" cy="50800"/>
          </a:xfrm>
          <a:custGeom>
            <a:avLst/>
            <a:gdLst>
              <a:gd name="T0" fmla="*/ 0 w 319"/>
              <a:gd name="T1" fmla="*/ 18 h 32"/>
              <a:gd name="T2" fmla="*/ 3 w 319"/>
              <a:gd name="T3" fmla="*/ 0 h 32"/>
              <a:gd name="T4" fmla="*/ 319 w 319"/>
              <a:gd name="T5" fmla="*/ 15 h 32"/>
              <a:gd name="T6" fmla="*/ 316 w 319"/>
              <a:gd name="T7" fmla="*/ 32 h 32"/>
              <a:gd name="T8" fmla="*/ 0 w 319"/>
              <a:gd name="T9" fmla="*/ 1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32">
                <a:moveTo>
                  <a:pt x="0" y="18"/>
                </a:moveTo>
                <a:lnTo>
                  <a:pt x="3" y="0"/>
                </a:lnTo>
                <a:lnTo>
                  <a:pt x="319" y="15"/>
                </a:lnTo>
                <a:lnTo>
                  <a:pt x="316" y="32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52" name="Arc 804">
            <a:extLst>
              <a:ext uri="{FF2B5EF4-FFF2-40B4-BE49-F238E27FC236}">
                <a16:creationId xmlns:a16="http://schemas.microsoft.com/office/drawing/2014/main" id="{94811DBA-E154-8846-8652-F933FA4E00B7}"/>
              </a:ext>
            </a:extLst>
          </p:cNvPr>
          <p:cNvSpPr>
            <a:spLocks/>
          </p:cNvSpPr>
          <p:nvPr/>
        </p:nvSpPr>
        <p:spPr bwMode="auto">
          <a:xfrm>
            <a:off x="2130425" y="2646363"/>
            <a:ext cx="17463" cy="26987"/>
          </a:xfrm>
          <a:custGeom>
            <a:avLst/>
            <a:gdLst>
              <a:gd name="G0" fmla="+- 21600 0 0"/>
              <a:gd name="G1" fmla="+- 18317 0 0"/>
              <a:gd name="G2" fmla="+- 21600 0 0"/>
              <a:gd name="T0" fmla="*/ 9045 w 21600"/>
              <a:gd name="T1" fmla="*/ 35894 h 35894"/>
              <a:gd name="T2" fmla="*/ 10152 w 21600"/>
              <a:gd name="T3" fmla="*/ 0 h 35894"/>
              <a:gd name="T4" fmla="*/ 21600 w 21600"/>
              <a:gd name="T5" fmla="*/ 18317 h 35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5894" fill="none" extrusionOk="0">
                <a:moveTo>
                  <a:pt x="9045" y="35893"/>
                </a:moveTo>
                <a:cubicBezTo>
                  <a:pt x="3368" y="31839"/>
                  <a:pt x="0" y="25292"/>
                  <a:pt x="0" y="18317"/>
                </a:cubicBezTo>
                <a:cubicBezTo>
                  <a:pt x="0" y="10869"/>
                  <a:pt x="3836" y="3947"/>
                  <a:pt x="10152" y="0"/>
                </a:cubicBezTo>
              </a:path>
              <a:path w="21600" h="35894" stroke="0" extrusionOk="0">
                <a:moveTo>
                  <a:pt x="9045" y="35893"/>
                </a:moveTo>
                <a:cubicBezTo>
                  <a:pt x="3368" y="31839"/>
                  <a:pt x="0" y="25292"/>
                  <a:pt x="0" y="18317"/>
                </a:cubicBezTo>
                <a:cubicBezTo>
                  <a:pt x="0" y="10869"/>
                  <a:pt x="3836" y="3947"/>
                  <a:pt x="10152" y="0"/>
                </a:cubicBezTo>
                <a:lnTo>
                  <a:pt x="21600" y="183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53" name="Line 805">
            <a:extLst>
              <a:ext uri="{FF2B5EF4-FFF2-40B4-BE49-F238E27FC236}">
                <a16:creationId xmlns:a16="http://schemas.microsoft.com/office/drawing/2014/main" id="{9207FACA-45D2-0441-9D75-8734CA5D68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5188" y="2676525"/>
            <a:ext cx="501650" cy="222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54" name="Arc 806">
            <a:extLst>
              <a:ext uri="{FF2B5EF4-FFF2-40B4-BE49-F238E27FC236}">
                <a16:creationId xmlns:a16="http://schemas.microsoft.com/office/drawing/2014/main" id="{6FF82CA5-0B68-BD43-BC9B-F47E2F23EDF2}"/>
              </a:ext>
            </a:extLst>
          </p:cNvPr>
          <p:cNvSpPr>
            <a:spLocks/>
          </p:cNvSpPr>
          <p:nvPr/>
        </p:nvSpPr>
        <p:spPr bwMode="auto">
          <a:xfrm>
            <a:off x="2130425" y="2646363"/>
            <a:ext cx="17463" cy="26987"/>
          </a:xfrm>
          <a:custGeom>
            <a:avLst/>
            <a:gdLst>
              <a:gd name="G0" fmla="+- 21600 0 0"/>
              <a:gd name="G1" fmla="+- 18317 0 0"/>
              <a:gd name="G2" fmla="+- 21600 0 0"/>
              <a:gd name="T0" fmla="*/ 9045 w 21600"/>
              <a:gd name="T1" fmla="*/ 35894 h 35894"/>
              <a:gd name="T2" fmla="*/ 10152 w 21600"/>
              <a:gd name="T3" fmla="*/ 0 h 35894"/>
              <a:gd name="T4" fmla="*/ 21600 w 21600"/>
              <a:gd name="T5" fmla="*/ 18317 h 35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5894" fill="none" extrusionOk="0">
                <a:moveTo>
                  <a:pt x="9045" y="35893"/>
                </a:moveTo>
                <a:cubicBezTo>
                  <a:pt x="3368" y="31839"/>
                  <a:pt x="0" y="25292"/>
                  <a:pt x="0" y="18317"/>
                </a:cubicBezTo>
                <a:cubicBezTo>
                  <a:pt x="0" y="10869"/>
                  <a:pt x="3836" y="3947"/>
                  <a:pt x="10152" y="0"/>
                </a:cubicBezTo>
              </a:path>
              <a:path w="21600" h="35894" stroke="0" extrusionOk="0">
                <a:moveTo>
                  <a:pt x="9045" y="35893"/>
                </a:moveTo>
                <a:cubicBezTo>
                  <a:pt x="3368" y="31839"/>
                  <a:pt x="0" y="25292"/>
                  <a:pt x="0" y="18317"/>
                </a:cubicBezTo>
                <a:cubicBezTo>
                  <a:pt x="0" y="10869"/>
                  <a:pt x="3836" y="3947"/>
                  <a:pt x="10152" y="0"/>
                </a:cubicBezTo>
                <a:lnTo>
                  <a:pt x="21600" y="18317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55" name="Freeform 807">
            <a:extLst>
              <a:ext uri="{FF2B5EF4-FFF2-40B4-BE49-F238E27FC236}">
                <a16:creationId xmlns:a16="http://schemas.microsoft.com/office/drawing/2014/main" id="{A4DED00C-1352-2C4A-9DDB-0143E244C903}"/>
              </a:ext>
            </a:extLst>
          </p:cNvPr>
          <p:cNvSpPr>
            <a:spLocks/>
          </p:cNvSpPr>
          <p:nvPr/>
        </p:nvSpPr>
        <p:spPr bwMode="auto">
          <a:xfrm>
            <a:off x="2139950" y="2647950"/>
            <a:ext cx="501650" cy="50800"/>
          </a:xfrm>
          <a:custGeom>
            <a:avLst/>
            <a:gdLst>
              <a:gd name="T0" fmla="*/ 0 w 108"/>
              <a:gd name="T1" fmla="*/ 0 h 11"/>
              <a:gd name="T2" fmla="*/ 108 w 108"/>
              <a:gd name="T3" fmla="*/ 5 h 11"/>
              <a:gd name="T4" fmla="*/ 107 w 108"/>
              <a:gd name="T5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1">
                <a:moveTo>
                  <a:pt x="0" y="0"/>
                </a:moveTo>
                <a:lnTo>
                  <a:pt x="108" y="5"/>
                </a:lnTo>
                <a:lnTo>
                  <a:pt x="107" y="1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56" name="Oval 808">
            <a:extLst>
              <a:ext uri="{FF2B5EF4-FFF2-40B4-BE49-F238E27FC236}">
                <a16:creationId xmlns:a16="http://schemas.microsoft.com/office/drawing/2014/main" id="{51E3C0AE-64DD-4140-BBA6-CE5909E08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411538"/>
            <a:ext cx="142875" cy="14446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57" name="Oval 809">
            <a:extLst>
              <a:ext uri="{FF2B5EF4-FFF2-40B4-BE49-F238E27FC236}">
                <a16:creationId xmlns:a16="http://schemas.microsoft.com/office/drawing/2014/main" id="{F53D6D6E-3885-6346-B20E-BF77F7DA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411538"/>
            <a:ext cx="142875" cy="144462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58" name="Freeform 810">
            <a:extLst>
              <a:ext uri="{FF2B5EF4-FFF2-40B4-BE49-F238E27FC236}">
                <a16:creationId xmlns:a16="http://schemas.microsoft.com/office/drawing/2014/main" id="{36707E6D-3DC8-CB4B-B627-7A14168F5716}"/>
              </a:ext>
            </a:extLst>
          </p:cNvPr>
          <p:cNvSpPr>
            <a:spLocks/>
          </p:cNvSpPr>
          <p:nvPr/>
        </p:nvSpPr>
        <p:spPr bwMode="auto">
          <a:xfrm>
            <a:off x="2757488" y="2838450"/>
            <a:ext cx="31750" cy="573088"/>
          </a:xfrm>
          <a:custGeom>
            <a:avLst/>
            <a:gdLst>
              <a:gd name="T0" fmla="*/ 20 w 20"/>
              <a:gd name="T1" fmla="*/ 361 h 361"/>
              <a:gd name="T2" fmla="*/ 3 w 20"/>
              <a:gd name="T3" fmla="*/ 361 h 361"/>
              <a:gd name="T4" fmla="*/ 0 w 20"/>
              <a:gd name="T5" fmla="*/ 0 h 361"/>
              <a:gd name="T6" fmla="*/ 17 w 20"/>
              <a:gd name="T7" fmla="*/ 0 h 361"/>
              <a:gd name="T8" fmla="*/ 20 w 20"/>
              <a:gd name="T9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61">
                <a:moveTo>
                  <a:pt x="20" y="361"/>
                </a:moveTo>
                <a:lnTo>
                  <a:pt x="3" y="361"/>
                </a:lnTo>
                <a:lnTo>
                  <a:pt x="0" y="0"/>
                </a:lnTo>
                <a:lnTo>
                  <a:pt x="17" y="0"/>
                </a:lnTo>
                <a:lnTo>
                  <a:pt x="20" y="36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59" name="Arc 811">
            <a:extLst>
              <a:ext uri="{FF2B5EF4-FFF2-40B4-BE49-F238E27FC236}">
                <a16:creationId xmlns:a16="http://schemas.microsoft.com/office/drawing/2014/main" id="{D18D6AB6-9C96-8C4D-9775-1F46B38E16A9}"/>
              </a:ext>
            </a:extLst>
          </p:cNvPr>
          <p:cNvSpPr>
            <a:spLocks/>
          </p:cNvSpPr>
          <p:nvPr/>
        </p:nvSpPr>
        <p:spPr bwMode="auto">
          <a:xfrm>
            <a:off x="2767013" y="3363913"/>
            <a:ext cx="17462" cy="44450"/>
          </a:xfrm>
          <a:custGeom>
            <a:avLst/>
            <a:gdLst>
              <a:gd name="G0" fmla="+- 3110 0 0"/>
              <a:gd name="G1" fmla="+- 0 0 0"/>
              <a:gd name="G2" fmla="+- 21600 0 0"/>
              <a:gd name="T0" fmla="*/ 8440 w 8440"/>
              <a:gd name="T1" fmla="*/ 20932 h 21600"/>
              <a:gd name="T2" fmla="*/ 0 w 8440"/>
              <a:gd name="T3" fmla="*/ 21375 h 21600"/>
              <a:gd name="T4" fmla="*/ 3110 w 844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40" h="21600" fill="none" extrusionOk="0">
                <a:moveTo>
                  <a:pt x="8440" y="20932"/>
                </a:moveTo>
                <a:cubicBezTo>
                  <a:pt x="6698" y="21375"/>
                  <a:pt x="4907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</a:path>
              <a:path w="8440" h="21600" stroke="0" extrusionOk="0">
                <a:moveTo>
                  <a:pt x="8440" y="20932"/>
                </a:moveTo>
                <a:cubicBezTo>
                  <a:pt x="6698" y="21375"/>
                  <a:pt x="4907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  <a:lnTo>
                  <a:pt x="311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0" name="Line 812">
            <a:extLst>
              <a:ext uri="{FF2B5EF4-FFF2-40B4-BE49-F238E27FC236}">
                <a16:creationId xmlns:a16="http://schemas.microsoft.com/office/drawing/2014/main" id="{C8A77469-3AB9-8447-942D-9BF3595E4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5" y="2838450"/>
            <a:ext cx="4763" cy="5730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1" name="Arc 813">
            <a:extLst>
              <a:ext uri="{FF2B5EF4-FFF2-40B4-BE49-F238E27FC236}">
                <a16:creationId xmlns:a16="http://schemas.microsoft.com/office/drawing/2014/main" id="{A6D5BC59-BFFA-2C4C-A5BB-3741F13C5FBF}"/>
              </a:ext>
            </a:extLst>
          </p:cNvPr>
          <p:cNvSpPr>
            <a:spLocks/>
          </p:cNvSpPr>
          <p:nvPr/>
        </p:nvSpPr>
        <p:spPr bwMode="auto">
          <a:xfrm>
            <a:off x="2767013" y="3363913"/>
            <a:ext cx="17462" cy="44450"/>
          </a:xfrm>
          <a:custGeom>
            <a:avLst/>
            <a:gdLst>
              <a:gd name="G0" fmla="+- 3110 0 0"/>
              <a:gd name="G1" fmla="+- 0 0 0"/>
              <a:gd name="G2" fmla="+- 21600 0 0"/>
              <a:gd name="T0" fmla="*/ 8440 w 8440"/>
              <a:gd name="T1" fmla="*/ 20932 h 21600"/>
              <a:gd name="T2" fmla="*/ 0 w 8440"/>
              <a:gd name="T3" fmla="*/ 21375 h 21600"/>
              <a:gd name="T4" fmla="*/ 3110 w 844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40" h="21600" fill="none" extrusionOk="0">
                <a:moveTo>
                  <a:pt x="8440" y="20932"/>
                </a:moveTo>
                <a:cubicBezTo>
                  <a:pt x="6698" y="21375"/>
                  <a:pt x="4907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</a:path>
              <a:path w="8440" h="21600" stroke="0" extrusionOk="0">
                <a:moveTo>
                  <a:pt x="8440" y="20932"/>
                </a:moveTo>
                <a:cubicBezTo>
                  <a:pt x="6698" y="21375"/>
                  <a:pt x="4907" y="21600"/>
                  <a:pt x="3110" y="21600"/>
                </a:cubicBezTo>
                <a:cubicBezTo>
                  <a:pt x="2069" y="21600"/>
                  <a:pt x="1029" y="21524"/>
                  <a:pt x="0" y="21374"/>
                </a:cubicBezTo>
                <a:lnTo>
                  <a:pt x="3110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2" name="Freeform 814">
            <a:extLst>
              <a:ext uri="{FF2B5EF4-FFF2-40B4-BE49-F238E27FC236}">
                <a16:creationId xmlns:a16="http://schemas.microsoft.com/office/drawing/2014/main" id="{D3402F30-AEA6-A14B-A7BD-E2F44DA26DF8}"/>
              </a:ext>
            </a:extLst>
          </p:cNvPr>
          <p:cNvSpPr>
            <a:spLocks/>
          </p:cNvSpPr>
          <p:nvPr/>
        </p:nvSpPr>
        <p:spPr bwMode="auto">
          <a:xfrm>
            <a:off x="2757488" y="2838450"/>
            <a:ext cx="26987" cy="573088"/>
          </a:xfrm>
          <a:custGeom>
            <a:avLst/>
            <a:gdLst>
              <a:gd name="T0" fmla="*/ 1 w 6"/>
              <a:gd name="T1" fmla="*/ 124 h 124"/>
              <a:gd name="T2" fmla="*/ 0 w 6"/>
              <a:gd name="T3" fmla="*/ 0 h 124"/>
              <a:gd name="T4" fmla="*/ 6 w 6"/>
              <a:gd name="T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24">
                <a:moveTo>
                  <a:pt x="1" y="124"/>
                </a:moveTo>
                <a:lnTo>
                  <a:pt x="0" y="0"/>
                </a:lnTo>
                <a:lnTo>
                  <a:pt x="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3" name="Oval 815">
            <a:extLst>
              <a:ext uri="{FF2B5EF4-FFF2-40B4-BE49-F238E27FC236}">
                <a16:creationId xmlns:a16="http://schemas.microsoft.com/office/drawing/2014/main" id="{A620EA2C-68C0-3C43-B8BF-C38C0E3B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541588"/>
            <a:ext cx="292100" cy="2921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4" name="Oval 816">
            <a:extLst>
              <a:ext uri="{FF2B5EF4-FFF2-40B4-BE49-F238E27FC236}">
                <a16:creationId xmlns:a16="http://schemas.microsoft.com/office/drawing/2014/main" id="{895F2FCF-8FBC-474E-99FF-AF98477D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541588"/>
            <a:ext cx="292100" cy="292100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5" name="Line 817">
            <a:extLst>
              <a:ext uri="{FF2B5EF4-FFF2-40B4-BE49-F238E27FC236}">
                <a16:creationId xmlns:a16="http://schemas.microsoft.com/office/drawing/2014/main" id="{63329E05-EE26-1549-919B-06E3C01C5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438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6" name="Text Box 818">
            <a:extLst>
              <a:ext uri="{FF2B5EF4-FFF2-40B4-BE49-F238E27FC236}">
                <a16:creationId xmlns:a16="http://schemas.microsoft.com/office/drawing/2014/main" id="{ABA64164-4405-3945-BEF0-553EC870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57600"/>
            <a:ext cx="228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i="1">
                <a:latin typeface="Arial" panose="020B0604020202020204" pitchFamily="34" charset="0"/>
              </a:rPr>
              <a:t>Physisorbed SO</a:t>
            </a:r>
            <a:r>
              <a:rPr lang="en-US" altLang="en-US" i="1" baseline="-25000">
                <a:latin typeface="Arial" panose="020B0604020202020204" pitchFamily="34" charset="0"/>
              </a:rPr>
              <a:t>2</a:t>
            </a: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-16 kcal mol</a:t>
            </a:r>
            <a:r>
              <a:rPr lang="en-US" altLang="en-US" baseline="30000">
                <a:latin typeface="Arial" panose="020B0604020202020204" pitchFamily="34" charset="0"/>
              </a:rPr>
              <a:t>-1 </a:t>
            </a:r>
            <a:r>
              <a:rPr lang="en-US" altLang="en-US">
                <a:latin typeface="Arial" panose="020B0604020202020204" pitchFamily="34" charset="0"/>
              </a:rPr>
              <a:t>LDA </a:t>
            </a:r>
            <a:endParaRPr lang="en-US" altLang="en-US" i="1">
              <a:latin typeface="Arial" panose="020B0604020202020204" pitchFamily="34" charset="0"/>
            </a:endParaRPr>
          </a:p>
        </p:txBody>
      </p:sp>
      <p:sp>
        <p:nvSpPr>
          <p:cNvPr id="28467" name="Text Box 819">
            <a:extLst>
              <a:ext uri="{FF2B5EF4-FFF2-40B4-BE49-F238E27FC236}">
                <a16:creationId xmlns:a16="http://schemas.microsoft.com/office/drawing/2014/main" id="{D10132D9-4A4D-C143-8EA9-10A571D56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46488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i="1">
                <a:latin typeface="Arial" panose="020B0604020202020204" pitchFamily="34" charset="0"/>
              </a:rPr>
              <a:t>Chemisorbed SO</a:t>
            </a:r>
            <a:r>
              <a:rPr lang="en-US" altLang="en-US" i="1" baseline="-25000">
                <a:latin typeface="Arial" panose="020B0604020202020204" pitchFamily="34" charset="0"/>
              </a:rPr>
              <a:t>2</a:t>
            </a: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-42 kcal mol</a:t>
            </a:r>
            <a:r>
              <a:rPr lang="en-US" altLang="en-US" baseline="30000">
                <a:latin typeface="Arial" panose="020B0604020202020204" pitchFamily="34" charset="0"/>
              </a:rPr>
              <a:t>-1 </a:t>
            </a:r>
            <a:r>
              <a:rPr lang="en-US" altLang="en-US">
                <a:latin typeface="Arial" panose="020B0604020202020204" pitchFamily="34" charset="0"/>
              </a:rPr>
              <a:t>LDA </a:t>
            </a:r>
          </a:p>
        </p:txBody>
      </p:sp>
      <p:sp>
        <p:nvSpPr>
          <p:cNvPr id="28468" name="Text Box 820">
            <a:extLst>
              <a:ext uri="{FF2B5EF4-FFF2-40B4-BE49-F238E27FC236}">
                <a16:creationId xmlns:a16="http://schemas.microsoft.com/office/drawing/2014/main" id="{4E240820-0A1D-FE48-B89C-6B49D1BB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52600"/>
            <a:ext cx="498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1.755</a:t>
            </a:r>
          </a:p>
        </p:txBody>
      </p:sp>
      <p:sp>
        <p:nvSpPr>
          <p:cNvPr id="28469" name="Text Box 821">
            <a:extLst>
              <a:ext uri="{FF2B5EF4-FFF2-40B4-BE49-F238E27FC236}">
                <a16:creationId xmlns:a16="http://schemas.microsoft.com/office/drawing/2014/main" id="{76A35835-A259-4D45-B132-D50DA5F83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19200"/>
            <a:ext cx="498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1.502</a:t>
            </a:r>
          </a:p>
        </p:txBody>
      </p:sp>
      <p:sp>
        <p:nvSpPr>
          <p:cNvPr id="28470" name="Text Box 822">
            <a:extLst>
              <a:ext uri="{FF2B5EF4-FFF2-40B4-BE49-F238E27FC236}">
                <a16:creationId xmlns:a16="http://schemas.microsoft.com/office/drawing/2014/main" id="{3B786E04-310D-9943-A73D-690F0B8BA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1735138"/>
            <a:ext cx="498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2.062</a:t>
            </a:r>
          </a:p>
        </p:txBody>
      </p:sp>
      <p:sp>
        <p:nvSpPr>
          <p:cNvPr id="28471" name="Text Box 823">
            <a:extLst>
              <a:ext uri="{FF2B5EF4-FFF2-40B4-BE49-F238E27FC236}">
                <a16:creationId xmlns:a16="http://schemas.microsoft.com/office/drawing/2014/main" id="{9C9DA42A-B2FC-744B-92CC-E177EDA0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498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2.448</a:t>
            </a:r>
          </a:p>
        </p:txBody>
      </p:sp>
      <p:sp>
        <p:nvSpPr>
          <p:cNvPr id="28472" name="Arc 824">
            <a:extLst>
              <a:ext uri="{FF2B5EF4-FFF2-40B4-BE49-F238E27FC236}">
                <a16:creationId xmlns:a16="http://schemas.microsoft.com/office/drawing/2014/main" id="{1F0FB257-480B-E44D-9794-893F02105CF7}"/>
              </a:ext>
            </a:extLst>
          </p:cNvPr>
          <p:cNvSpPr>
            <a:spLocks/>
          </p:cNvSpPr>
          <p:nvPr/>
        </p:nvSpPr>
        <p:spPr bwMode="auto">
          <a:xfrm flipH="1">
            <a:off x="5791200" y="2819400"/>
            <a:ext cx="457200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3" name="Text Box 825">
            <a:extLst>
              <a:ext uri="{FF2B5EF4-FFF2-40B4-BE49-F238E27FC236}">
                <a16:creationId xmlns:a16="http://schemas.microsoft.com/office/drawing/2014/main" id="{2C9E9CFB-A7D5-0E47-8019-61F6F03B6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2.17</a:t>
            </a:r>
          </a:p>
        </p:txBody>
      </p:sp>
      <p:sp>
        <p:nvSpPr>
          <p:cNvPr id="28474" name="Text Box 826">
            <a:extLst>
              <a:ext uri="{FF2B5EF4-FFF2-40B4-BE49-F238E27FC236}">
                <a16:creationId xmlns:a16="http://schemas.microsoft.com/office/drawing/2014/main" id="{54EB6FA4-A49C-5742-BC20-FD700C5AD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14300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1.47</a:t>
            </a:r>
          </a:p>
        </p:txBody>
      </p:sp>
      <p:sp>
        <p:nvSpPr>
          <p:cNvPr id="28475" name="Freeform 827">
            <a:extLst>
              <a:ext uri="{FF2B5EF4-FFF2-40B4-BE49-F238E27FC236}">
                <a16:creationId xmlns:a16="http://schemas.microsoft.com/office/drawing/2014/main" id="{11923772-61FC-2947-A07F-8E8B3E11AE79}"/>
              </a:ext>
            </a:extLst>
          </p:cNvPr>
          <p:cNvSpPr>
            <a:spLocks/>
          </p:cNvSpPr>
          <p:nvPr/>
        </p:nvSpPr>
        <p:spPr bwMode="auto">
          <a:xfrm>
            <a:off x="2076450" y="1492250"/>
            <a:ext cx="457200" cy="107950"/>
          </a:xfrm>
          <a:custGeom>
            <a:avLst/>
            <a:gdLst>
              <a:gd name="T0" fmla="*/ 0 w 288"/>
              <a:gd name="T1" fmla="*/ 0 h 96"/>
              <a:gd name="T2" fmla="*/ 144 w 288"/>
              <a:gd name="T3" fmla="*/ 96 h 96"/>
              <a:gd name="T4" fmla="*/ 288 w 288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96">
                <a:moveTo>
                  <a:pt x="0" y="0"/>
                </a:moveTo>
                <a:cubicBezTo>
                  <a:pt x="48" y="48"/>
                  <a:pt x="96" y="96"/>
                  <a:pt x="144" y="96"/>
                </a:cubicBezTo>
                <a:cubicBezTo>
                  <a:pt x="192" y="96"/>
                  <a:pt x="256" y="8"/>
                  <a:pt x="28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6" name="Text Box 828">
            <a:extLst>
              <a:ext uri="{FF2B5EF4-FFF2-40B4-BE49-F238E27FC236}">
                <a16:creationId xmlns:a16="http://schemas.microsoft.com/office/drawing/2014/main" id="{708DB8B2-BACE-8448-BD79-794BCEC0F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581150"/>
            <a:ext cx="498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117.0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84535AF-5A56-CE43-BF53-100A5746B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MgO (103) + SO</a:t>
            </a:r>
            <a:r>
              <a:rPr lang="en-US" altLang="en-US" baseline="-25000"/>
              <a:t>2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0349A90-3E51-EA4A-BFCC-810CE2CE0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876800"/>
            <a:ext cx="7772400" cy="1527175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1800"/>
              <a:t>SO</a:t>
            </a:r>
            <a:r>
              <a:rPr lang="en-US" altLang="en-US" sz="1800" baseline="-25000"/>
              <a:t>2</a:t>
            </a:r>
            <a:r>
              <a:rPr lang="en-US" altLang="en-US" sz="1800"/>
              <a:t> chemisorbs preferentially on coordinatively unsaturated edge ions</a:t>
            </a:r>
          </a:p>
          <a:p>
            <a:pPr lvl="1"/>
            <a:r>
              <a:rPr lang="en-US" altLang="en-US" sz="1600"/>
              <a:t>Similar sulfite-like adsorption geometry</a:t>
            </a:r>
          </a:p>
          <a:p>
            <a:pPr lvl="1"/>
            <a:r>
              <a:rPr lang="en-US" altLang="en-US" sz="1600"/>
              <a:t>SO</a:t>
            </a:r>
            <a:r>
              <a:rPr lang="en-US" altLang="en-US" sz="1600" baseline="-25000"/>
              <a:t>2</a:t>
            </a:r>
            <a:r>
              <a:rPr lang="en-US" altLang="en-US" sz="1600"/>
              <a:t> oxygen fill vacant lattice sites</a:t>
            </a:r>
          </a:p>
          <a:p>
            <a:pPr lvl="1"/>
            <a:r>
              <a:rPr lang="en-US" altLang="en-US" sz="1600"/>
              <a:t>Introduces pronounced lattice distortions along step edge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8985E494-6616-7C40-8F1D-D43EB6D861B7}"/>
              </a:ext>
            </a:extLst>
          </p:cNvPr>
          <p:cNvGrpSpPr>
            <a:grpSpLocks/>
          </p:cNvGrpSpPr>
          <p:nvPr/>
        </p:nvGrpSpPr>
        <p:grpSpPr bwMode="auto">
          <a:xfrm>
            <a:off x="1849438" y="1708150"/>
            <a:ext cx="3900487" cy="2481263"/>
            <a:chOff x="655" y="1016"/>
            <a:chExt cx="2101" cy="1405"/>
          </a:xfrm>
        </p:grpSpPr>
        <p:sp>
          <p:nvSpPr>
            <p:cNvPr id="29701" name="Oval 5">
              <a:extLst>
                <a:ext uri="{FF2B5EF4-FFF2-40B4-BE49-F238E27FC236}">
                  <a16:creationId xmlns:a16="http://schemas.microsoft.com/office/drawing/2014/main" id="{01351541-4A60-4740-B100-F3B104608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2179"/>
              <a:ext cx="85" cy="84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2" name="Oval 6">
              <a:extLst>
                <a:ext uri="{FF2B5EF4-FFF2-40B4-BE49-F238E27FC236}">
                  <a16:creationId xmlns:a16="http://schemas.microsoft.com/office/drawing/2014/main" id="{29B10930-102E-4149-AB73-422344A8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2179"/>
              <a:ext cx="85" cy="8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Rectangle 7">
              <a:extLst>
                <a:ext uri="{FF2B5EF4-FFF2-40B4-BE49-F238E27FC236}">
                  <a16:creationId xmlns:a16="http://schemas.microsoft.com/office/drawing/2014/main" id="{8EAC4C3D-4009-1648-9543-B2E9F326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1834"/>
              <a:ext cx="17" cy="3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51CF1A8C-AFEE-474C-B7D9-FC2419009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" y="1834"/>
              <a:ext cx="1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386DC244-8BEB-1F4D-A582-9B81D9A9F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173"/>
              <a:ext cx="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Freeform 10">
              <a:extLst>
                <a:ext uri="{FF2B5EF4-FFF2-40B4-BE49-F238E27FC236}">
                  <a16:creationId xmlns:a16="http://schemas.microsoft.com/office/drawing/2014/main" id="{1D7E4BF1-052C-C349-9935-0030A5D0B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1834"/>
              <a:ext cx="17" cy="345"/>
            </a:xfrm>
            <a:custGeom>
              <a:avLst/>
              <a:gdLst>
                <a:gd name="T0" fmla="*/ 0 w 3"/>
                <a:gd name="T1" fmla="*/ 61 h 61"/>
                <a:gd name="T2" fmla="*/ 0 w 3"/>
                <a:gd name="T3" fmla="*/ 0 h 61"/>
                <a:gd name="T4" fmla="*/ 3 w 3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1">
                  <a:moveTo>
                    <a:pt x="0" y="61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Freeform 11">
              <a:extLst>
                <a:ext uri="{FF2B5EF4-FFF2-40B4-BE49-F238E27FC236}">
                  <a16:creationId xmlns:a16="http://schemas.microsoft.com/office/drawing/2014/main" id="{87049515-7F3A-1640-8767-5B29FE1E9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" y="2213"/>
              <a:ext cx="340" cy="28"/>
            </a:xfrm>
            <a:custGeom>
              <a:avLst/>
              <a:gdLst>
                <a:gd name="T0" fmla="*/ 0 w 340"/>
                <a:gd name="T1" fmla="*/ 16 h 28"/>
                <a:gd name="T2" fmla="*/ 6 w 340"/>
                <a:gd name="T3" fmla="*/ 0 h 28"/>
                <a:gd name="T4" fmla="*/ 340 w 340"/>
                <a:gd name="T5" fmla="*/ 11 h 28"/>
                <a:gd name="T6" fmla="*/ 340 w 340"/>
                <a:gd name="T7" fmla="*/ 28 h 28"/>
                <a:gd name="T8" fmla="*/ 0 w 340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28">
                  <a:moveTo>
                    <a:pt x="0" y="16"/>
                  </a:moveTo>
                  <a:lnTo>
                    <a:pt x="6" y="0"/>
                  </a:lnTo>
                  <a:lnTo>
                    <a:pt x="340" y="11"/>
                  </a:lnTo>
                  <a:lnTo>
                    <a:pt x="340" y="28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Arc 12">
              <a:extLst>
                <a:ext uri="{FF2B5EF4-FFF2-40B4-BE49-F238E27FC236}">
                  <a16:creationId xmlns:a16="http://schemas.microsoft.com/office/drawing/2014/main" id="{F9DB904B-6D08-2C43-960E-B9D5E6162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" y="2211"/>
              <a:ext cx="14" cy="15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1375 w 21600"/>
                <a:gd name="T1" fmla="*/ 22858 h 22858"/>
                <a:gd name="T2" fmla="*/ 6326 w 21600"/>
                <a:gd name="T3" fmla="*/ 0 h 22858"/>
                <a:gd name="T4" fmla="*/ 21600 w 21600"/>
                <a:gd name="T5" fmla="*/ 15274 h 2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858" fill="none" extrusionOk="0">
                  <a:moveTo>
                    <a:pt x="1375" y="22857"/>
                  </a:moveTo>
                  <a:cubicBezTo>
                    <a:pt x="465" y="20432"/>
                    <a:pt x="0" y="17863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22858" stroke="0" extrusionOk="0">
                  <a:moveTo>
                    <a:pt x="1375" y="22857"/>
                  </a:moveTo>
                  <a:cubicBezTo>
                    <a:pt x="465" y="20432"/>
                    <a:pt x="0" y="17863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3">
              <a:extLst>
                <a:ext uri="{FF2B5EF4-FFF2-40B4-BE49-F238E27FC236}">
                  <a16:creationId xmlns:a16="http://schemas.microsoft.com/office/drawing/2014/main" id="{3C9C8A7D-4E57-9B4B-B3A5-F88FB2C5F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7" y="2229"/>
              <a:ext cx="340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Arc 14">
              <a:extLst>
                <a:ext uri="{FF2B5EF4-FFF2-40B4-BE49-F238E27FC236}">
                  <a16:creationId xmlns:a16="http://schemas.microsoft.com/office/drawing/2014/main" id="{734F429A-2CBC-AD45-9D4B-500A9265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" y="2211"/>
              <a:ext cx="14" cy="15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1375 w 21600"/>
                <a:gd name="T1" fmla="*/ 22858 h 22858"/>
                <a:gd name="T2" fmla="*/ 6326 w 21600"/>
                <a:gd name="T3" fmla="*/ 0 h 22858"/>
                <a:gd name="T4" fmla="*/ 21600 w 21600"/>
                <a:gd name="T5" fmla="*/ 15274 h 2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858" fill="none" extrusionOk="0">
                  <a:moveTo>
                    <a:pt x="1375" y="22857"/>
                  </a:moveTo>
                  <a:cubicBezTo>
                    <a:pt x="465" y="20432"/>
                    <a:pt x="0" y="17863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22858" stroke="0" extrusionOk="0">
                  <a:moveTo>
                    <a:pt x="1375" y="22857"/>
                  </a:moveTo>
                  <a:cubicBezTo>
                    <a:pt x="465" y="20432"/>
                    <a:pt x="0" y="17863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15">
              <a:extLst>
                <a:ext uri="{FF2B5EF4-FFF2-40B4-BE49-F238E27FC236}">
                  <a16:creationId xmlns:a16="http://schemas.microsoft.com/office/drawing/2014/main" id="{27D3CD4D-741C-494B-B35A-9B7A000E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2213"/>
              <a:ext cx="334" cy="28"/>
            </a:xfrm>
            <a:custGeom>
              <a:avLst/>
              <a:gdLst>
                <a:gd name="T0" fmla="*/ 0 w 59"/>
                <a:gd name="T1" fmla="*/ 0 h 5"/>
                <a:gd name="T2" fmla="*/ 59 w 59"/>
                <a:gd name="T3" fmla="*/ 2 h 5"/>
                <a:gd name="T4" fmla="*/ 59 w 59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">
                  <a:moveTo>
                    <a:pt x="0" y="0"/>
                  </a:moveTo>
                  <a:lnTo>
                    <a:pt x="59" y="2"/>
                  </a:lnTo>
                  <a:lnTo>
                    <a:pt x="59" y="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Freeform 16">
              <a:extLst>
                <a:ext uri="{FF2B5EF4-FFF2-40B4-BE49-F238E27FC236}">
                  <a16:creationId xmlns:a16="http://schemas.microsoft.com/office/drawing/2014/main" id="{2FDCF8EE-921A-854B-85E2-A32AB6C7F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2224"/>
              <a:ext cx="113" cy="96"/>
            </a:xfrm>
            <a:custGeom>
              <a:avLst/>
              <a:gdLst>
                <a:gd name="T0" fmla="*/ 101 w 113"/>
                <a:gd name="T1" fmla="*/ 0 h 96"/>
                <a:gd name="T2" fmla="*/ 113 w 113"/>
                <a:gd name="T3" fmla="*/ 17 h 96"/>
                <a:gd name="T4" fmla="*/ 11 w 113"/>
                <a:gd name="T5" fmla="*/ 96 h 96"/>
                <a:gd name="T6" fmla="*/ 0 w 113"/>
                <a:gd name="T7" fmla="*/ 84 h 96"/>
                <a:gd name="T8" fmla="*/ 101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01" y="0"/>
                  </a:moveTo>
                  <a:lnTo>
                    <a:pt x="113" y="17"/>
                  </a:lnTo>
                  <a:lnTo>
                    <a:pt x="11" y="96"/>
                  </a:lnTo>
                  <a:lnTo>
                    <a:pt x="0" y="84"/>
                  </a:lnTo>
                  <a:lnTo>
                    <a:pt x="10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17">
              <a:extLst>
                <a:ext uri="{FF2B5EF4-FFF2-40B4-BE49-F238E27FC236}">
                  <a16:creationId xmlns:a16="http://schemas.microsoft.com/office/drawing/2014/main" id="{50FD463C-244C-5740-8F0A-E09611C0E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22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8">
              <a:extLst>
                <a:ext uri="{FF2B5EF4-FFF2-40B4-BE49-F238E27FC236}">
                  <a16:creationId xmlns:a16="http://schemas.microsoft.com/office/drawing/2014/main" id="{88A93403-BE6E-3C4C-8947-6499825CE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" y="2224"/>
              <a:ext cx="101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Freeform 19">
              <a:extLst>
                <a:ext uri="{FF2B5EF4-FFF2-40B4-BE49-F238E27FC236}">
                  <a16:creationId xmlns:a16="http://schemas.microsoft.com/office/drawing/2014/main" id="{D7EB416D-C9FF-F74B-8936-705DFF83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22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Freeform 20">
              <a:extLst>
                <a:ext uri="{FF2B5EF4-FFF2-40B4-BE49-F238E27FC236}">
                  <a16:creationId xmlns:a16="http://schemas.microsoft.com/office/drawing/2014/main" id="{00760740-E429-E94C-8033-CD72D3746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2241"/>
              <a:ext cx="113" cy="79"/>
            </a:xfrm>
            <a:custGeom>
              <a:avLst/>
              <a:gdLst>
                <a:gd name="T0" fmla="*/ 20 w 20"/>
                <a:gd name="T1" fmla="*/ 0 h 14"/>
                <a:gd name="T2" fmla="*/ 2 w 20"/>
                <a:gd name="T3" fmla="*/ 14 h 14"/>
                <a:gd name="T4" fmla="*/ 0 w 20"/>
                <a:gd name="T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lnTo>
                    <a:pt x="2" y="14"/>
                  </a:lnTo>
                  <a:lnTo>
                    <a:pt x="0" y="1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Oval 21">
              <a:extLst>
                <a:ext uri="{FF2B5EF4-FFF2-40B4-BE49-F238E27FC236}">
                  <a16:creationId xmlns:a16="http://schemas.microsoft.com/office/drawing/2014/main" id="{16D46739-3596-C644-8D96-CB51729B6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" y="1659"/>
              <a:ext cx="175" cy="175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Oval 22">
              <a:extLst>
                <a:ext uri="{FF2B5EF4-FFF2-40B4-BE49-F238E27FC236}">
                  <a16:creationId xmlns:a16="http://schemas.microsoft.com/office/drawing/2014/main" id="{BBC5DD87-2420-514B-8365-BEC502F7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" y="1659"/>
              <a:ext cx="175" cy="1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23">
              <a:extLst>
                <a:ext uri="{FF2B5EF4-FFF2-40B4-BE49-F238E27FC236}">
                  <a16:creationId xmlns:a16="http://schemas.microsoft.com/office/drawing/2014/main" id="{8FEA041A-7747-584B-8C38-6CCC3F804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" y="1298"/>
              <a:ext cx="28" cy="367"/>
            </a:xfrm>
            <a:custGeom>
              <a:avLst/>
              <a:gdLst>
                <a:gd name="T0" fmla="*/ 28 w 28"/>
                <a:gd name="T1" fmla="*/ 367 h 367"/>
                <a:gd name="T2" fmla="*/ 11 w 28"/>
                <a:gd name="T3" fmla="*/ 367 h 367"/>
                <a:gd name="T4" fmla="*/ 0 w 28"/>
                <a:gd name="T5" fmla="*/ 0 h 367"/>
                <a:gd name="T6" fmla="*/ 17 w 28"/>
                <a:gd name="T7" fmla="*/ 0 h 367"/>
                <a:gd name="T8" fmla="*/ 28 w 28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67">
                  <a:moveTo>
                    <a:pt x="28" y="367"/>
                  </a:moveTo>
                  <a:lnTo>
                    <a:pt x="11" y="36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8" y="36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4">
              <a:extLst>
                <a:ext uri="{FF2B5EF4-FFF2-40B4-BE49-F238E27FC236}">
                  <a16:creationId xmlns:a16="http://schemas.microsoft.com/office/drawing/2014/main" id="{1CFCDFD9-CB81-754C-8582-BC87E4A9A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1298"/>
              <a:ext cx="11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25">
              <a:extLst>
                <a:ext uri="{FF2B5EF4-FFF2-40B4-BE49-F238E27FC236}">
                  <a16:creationId xmlns:a16="http://schemas.microsoft.com/office/drawing/2014/main" id="{A26598F1-9593-A64D-AEE9-530E969A7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1659"/>
              <a:ext cx="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26">
              <a:extLst>
                <a:ext uri="{FF2B5EF4-FFF2-40B4-BE49-F238E27FC236}">
                  <a16:creationId xmlns:a16="http://schemas.microsoft.com/office/drawing/2014/main" id="{C91F6AB1-22BD-7342-9000-B676D30E7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" y="1298"/>
              <a:ext cx="17" cy="367"/>
            </a:xfrm>
            <a:custGeom>
              <a:avLst/>
              <a:gdLst>
                <a:gd name="T0" fmla="*/ 2 w 3"/>
                <a:gd name="T1" fmla="*/ 65 h 65"/>
                <a:gd name="T2" fmla="*/ 0 w 3"/>
                <a:gd name="T3" fmla="*/ 0 h 65"/>
                <a:gd name="T4" fmla="*/ 3 w 3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5">
                  <a:moveTo>
                    <a:pt x="2" y="65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Freeform 27">
              <a:extLst>
                <a:ext uri="{FF2B5EF4-FFF2-40B4-BE49-F238E27FC236}">
                  <a16:creationId xmlns:a16="http://schemas.microsoft.com/office/drawing/2014/main" id="{6E1659EB-06DB-A540-B37C-B24C566CA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1744"/>
              <a:ext cx="323" cy="34"/>
            </a:xfrm>
            <a:custGeom>
              <a:avLst/>
              <a:gdLst>
                <a:gd name="T0" fmla="*/ 0 w 323"/>
                <a:gd name="T1" fmla="*/ 17 h 34"/>
                <a:gd name="T2" fmla="*/ 0 w 323"/>
                <a:gd name="T3" fmla="*/ 0 h 34"/>
                <a:gd name="T4" fmla="*/ 323 w 323"/>
                <a:gd name="T5" fmla="*/ 17 h 34"/>
                <a:gd name="T6" fmla="*/ 323 w 323"/>
                <a:gd name="T7" fmla="*/ 34 h 34"/>
                <a:gd name="T8" fmla="*/ 0 w 323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4">
                  <a:moveTo>
                    <a:pt x="0" y="17"/>
                  </a:moveTo>
                  <a:lnTo>
                    <a:pt x="0" y="0"/>
                  </a:lnTo>
                  <a:lnTo>
                    <a:pt x="323" y="17"/>
                  </a:lnTo>
                  <a:lnTo>
                    <a:pt x="323" y="34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Arc 28">
              <a:extLst>
                <a:ext uri="{FF2B5EF4-FFF2-40B4-BE49-F238E27FC236}">
                  <a16:creationId xmlns:a16="http://schemas.microsoft.com/office/drawing/2014/main" id="{EE2933C5-069A-5A41-B449-1F1360D34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743"/>
              <a:ext cx="14" cy="20"/>
            </a:xfrm>
            <a:custGeom>
              <a:avLst/>
              <a:gdLst>
                <a:gd name="G0" fmla="+- 21600 0 0"/>
                <a:gd name="G1" fmla="+- 15003 0 0"/>
                <a:gd name="G2" fmla="+- 21600 0 0"/>
                <a:gd name="T0" fmla="*/ 5209 w 21600"/>
                <a:gd name="T1" fmla="*/ 29070 h 29070"/>
                <a:gd name="T2" fmla="*/ 6061 w 21600"/>
                <a:gd name="T3" fmla="*/ 0 h 29070"/>
                <a:gd name="T4" fmla="*/ 21600 w 21600"/>
                <a:gd name="T5" fmla="*/ 15003 h 29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70" fill="none" extrusionOk="0">
                  <a:moveTo>
                    <a:pt x="5208" y="29070"/>
                  </a:moveTo>
                  <a:cubicBezTo>
                    <a:pt x="1847" y="25153"/>
                    <a:pt x="0" y="20163"/>
                    <a:pt x="0" y="15003"/>
                  </a:cubicBezTo>
                  <a:cubicBezTo>
                    <a:pt x="0" y="9405"/>
                    <a:pt x="2172" y="4026"/>
                    <a:pt x="6060" y="-1"/>
                  </a:cubicBezTo>
                </a:path>
                <a:path w="21600" h="29070" stroke="0" extrusionOk="0">
                  <a:moveTo>
                    <a:pt x="5208" y="29070"/>
                  </a:moveTo>
                  <a:cubicBezTo>
                    <a:pt x="1847" y="25153"/>
                    <a:pt x="0" y="20163"/>
                    <a:pt x="0" y="15003"/>
                  </a:cubicBezTo>
                  <a:cubicBezTo>
                    <a:pt x="0" y="9405"/>
                    <a:pt x="2172" y="4026"/>
                    <a:pt x="6060" y="-1"/>
                  </a:cubicBezTo>
                  <a:lnTo>
                    <a:pt x="21600" y="1500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9">
              <a:extLst>
                <a:ext uri="{FF2B5EF4-FFF2-40B4-BE49-F238E27FC236}">
                  <a16:creationId xmlns:a16="http://schemas.microsoft.com/office/drawing/2014/main" id="{ECF4E130-7A87-B244-A1EA-2A0E2D628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2" y="1761"/>
              <a:ext cx="323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Arc 30">
              <a:extLst>
                <a:ext uri="{FF2B5EF4-FFF2-40B4-BE49-F238E27FC236}">
                  <a16:creationId xmlns:a16="http://schemas.microsoft.com/office/drawing/2014/main" id="{5C7ECFF4-9FBE-8F4A-A67D-73E5EA1DE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743"/>
              <a:ext cx="14" cy="20"/>
            </a:xfrm>
            <a:custGeom>
              <a:avLst/>
              <a:gdLst>
                <a:gd name="G0" fmla="+- 21600 0 0"/>
                <a:gd name="G1" fmla="+- 15003 0 0"/>
                <a:gd name="G2" fmla="+- 21600 0 0"/>
                <a:gd name="T0" fmla="*/ 5209 w 21600"/>
                <a:gd name="T1" fmla="*/ 29070 h 29070"/>
                <a:gd name="T2" fmla="*/ 6061 w 21600"/>
                <a:gd name="T3" fmla="*/ 0 h 29070"/>
                <a:gd name="T4" fmla="*/ 21600 w 21600"/>
                <a:gd name="T5" fmla="*/ 15003 h 29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70" fill="none" extrusionOk="0">
                  <a:moveTo>
                    <a:pt x="5208" y="29070"/>
                  </a:moveTo>
                  <a:cubicBezTo>
                    <a:pt x="1847" y="25153"/>
                    <a:pt x="0" y="20163"/>
                    <a:pt x="0" y="15003"/>
                  </a:cubicBezTo>
                  <a:cubicBezTo>
                    <a:pt x="0" y="9405"/>
                    <a:pt x="2172" y="4026"/>
                    <a:pt x="6060" y="-1"/>
                  </a:cubicBezTo>
                </a:path>
                <a:path w="21600" h="29070" stroke="0" extrusionOk="0">
                  <a:moveTo>
                    <a:pt x="5208" y="29070"/>
                  </a:moveTo>
                  <a:cubicBezTo>
                    <a:pt x="1847" y="25153"/>
                    <a:pt x="0" y="20163"/>
                    <a:pt x="0" y="15003"/>
                  </a:cubicBezTo>
                  <a:cubicBezTo>
                    <a:pt x="0" y="9405"/>
                    <a:pt x="2172" y="4026"/>
                    <a:pt x="6060" y="-1"/>
                  </a:cubicBezTo>
                  <a:lnTo>
                    <a:pt x="21600" y="1500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31">
              <a:extLst>
                <a:ext uri="{FF2B5EF4-FFF2-40B4-BE49-F238E27FC236}">
                  <a16:creationId xmlns:a16="http://schemas.microsoft.com/office/drawing/2014/main" id="{765609E6-01D9-624F-8591-78B28C9B2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1744"/>
              <a:ext cx="323" cy="34"/>
            </a:xfrm>
            <a:custGeom>
              <a:avLst/>
              <a:gdLst>
                <a:gd name="T0" fmla="*/ 0 w 57"/>
                <a:gd name="T1" fmla="*/ 0 h 6"/>
                <a:gd name="T2" fmla="*/ 57 w 57"/>
                <a:gd name="T3" fmla="*/ 3 h 6"/>
                <a:gd name="T4" fmla="*/ 57 w 5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6">
                  <a:moveTo>
                    <a:pt x="0" y="0"/>
                  </a:moveTo>
                  <a:lnTo>
                    <a:pt x="57" y="3"/>
                  </a:lnTo>
                  <a:lnTo>
                    <a:pt x="57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Freeform 32">
              <a:extLst>
                <a:ext uri="{FF2B5EF4-FFF2-40B4-BE49-F238E27FC236}">
                  <a16:creationId xmlns:a16="http://schemas.microsoft.com/office/drawing/2014/main" id="{BFE5456A-69A1-EE49-AF3A-789FCB041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767"/>
              <a:ext cx="113" cy="96"/>
            </a:xfrm>
            <a:custGeom>
              <a:avLst/>
              <a:gdLst>
                <a:gd name="T0" fmla="*/ 101 w 113"/>
                <a:gd name="T1" fmla="*/ 0 h 96"/>
                <a:gd name="T2" fmla="*/ 113 w 113"/>
                <a:gd name="T3" fmla="*/ 11 h 96"/>
                <a:gd name="T4" fmla="*/ 11 w 113"/>
                <a:gd name="T5" fmla="*/ 96 h 96"/>
                <a:gd name="T6" fmla="*/ 0 w 113"/>
                <a:gd name="T7" fmla="*/ 84 h 96"/>
                <a:gd name="T8" fmla="*/ 101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01" y="0"/>
                  </a:moveTo>
                  <a:lnTo>
                    <a:pt x="113" y="11"/>
                  </a:lnTo>
                  <a:lnTo>
                    <a:pt x="11" y="96"/>
                  </a:lnTo>
                  <a:lnTo>
                    <a:pt x="0" y="84"/>
                  </a:lnTo>
                  <a:lnTo>
                    <a:pt x="10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Freeform 33">
              <a:extLst>
                <a:ext uri="{FF2B5EF4-FFF2-40B4-BE49-F238E27FC236}">
                  <a16:creationId xmlns:a16="http://schemas.microsoft.com/office/drawing/2014/main" id="{80ADA437-118A-9E40-B321-76AB4CE47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177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34">
              <a:extLst>
                <a:ext uri="{FF2B5EF4-FFF2-40B4-BE49-F238E27FC236}">
                  <a16:creationId xmlns:a16="http://schemas.microsoft.com/office/drawing/2014/main" id="{6E266F3E-0D22-5D43-AA12-658A2BED6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" y="1767"/>
              <a:ext cx="101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Freeform 35">
              <a:extLst>
                <a:ext uri="{FF2B5EF4-FFF2-40B4-BE49-F238E27FC236}">
                  <a16:creationId xmlns:a16="http://schemas.microsoft.com/office/drawing/2014/main" id="{6E3E750F-A65A-324A-A80F-2492D32E8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177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Freeform 36">
              <a:extLst>
                <a:ext uri="{FF2B5EF4-FFF2-40B4-BE49-F238E27FC236}">
                  <a16:creationId xmlns:a16="http://schemas.microsoft.com/office/drawing/2014/main" id="{8BA8D3D2-132C-694F-82D2-3267732A2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778"/>
              <a:ext cx="113" cy="85"/>
            </a:xfrm>
            <a:custGeom>
              <a:avLst/>
              <a:gdLst>
                <a:gd name="T0" fmla="*/ 20 w 20"/>
                <a:gd name="T1" fmla="*/ 0 h 15"/>
                <a:gd name="T2" fmla="*/ 2 w 20"/>
                <a:gd name="T3" fmla="*/ 15 h 15"/>
                <a:gd name="T4" fmla="*/ 0 w 20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lnTo>
                    <a:pt x="2" y="15"/>
                  </a:lnTo>
                  <a:lnTo>
                    <a:pt x="0" y="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Oval 37">
              <a:extLst>
                <a:ext uri="{FF2B5EF4-FFF2-40B4-BE49-F238E27FC236}">
                  <a16:creationId xmlns:a16="http://schemas.microsoft.com/office/drawing/2014/main" id="{51E3C8A3-502B-0A41-93F5-3446F3A01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139"/>
              <a:ext cx="176" cy="175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Oval 38">
              <a:extLst>
                <a:ext uri="{FF2B5EF4-FFF2-40B4-BE49-F238E27FC236}">
                  <a16:creationId xmlns:a16="http://schemas.microsoft.com/office/drawing/2014/main" id="{A2E41EEC-258D-9C4E-B3A5-2D2BD4DC1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139"/>
              <a:ext cx="176" cy="1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Freeform 39">
              <a:extLst>
                <a:ext uri="{FF2B5EF4-FFF2-40B4-BE49-F238E27FC236}">
                  <a16:creationId xmlns:a16="http://schemas.microsoft.com/office/drawing/2014/main" id="{B0AD488C-639E-FC4F-91F9-269148819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812"/>
              <a:ext cx="22" cy="333"/>
            </a:xfrm>
            <a:custGeom>
              <a:avLst/>
              <a:gdLst>
                <a:gd name="T0" fmla="*/ 22 w 22"/>
                <a:gd name="T1" fmla="*/ 333 h 333"/>
                <a:gd name="T2" fmla="*/ 5 w 22"/>
                <a:gd name="T3" fmla="*/ 333 h 333"/>
                <a:gd name="T4" fmla="*/ 0 w 22"/>
                <a:gd name="T5" fmla="*/ 5 h 333"/>
                <a:gd name="T6" fmla="*/ 17 w 22"/>
                <a:gd name="T7" fmla="*/ 0 h 333"/>
                <a:gd name="T8" fmla="*/ 22 w 22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33">
                  <a:moveTo>
                    <a:pt x="22" y="333"/>
                  </a:moveTo>
                  <a:lnTo>
                    <a:pt x="5" y="333"/>
                  </a:lnTo>
                  <a:lnTo>
                    <a:pt x="0" y="5"/>
                  </a:lnTo>
                  <a:lnTo>
                    <a:pt x="17" y="0"/>
                  </a:lnTo>
                  <a:lnTo>
                    <a:pt x="22" y="33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40">
              <a:extLst>
                <a:ext uri="{FF2B5EF4-FFF2-40B4-BE49-F238E27FC236}">
                  <a16:creationId xmlns:a16="http://schemas.microsoft.com/office/drawing/2014/main" id="{EB0960D8-2E29-0F4B-AD35-5A82BDFC5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1812"/>
              <a:ext cx="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41">
              <a:extLst>
                <a:ext uri="{FF2B5EF4-FFF2-40B4-BE49-F238E27FC236}">
                  <a16:creationId xmlns:a16="http://schemas.microsoft.com/office/drawing/2014/main" id="{402858F6-4092-624C-BC4B-C3026956B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2139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Freeform 42">
              <a:extLst>
                <a:ext uri="{FF2B5EF4-FFF2-40B4-BE49-F238E27FC236}">
                  <a16:creationId xmlns:a16="http://schemas.microsoft.com/office/drawing/2014/main" id="{CCA8AFD7-A36D-884C-AFE9-3E44310FD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812"/>
              <a:ext cx="17" cy="333"/>
            </a:xfrm>
            <a:custGeom>
              <a:avLst/>
              <a:gdLst>
                <a:gd name="T0" fmla="*/ 1 w 3"/>
                <a:gd name="T1" fmla="*/ 59 h 59"/>
                <a:gd name="T2" fmla="*/ 0 w 3"/>
                <a:gd name="T3" fmla="*/ 1 h 59"/>
                <a:gd name="T4" fmla="*/ 3 w 3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9">
                  <a:moveTo>
                    <a:pt x="1" y="59"/>
                  </a:move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Freeform 43">
              <a:extLst>
                <a:ext uri="{FF2B5EF4-FFF2-40B4-BE49-F238E27FC236}">
                  <a16:creationId xmlns:a16="http://schemas.microsoft.com/office/drawing/2014/main" id="{C199F9AC-004F-5D4C-8042-D2A7BB8EE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2229"/>
              <a:ext cx="328" cy="34"/>
            </a:xfrm>
            <a:custGeom>
              <a:avLst/>
              <a:gdLst>
                <a:gd name="T0" fmla="*/ 0 w 328"/>
                <a:gd name="T1" fmla="*/ 17 h 34"/>
                <a:gd name="T2" fmla="*/ 0 w 328"/>
                <a:gd name="T3" fmla="*/ 0 h 34"/>
                <a:gd name="T4" fmla="*/ 328 w 328"/>
                <a:gd name="T5" fmla="*/ 17 h 34"/>
                <a:gd name="T6" fmla="*/ 328 w 328"/>
                <a:gd name="T7" fmla="*/ 34 h 34"/>
                <a:gd name="T8" fmla="*/ 0 w 3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4">
                  <a:moveTo>
                    <a:pt x="0" y="17"/>
                  </a:moveTo>
                  <a:lnTo>
                    <a:pt x="0" y="0"/>
                  </a:lnTo>
                  <a:lnTo>
                    <a:pt x="328" y="17"/>
                  </a:lnTo>
                  <a:lnTo>
                    <a:pt x="328" y="34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Arc 44">
              <a:extLst>
                <a:ext uri="{FF2B5EF4-FFF2-40B4-BE49-F238E27FC236}">
                  <a16:creationId xmlns:a16="http://schemas.microsoft.com/office/drawing/2014/main" id="{B0EEA191-B9C6-484D-991E-9FE531B3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2228"/>
              <a:ext cx="14" cy="20"/>
            </a:xfrm>
            <a:custGeom>
              <a:avLst/>
              <a:gdLst>
                <a:gd name="G0" fmla="+- 21600 0 0"/>
                <a:gd name="G1" fmla="+- 16144 0 0"/>
                <a:gd name="G2" fmla="+- 21600 0 0"/>
                <a:gd name="T0" fmla="*/ 6326 w 21600"/>
                <a:gd name="T1" fmla="*/ 31418 h 31418"/>
                <a:gd name="T2" fmla="*/ 7250 w 21600"/>
                <a:gd name="T3" fmla="*/ 0 h 31418"/>
                <a:gd name="T4" fmla="*/ 21600 w 21600"/>
                <a:gd name="T5" fmla="*/ 16144 h 3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418" fill="none" extrusionOk="0">
                  <a:moveTo>
                    <a:pt x="6326" y="31417"/>
                  </a:moveTo>
                  <a:cubicBezTo>
                    <a:pt x="2275" y="27366"/>
                    <a:pt x="0" y="21872"/>
                    <a:pt x="0" y="16144"/>
                  </a:cubicBezTo>
                  <a:cubicBezTo>
                    <a:pt x="0" y="9974"/>
                    <a:pt x="2638" y="4098"/>
                    <a:pt x="7249" y="-1"/>
                  </a:cubicBezTo>
                </a:path>
                <a:path w="21600" h="31418" stroke="0" extrusionOk="0">
                  <a:moveTo>
                    <a:pt x="6326" y="31417"/>
                  </a:moveTo>
                  <a:cubicBezTo>
                    <a:pt x="2275" y="27366"/>
                    <a:pt x="0" y="21872"/>
                    <a:pt x="0" y="16144"/>
                  </a:cubicBezTo>
                  <a:cubicBezTo>
                    <a:pt x="0" y="9974"/>
                    <a:pt x="2638" y="4098"/>
                    <a:pt x="7249" y="-1"/>
                  </a:cubicBezTo>
                  <a:lnTo>
                    <a:pt x="21600" y="1614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45">
              <a:extLst>
                <a:ext uri="{FF2B5EF4-FFF2-40B4-BE49-F238E27FC236}">
                  <a16:creationId xmlns:a16="http://schemas.microsoft.com/office/drawing/2014/main" id="{F7A84D9D-5FD6-ED4B-B3E7-2C1AB8D50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7" y="2246"/>
              <a:ext cx="328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Arc 46">
              <a:extLst>
                <a:ext uri="{FF2B5EF4-FFF2-40B4-BE49-F238E27FC236}">
                  <a16:creationId xmlns:a16="http://schemas.microsoft.com/office/drawing/2014/main" id="{E8E39E51-8D2C-D246-89DC-E7EA10964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2228"/>
              <a:ext cx="14" cy="20"/>
            </a:xfrm>
            <a:custGeom>
              <a:avLst/>
              <a:gdLst>
                <a:gd name="G0" fmla="+- 21600 0 0"/>
                <a:gd name="G1" fmla="+- 16144 0 0"/>
                <a:gd name="G2" fmla="+- 21600 0 0"/>
                <a:gd name="T0" fmla="*/ 6326 w 21600"/>
                <a:gd name="T1" fmla="*/ 31418 h 31418"/>
                <a:gd name="T2" fmla="*/ 7250 w 21600"/>
                <a:gd name="T3" fmla="*/ 0 h 31418"/>
                <a:gd name="T4" fmla="*/ 21600 w 21600"/>
                <a:gd name="T5" fmla="*/ 16144 h 3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418" fill="none" extrusionOk="0">
                  <a:moveTo>
                    <a:pt x="6326" y="31417"/>
                  </a:moveTo>
                  <a:cubicBezTo>
                    <a:pt x="2275" y="27366"/>
                    <a:pt x="0" y="21872"/>
                    <a:pt x="0" y="16144"/>
                  </a:cubicBezTo>
                  <a:cubicBezTo>
                    <a:pt x="0" y="9974"/>
                    <a:pt x="2638" y="4098"/>
                    <a:pt x="7249" y="-1"/>
                  </a:cubicBezTo>
                </a:path>
                <a:path w="21600" h="31418" stroke="0" extrusionOk="0">
                  <a:moveTo>
                    <a:pt x="6326" y="31417"/>
                  </a:moveTo>
                  <a:cubicBezTo>
                    <a:pt x="2275" y="27366"/>
                    <a:pt x="0" y="21872"/>
                    <a:pt x="0" y="16144"/>
                  </a:cubicBezTo>
                  <a:cubicBezTo>
                    <a:pt x="0" y="9974"/>
                    <a:pt x="2638" y="4098"/>
                    <a:pt x="7249" y="-1"/>
                  </a:cubicBezTo>
                  <a:lnTo>
                    <a:pt x="21600" y="1614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Freeform 47">
              <a:extLst>
                <a:ext uri="{FF2B5EF4-FFF2-40B4-BE49-F238E27FC236}">
                  <a16:creationId xmlns:a16="http://schemas.microsoft.com/office/drawing/2014/main" id="{C6ED5A56-D745-2441-A95F-CAF56FB22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2229"/>
              <a:ext cx="328" cy="34"/>
            </a:xfrm>
            <a:custGeom>
              <a:avLst/>
              <a:gdLst>
                <a:gd name="T0" fmla="*/ 0 w 58"/>
                <a:gd name="T1" fmla="*/ 0 h 6"/>
                <a:gd name="T2" fmla="*/ 58 w 58"/>
                <a:gd name="T3" fmla="*/ 3 h 6"/>
                <a:gd name="T4" fmla="*/ 58 w 5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6">
                  <a:moveTo>
                    <a:pt x="0" y="0"/>
                  </a:moveTo>
                  <a:lnTo>
                    <a:pt x="58" y="3"/>
                  </a:lnTo>
                  <a:lnTo>
                    <a:pt x="58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Freeform 48">
              <a:extLst>
                <a:ext uri="{FF2B5EF4-FFF2-40B4-BE49-F238E27FC236}">
                  <a16:creationId xmlns:a16="http://schemas.microsoft.com/office/drawing/2014/main" id="{E10C6B23-613B-9545-8FC0-0830DF5A9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246"/>
              <a:ext cx="108" cy="102"/>
            </a:xfrm>
            <a:custGeom>
              <a:avLst/>
              <a:gdLst>
                <a:gd name="T0" fmla="*/ 97 w 108"/>
                <a:gd name="T1" fmla="*/ 0 h 102"/>
                <a:gd name="T2" fmla="*/ 108 w 108"/>
                <a:gd name="T3" fmla="*/ 17 h 102"/>
                <a:gd name="T4" fmla="*/ 12 w 108"/>
                <a:gd name="T5" fmla="*/ 102 h 102"/>
                <a:gd name="T6" fmla="*/ 0 w 108"/>
                <a:gd name="T7" fmla="*/ 91 h 102"/>
                <a:gd name="T8" fmla="*/ 97 w 108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2">
                  <a:moveTo>
                    <a:pt x="97" y="0"/>
                  </a:moveTo>
                  <a:lnTo>
                    <a:pt x="108" y="17"/>
                  </a:lnTo>
                  <a:lnTo>
                    <a:pt x="12" y="102"/>
                  </a:lnTo>
                  <a:lnTo>
                    <a:pt x="0" y="91"/>
                  </a:lnTo>
                  <a:lnTo>
                    <a:pt x="9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Freeform 49">
              <a:extLst>
                <a:ext uri="{FF2B5EF4-FFF2-40B4-BE49-F238E27FC236}">
                  <a16:creationId xmlns:a16="http://schemas.microsoft.com/office/drawing/2014/main" id="{318E3015-B67A-554D-90D0-7A085141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" y="225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Line 50">
              <a:extLst>
                <a:ext uri="{FF2B5EF4-FFF2-40B4-BE49-F238E27FC236}">
                  <a16:creationId xmlns:a16="http://schemas.microsoft.com/office/drawing/2014/main" id="{3F241242-C5DA-0F4D-AC61-4F8C6B927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1" y="2246"/>
              <a:ext cx="97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Freeform 51">
              <a:extLst>
                <a:ext uri="{FF2B5EF4-FFF2-40B4-BE49-F238E27FC236}">
                  <a16:creationId xmlns:a16="http://schemas.microsoft.com/office/drawing/2014/main" id="{203F2A37-EA53-DF44-A841-91488CAAD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" y="225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Freeform 52">
              <a:extLst>
                <a:ext uri="{FF2B5EF4-FFF2-40B4-BE49-F238E27FC236}">
                  <a16:creationId xmlns:a16="http://schemas.microsoft.com/office/drawing/2014/main" id="{084B535B-9CA8-1647-ABDC-8EC4B504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263"/>
              <a:ext cx="108" cy="85"/>
            </a:xfrm>
            <a:custGeom>
              <a:avLst/>
              <a:gdLst>
                <a:gd name="T0" fmla="*/ 19 w 19"/>
                <a:gd name="T1" fmla="*/ 0 h 15"/>
                <a:gd name="T2" fmla="*/ 2 w 19"/>
                <a:gd name="T3" fmla="*/ 15 h 15"/>
                <a:gd name="T4" fmla="*/ 0 w 19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lnTo>
                    <a:pt x="2" y="15"/>
                  </a:lnTo>
                  <a:lnTo>
                    <a:pt x="0" y="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Oval 53">
              <a:extLst>
                <a:ext uri="{FF2B5EF4-FFF2-40B4-BE49-F238E27FC236}">
                  <a16:creationId xmlns:a16="http://schemas.microsoft.com/office/drawing/2014/main" id="{F2AB465F-3B72-124D-BB7D-9D87F1614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213"/>
              <a:ext cx="85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Oval 54">
              <a:extLst>
                <a:ext uri="{FF2B5EF4-FFF2-40B4-BE49-F238E27FC236}">
                  <a16:creationId xmlns:a16="http://schemas.microsoft.com/office/drawing/2014/main" id="{6DE73A20-5447-C346-9D39-0F811A32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213"/>
              <a:ext cx="85" cy="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Freeform 55">
              <a:extLst>
                <a:ext uri="{FF2B5EF4-FFF2-40B4-BE49-F238E27FC236}">
                  <a16:creationId xmlns:a16="http://schemas.microsoft.com/office/drawing/2014/main" id="{8B0F4E15-BC80-5845-B347-DAF39E381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1253"/>
              <a:ext cx="322" cy="56"/>
            </a:xfrm>
            <a:custGeom>
              <a:avLst/>
              <a:gdLst>
                <a:gd name="T0" fmla="*/ 0 w 322"/>
                <a:gd name="T1" fmla="*/ 17 h 56"/>
                <a:gd name="T2" fmla="*/ 0 w 322"/>
                <a:gd name="T3" fmla="*/ 0 h 56"/>
                <a:gd name="T4" fmla="*/ 322 w 322"/>
                <a:gd name="T5" fmla="*/ 39 h 56"/>
                <a:gd name="T6" fmla="*/ 317 w 322"/>
                <a:gd name="T7" fmla="*/ 56 h 56"/>
                <a:gd name="T8" fmla="*/ 0 w 322"/>
                <a:gd name="T9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6">
                  <a:moveTo>
                    <a:pt x="0" y="17"/>
                  </a:moveTo>
                  <a:lnTo>
                    <a:pt x="0" y="0"/>
                  </a:lnTo>
                  <a:lnTo>
                    <a:pt x="322" y="39"/>
                  </a:lnTo>
                  <a:lnTo>
                    <a:pt x="317" y="56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56">
              <a:extLst>
                <a:ext uri="{FF2B5EF4-FFF2-40B4-BE49-F238E27FC236}">
                  <a16:creationId xmlns:a16="http://schemas.microsoft.com/office/drawing/2014/main" id="{EAF3FF8C-0B09-E544-8B29-8639034FD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6" y="1270"/>
              <a:ext cx="317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57">
              <a:extLst>
                <a:ext uri="{FF2B5EF4-FFF2-40B4-BE49-F238E27FC236}">
                  <a16:creationId xmlns:a16="http://schemas.microsoft.com/office/drawing/2014/main" id="{6B01754A-38DA-D54A-8C26-C19E49020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1259"/>
              <a:ext cx="1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>
              <a:extLst>
                <a:ext uri="{FF2B5EF4-FFF2-40B4-BE49-F238E27FC236}">
                  <a16:creationId xmlns:a16="http://schemas.microsoft.com/office/drawing/2014/main" id="{F21052BE-395C-3D4A-9B3E-2AE1DD6E1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1253"/>
              <a:ext cx="322" cy="56"/>
            </a:xfrm>
            <a:custGeom>
              <a:avLst/>
              <a:gdLst>
                <a:gd name="T0" fmla="*/ 0 w 57"/>
                <a:gd name="T1" fmla="*/ 0 h 10"/>
                <a:gd name="T2" fmla="*/ 57 w 57"/>
                <a:gd name="T3" fmla="*/ 7 h 10"/>
                <a:gd name="T4" fmla="*/ 56 w 5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0">
                  <a:moveTo>
                    <a:pt x="0" y="0"/>
                  </a:moveTo>
                  <a:lnTo>
                    <a:pt x="57" y="7"/>
                  </a:lnTo>
                  <a:lnTo>
                    <a:pt x="56" y="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Freeform 59">
              <a:extLst>
                <a:ext uri="{FF2B5EF4-FFF2-40B4-BE49-F238E27FC236}">
                  <a16:creationId xmlns:a16="http://schemas.microsoft.com/office/drawing/2014/main" id="{8C2E4A12-D876-7042-9FE5-E19466D7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264"/>
              <a:ext cx="113" cy="130"/>
            </a:xfrm>
            <a:custGeom>
              <a:avLst/>
              <a:gdLst>
                <a:gd name="T0" fmla="*/ 101 w 113"/>
                <a:gd name="T1" fmla="*/ 0 h 130"/>
                <a:gd name="T2" fmla="*/ 113 w 113"/>
                <a:gd name="T3" fmla="*/ 11 h 130"/>
                <a:gd name="T4" fmla="*/ 11 w 113"/>
                <a:gd name="T5" fmla="*/ 130 h 130"/>
                <a:gd name="T6" fmla="*/ 0 w 113"/>
                <a:gd name="T7" fmla="*/ 119 h 130"/>
                <a:gd name="T8" fmla="*/ 101 w 113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30">
                  <a:moveTo>
                    <a:pt x="101" y="0"/>
                  </a:moveTo>
                  <a:lnTo>
                    <a:pt x="113" y="11"/>
                  </a:lnTo>
                  <a:lnTo>
                    <a:pt x="11" y="130"/>
                  </a:lnTo>
                  <a:lnTo>
                    <a:pt x="0" y="119"/>
                  </a:lnTo>
                  <a:lnTo>
                    <a:pt x="10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Freeform 60">
              <a:extLst>
                <a:ext uri="{FF2B5EF4-FFF2-40B4-BE49-F238E27FC236}">
                  <a16:creationId xmlns:a16="http://schemas.microsoft.com/office/drawing/2014/main" id="{706DC454-5942-C24B-9DAA-CA38906A3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1275"/>
              <a:ext cx="6" cy="1"/>
            </a:xfrm>
            <a:custGeom>
              <a:avLst/>
              <a:gdLst>
                <a:gd name="T0" fmla="*/ 1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61">
              <a:extLst>
                <a:ext uri="{FF2B5EF4-FFF2-40B4-BE49-F238E27FC236}">
                  <a16:creationId xmlns:a16="http://schemas.microsoft.com/office/drawing/2014/main" id="{0858C714-062D-6346-84F6-4D6469730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" y="1264"/>
              <a:ext cx="101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Freeform 62">
              <a:extLst>
                <a:ext uri="{FF2B5EF4-FFF2-40B4-BE49-F238E27FC236}">
                  <a16:creationId xmlns:a16="http://schemas.microsoft.com/office/drawing/2014/main" id="{DF822286-3F83-D448-AE81-9ADCA8F8C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1275"/>
              <a:ext cx="6" cy="1"/>
            </a:xfrm>
            <a:custGeom>
              <a:avLst/>
              <a:gdLst>
                <a:gd name="T0" fmla="*/ 1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Freeform 63">
              <a:extLst>
                <a:ext uri="{FF2B5EF4-FFF2-40B4-BE49-F238E27FC236}">
                  <a16:creationId xmlns:a16="http://schemas.microsoft.com/office/drawing/2014/main" id="{D2C433B0-D3D2-C74C-BDE3-CBE3BAEBA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275"/>
              <a:ext cx="113" cy="119"/>
            </a:xfrm>
            <a:custGeom>
              <a:avLst/>
              <a:gdLst>
                <a:gd name="T0" fmla="*/ 20 w 20"/>
                <a:gd name="T1" fmla="*/ 0 h 21"/>
                <a:gd name="T2" fmla="*/ 2 w 20"/>
                <a:gd name="T3" fmla="*/ 21 h 21"/>
                <a:gd name="T4" fmla="*/ 0 w 20"/>
                <a:gd name="T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20" y="0"/>
                  </a:moveTo>
                  <a:lnTo>
                    <a:pt x="2" y="21"/>
                  </a:lnTo>
                  <a:lnTo>
                    <a:pt x="0" y="1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Oval 64">
              <a:extLst>
                <a:ext uri="{FF2B5EF4-FFF2-40B4-BE49-F238E27FC236}">
                  <a16:creationId xmlns:a16="http://schemas.microsoft.com/office/drawing/2014/main" id="{CCE93C57-A3AF-5E4D-88D8-473BC2DB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7"/>
              <a:ext cx="85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Oval 65">
              <a:extLst>
                <a:ext uri="{FF2B5EF4-FFF2-40B4-BE49-F238E27FC236}">
                  <a16:creationId xmlns:a16="http://schemas.microsoft.com/office/drawing/2014/main" id="{50E76AF3-CA7E-7640-B94D-569738511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7"/>
              <a:ext cx="85" cy="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Freeform 66">
              <a:extLst>
                <a:ext uri="{FF2B5EF4-FFF2-40B4-BE49-F238E27FC236}">
                  <a16:creationId xmlns:a16="http://schemas.microsoft.com/office/drawing/2014/main" id="{B76CD673-23FF-9A46-AC45-B5ED820F8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" y="1394"/>
              <a:ext cx="28" cy="333"/>
            </a:xfrm>
            <a:custGeom>
              <a:avLst/>
              <a:gdLst>
                <a:gd name="T0" fmla="*/ 28 w 28"/>
                <a:gd name="T1" fmla="*/ 333 h 333"/>
                <a:gd name="T2" fmla="*/ 11 w 28"/>
                <a:gd name="T3" fmla="*/ 333 h 333"/>
                <a:gd name="T4" fmla="*/ 0 w 28"/>
                <a:gd name="T5" fmla="*/ 0 h 333"/>
                <a:gd name="T6" fmla="*/ 17 w 28"/>
                <a:gd name="T7" fmla="*/ 0 h 333"/>
                <a:gd name="T8" fmla="*/ 28 w 28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3">
                  <a:moveTo>
                    <a:pt x="28" y="333"/>
                  </a:moveTo>
                  <a:lnTo>
                    <a:pt x="11" y="33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8" y="33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Arc 67">
              <a:extLst>
                <a:ext uri="{FF2B5EF4-FFF2-40B4-BE49-F238E27FC236}">
                  <a16:creationId xmlns:a16="http://schemas.microsoft.com/office/drawing/2014/main" id="{D48921D7-6050-0B4D-90FE-2A3D3C6F4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1713"/>
              <a:ext cx="13" cy="14"/>
            </a:xfrm>
            <a:custGeom>
              <a:avLst/>
              <a:gdLst>
                <a:gd name="G0" fmla="+- 4526 0 0"/>
                <a:gd name="G1" fmla="+- 0 0 0"/>
                <a:gd name="G2" fmla="+- 21600 0 0"/>
                <a:gd name="T0" fmla="*/ 19800 w 19800"/>
                <a:gd name="T1" fmla="*/ 15274 h 21600"/>
                <a:gd name="T2" fmla="*/ 0 w 19800"/>
                <a:gd name="T3" fmla="*/ 21121 h 21600"/>
                <a:gd name="T4" fmla="*/ 4526 w 198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00" h="21600" fill="none" extrusionOk="0">
                  <a:moveTo>
                    <a:pt x="19799" y="15273"/>
                  </a:moveTo>
                  <a:cubicBezTo>
                    <a:pt x="15748" y="19324"/>
                    <a:pt x="10254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</a:path>
                <a:path w="19800" h="21600" stroke="0" extrusionOk="0">
                  <a:moveTo>
                    <a:pt x="19799" y="15273"/>
                  </a:moveTo>
                  <a:cubicBezTo>
                    <a:pt x="15748" y="19324"/>
                    <a:pt x="10254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  <a:lnTo>
                    <a:pt x="452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Line 68">
              <a:extLst>
                <a:ext uri="{FF2B5EF4-FFF2-40B4-BE49-F238E27FC236}">
                  <a16:creationId xmlns:a16="http://schemas.microsoft.com/office/drawing/2014/main" id="{B6040F48-312A-984C-BA7F-1C953EE6C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394"/>
              <a:ext cx="11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Arc 69">
              <a:extLst>
                <a:ext uri="{FF2B5EF4-FFF2-40B4-BE49-F238E27FC236}">
                  <a16:creationId xmlns:a16="http://schemas.microsoft.com/office/drawing/2014/main" id="{CC9A67F2-470C-0F49-921A-CB851087C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1713"/>
              <a:ext cx="13" cy="14"/>
            </a:xfrm>
            <a:custGeom>
              <a:avLst/>
              <a:gdLst>
                <a:gd name="G0" fmla="+- 4526 0 0"/>
                <a:gd name="G1" fmla="+- 0 0 0"/>
                <a:gd name="G2" fmla="+- 21600 0 0"/>
                <a:gd name="T0" fmla="*/ 19800 w 19800"/>
                <a:gd name="T1" fmla="*/ 15274 h 21600"/>
                <a:gd name="T2" fmla="*/ 0 w 19800"/>
                <a:gd name="T3" fmla="*/ 21121 h 21600"/>
                <a:gd name="T4" fmla="*/ 4526 w 198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00" h="21600" fill="none" extrusionOk="0">
                  <a:moveTo>
                    <a:pt x="19799" y="15273"/>
                  </a:moveTo>
                  <a:cubicBezTo>
                    <a:pt x="15748" y="19324"/>
                    <a:pt x="10254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</a:path>
                <a:path w="19800" h="21600" stroke="0" extrusionOk="0">
                  <a:moveTo>
                    <a:pt x="19799" y="15273"/>
                  </a:moveTo>
                  <a:cubicBezTo>
                    <a:pt x="15748" y="19324"/>
                    <a:pt x="10254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  <a:lnTo>
                    <a:pt x="452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6" name="Freeform 70">
              <a:extLst>
                <a:ext uri="{FF2B5EF4-FFF2-40B4-BE49-F238E27FC236}">
                  <a16:creationId xmlns:a16="http://schemas.microsoft.com/office/drawing/2014/main" id="{42810192-1DC6-6643-A9E7-80B9D993D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" y="1394"/>
              <a:ext cx="17" cy="333"/>
            </a:xfrm>
            <a:custGeom>
              <a:avLst/>
              <a:gdLst>
                <a:gd name="T0" fmla="*/ 2 w 3"/>
                <a:gd name="T1" fmla="*/ 59 h 59"/>
                <a:gd name="T2" fmla="*/ 0 w 3"/>
                <a:gd name="T3" fmla="*/ 0 h 59"/>
                <a:gd name="T4" fmla="*/ 3 w 3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9">
                  <a:moveTo>
                    <a:pt x="2" y="59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7" name="Freeform 71">
              <a:extLst>
                <a:ext uri="{FF2B5EF4-FFF2-40B4-BE49-F238E27FC236}">
                  <a16:creationId xmlns:a16="http://schemas.microsoft.com/office/drawing/2014/main" id="{EA556329-3FA0-6D41-8B6D-D9A934DDD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767"/>
              <a:ext cx="334" cy="22"/>
            </a:xfrm>
            <a:custGeom>
              <a:avLst/>
              <a:gdLst>
                <a:gd name="T0" fmla="*/ 0 w 334"/>
                <a:gd name="T1" fmla="*/ 11 h 22"/>
                <a:gd name="T2" fmla="*/ 0 w 334"/>
                <a:gd name="T3" fmla="*/ 0 h 22"/>
                <a:gd name="T4" fmla="*/ 334 w 334"/>
                <a:gd name="T5" fmla="*/ 5 h 22"/>
                <a:gd name="T6" fmla="*/ 328 w 334"/>
                <a:gd name="T7" fmla="*/ 22 h 22"/>
                <a:gd name="T8" fmla="*/ 0 w 3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2">
                  <a:moveTo>
                    <a:pt x="0" y="11"/>
                  </a:moveTo>
                  <a:lnTo>
                    <a:pt x="0" y="0"/>
                  </a:lnTo>
                  <a:lnTo>
                    <a:pt x="334" y="5"/>
                  </a:lnTo>
                  <a:lnTo>
                    <a:pt x="328" y="22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8" name="Line 72">
              <a:extLst>
                <a:ext uri="{FF2B5EF4-FFF2-40B4-BE49-F238E27FC236}">
                  <a16:creationId xmlns:a16="http://schemas.microsoft.com/office/drawing/2014/main" id="{46718997-B01B-E74C-B4CA-32D95F46B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0" y="1778"/>
              <a:ext cx="328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9" name="Line 73">
              <a:extLst>
                <a:ext uri="{FF2B5EF4-FFF2-40B4-BE49-F238E27FC236}">
                  <a16:creationId xmlns:a16="http://schemas.microsoft.com/office/drawing/2014/main" id="{63A6BA22-C12E-8245-9F49-DE833AD4E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772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Freeform 74">
              <a:extLst>
                <a:ext uri="{FF2B5EF4-FFF2-40B4-BE49-F238E27FC236}">
                  <a16:creationId xmlns:a16="http://schemas.microsoft.com/office/drawing/2014/main" id="{5617DB9F-A060-E34C-973D-D907C2596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767"/>
              <a:ext cx="334" cy="22"/>
            </a:xfrm>
            <a:custGeom>
              <a:avLst/>
              <a:gdLst>
                <a:gd name="T0" fmla="*/ 0 w 59"/>
                <a:gd name="T1" fmla="*/ 0 h 4"/>
                <a:gd name="T2" fmla="*/ 59 w 59"/>
                <a:gd name="T3" fmla="*/ 1 h 4"/>
                <a:gd name="T4" fmla="*/ 58 w 59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">
                  <a:moveTo>
                    <a:pt x="0" y="0"/>
                  </a:moveTo>
                  <a:lnTo>
                    <a:pt x="59" y="1"/>
                  </a:lnTo>
                  <a:lnTo>
                    <a:pt x="58" y="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Freeform 75">
              <a:extLst>
                <a:ext uri="{FF2B5EF4-FFF2-40B4-BE49-F238E27FC236}">
                  <a16:creationId xmlns:a16="http://schemas.microsoft.com/office/drawing/2014/main" id="{80A5B442-1401-734D-AAE0-383B52FCE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1778"/>
              <a:ext cx="108" cy="96"/>
            </a:xfrm>
            <a:custGeom>
              <a:avLst/>
              <a:gdLst>
                <a:gd name="T0" fmla="*/ 96 w 108"/>
                <a:gd name="T1" fmla="*/ 0 h 96"/>
                <a:gd name="T2" fmla="*/ 108 w 108"/>
                <a:gd name="T3" fmla="*/ 11 h 96"/>
                <a:gd name="T4" fmla="*/ 11 w 108"/>
                <a:gd name="T5" fmla="*/ 96 h 96"/>
                <a:gd name="T6" fmla="*/ 0 w 108"/>
                <a:gd name="T7" fmla="*/ 85 h 96"/>
                <a:gd name="T8" fmla="*/ 96 w 108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6">
                  <a:moveTo>
                    <a:pt x="96" y="0"/>
                  </a:moveTo>
                  <a:lnTo>
                    <a:pt x="108" y="11"/>
                  </a:lnTo>
                  <a:lnTo>
                    <a:pt x="11" y="96"/>
                  </a:lnTo>
                  <a:lnTo>
                    <a:pt x="0" y="85"/>
                  </a:lnTo>
                  <a:lnTo>
                    <a:pt x="9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Freeform 76">
              <a:extLst>
                <a:ext uri="{FF2B5EF4-FFF2-40B4-BE49-F238E27FC236}">
                  <a16:creationId xmlns:a16="http://schemas.microsoft.com/office/drawing/2014/main" id="{9F26AF48-F16D-4A43-A1EA-F6A854DFF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1783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77">
              <a:extLst>
                <a:ext uri="{FF2B5EF4-FFF2-40B4-BE49-F238E27FC236}">
                  <a16:creationId xmlns:a16="http://schemas.microsoft.com/office/drawing/2014/main" id="{5C33B818-45AC-1C4E-AEC6-36B215BA8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7" y="1778"/>
              <a:ext cx="96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Freeform 78">
              <a:extLst>
                <a:ext uri="{FF2B5EF4-FFF2-40B4-BE49-F238E27FC236}">
                  <a16:creationId xmlns:a16="http://schemas.microsoft.com/office/drawing/2014/main" id="{FAB2C9FD-8793-0046-BD14-ED127495A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1783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Freeform 79">
              <a:extLst>
                <a:ext uri="{FF2B5EF4-FFF2-40B4-BE49-F238E27FC236}">
                  <a16:creationId xmlns:a16="http://schemas.microsoft.com/office/drawing/2014/main" id="{2AD88F82-BE20-9C48-A2B0-7FF3D9374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1789"/>
              <a:ext cx="108" cy="85"/>
            </a:xfrm>
            <a:custGeom>
              <a:avLst/>
              <a:gdLst>
                <a:gd name="T0" fmla="*/ 19 w 19"/>
                <a:gd name="T1" fmla="*/ 0 h 15"/>
                <a:gd name="T2" fmla="*/ 2 w 19"/>
                <a:gd name="T3" fmla="*/ 15 h 15"/>
                <a:gd name="T4" fmla="*/ 0 w 19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lnTo>
                    <a:pt x="2" y="15"/>
                  </a:lnTo>
                  <a:lnTo>
                    <a:pt x="0" y="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Oval 80">
              <a:extLst>
                <a:ext uri="{FF2B5EF4-FFF2-40B4-BE49-F238E27FC236}">
                  <a16:creationId xmlns:a16="http://schemas.microsoft.com/office/drawing/2014/main" id="{152D27F8-7008-384D-A55A-439FFBD27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2213"/>
              <a:ext cx="85" cy="84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Oval 81">
              <a:extLst>
                <a:ext uri="{FF2B5EF4-FFF2-40B4-BE49-F238E27FC236}">
                  <a16:creationId xmlns:a16="http://schemas.microsoft.com/office/drawing/2014/main" id="{A614FEE9-1274-2A47-AE91-DEE5E36DE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2213"/>
              <a:ext cx="85" cy="8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Freeform 82">
              <a:extLst>
                <a:ext uri="{FF2B5EF4-FFF2-40B4-BE49-F238E27FC236}">
                  <a16:creationId xmlns:a16="http://schemas.microsoft.com/office/drawing/2014/main" id="{0C420393-DF5A-2445-9553-E83C4EC68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1868"/>
              <a:ext cx="23" cy="350"/>
            </a:xfrm>
            <a:custGeom>
              <a:avLst/>
              <a:gdLst>
                <a:gd name="T0" fmla="*/ 23 w 23"/>
                <a:gd name="T1" fmla="*/ 350 h 350"/>
                <a:gd name="T2" fmla="*/ 6 w 23"/>
                <a:gd name="T3" fmla="*/ 350 h 350"/>
                <a:gd name="T4" fmla="*/ 0 w 23"/>
                <a:gd name="T5" fmla="*/ 0 h 350"/>
                <a:gd name="T6" fmla="*/ 12 w 23"/>
                <a:gd name="T7" fmla="*/ 0 h 350"/>
                <a:gd name="T8" fmla="*/ 23 w 23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0">
                  <a:moveTo>
                    <a:pt x="23" y="350"/>
                  </a:moveTo>
                  <a:lnTo>
                    <a:pt x="6" y="35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35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Line 83">
              <a:extLst>
                <a:ext uri="{FF2B5EF4-FFF2-40B4-BE49-F238E27FC236}">
                  <a16:creationId xmlns:a16="http://schemas.microsoft.com/office/drawing/2014/main" id="{2896F732-B42A-BA4F-B8A6-1757C5C05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1868"/>
              <a:ext cx="11" cy="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84">
              <a:extLst>
                <a:ext uri="{FF2B5EF4-FFF2-40B4-BE49-F238E27FC236}">
                  <a16:creationId xmlns:a16="http://schemas.microsoft.com/office/drawing/2014/main" id="{9BC7E4FB-0822-FB4B-8AB6-AB1A3A6B0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2213"/>
              <a:ext cx="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Freeform 85">
              <a:extLst>
                <a:ext uri="{FF2B5EF4-FFF2-40B4-BE49-F238E27FC236}">
                  <a16:creationId xmlns:a16="http://schemas.microsoft.com/office/drawing/2014/main" id="{8ED1C08C-E89C-EF49-8CEB-F045E3844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1868"/>
              <a:ext cx="12" cy="350"/>
            </a:xfrm>
            <a:custGeom>
              <a:avLst/>
              <a:gdLst>
                <a:gd name="T0" fmla="*/ 1 w 2"/>
                <a:gd name="T1" fmla="*/ 62 h 62"/>
                <a:gd name="T2" fmla="*/ 0 w 2"/>
                <a:gd name="T3" fmla="*/ 0 h 62"/>
                <a:gd name="T4" fmla="*/ 2 w 2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2">
                  <a:moveTo>
                    <a:pt x="1" y="6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Freeform 86">
              <a:extLst>
                <a:ext uri="{FF2B5EF4-FFF2-40B4-BE49-F238E27FC236}">
                  <a16:creationId xmlns:a16="http://schemas.microsoft.com/office/drawing/2014/main" id="{B32A864E-C8EB-0B4F-869F-421BDA5AB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" y="2252"/>
              <a:ext cx="323" cy="45"/>
            </a:xfrm>
            <a:custGeom>
              <a:avLst/>
              <a:gdLst>
                <a:gd name="T0" fmla="*/ 0 w 323"/>
                <a:gd name="T1" fmla="*/ 17 h 45"/>
                <a:gd name="T2" fmla="*/ 0 w 323"/>
                <a:gd name="T3" fmla="*/ 0 h 45"/>
                <a:gd name="T4" fmla="*/ 323 w 323"/>
                <a:gd name="T5" fmla="*/ 28 h 45"/>
                <a:gd name="T6" fmla="*/ 323 w 323"/>
                <a:gd name="T7" fmla="*/ 45 h 45"/>
                <a:gd name="T8" fmla="*/ 0 w 323"/>
                <a:gd name="T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45">
                  <a:moveTo>
                    <a:pt x="0" y="17"/>
                  </a:moveTo>
                  <a:lnTo>
                    <a:pt x="0" y="0"/>
                  </a:lnTo>
                  <a:lnTo>
                    <a:pt x="323" y="28"/>
                  </a:lnTo>
                  <a:lnTo>
                    <a:pt x="323" y="45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Arc 87">
              <a:extLst>
                <a:ext uri="{FF2B5EF4-FFF2-40B4-BE49-F238E27FC236}">
                  <a16:creationId xmlns:a16="http://schemas.microsoft.com/office/drawing/2014/main" id="{9FFED180-40C2-3E44-8C63-26A6A1AF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2251"/>
              <a:ext cx="15" cy="20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5456 w 21600"/>
                <a:gd name="T1" fmla="*/ 29624 h 29624"/>
                <a:gd name="T2" fmla="*/ 6326 w 21600"/>
                <a:gd name="T3" fmla="*/ 0 h 29624"/>
                <a:gd name="T4" fmla="*/ 21600 w 21600"/>
                <a:gd name="T5" fmla="*/ 15274 h 29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624" fill="none" extrusionOk="0">
                  <a:moveTo>
                    <a:pt x="5455" y="29624"/>
                  </a:moveTo>
                  <a:cubicBezTo>
                    <a:pt x="1941" y="25670"/>
                    <a:pt x="0" y="20564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29624" stroke="0" extrusionOk="0">
                  <a:moveTo>
                    <a:pt x="5455" y="29624"/>
                  </a:moveTo>
                  <a:cubicBezTo>
                    <a:pt x="1941" y="25670"/>
                    <a:pt x="0" y="20564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Line 88">
              <a:extLst>
                <a:ext uri="{FF2B5EF4-FFF2-40B4-BE49-F238E27FC236}">
                  <a16:creationId xmlns:a16="http://schemas.microsoft.com/office/drawing/2014/main" id="{0023D1FD-4A79-BB4E-9D38-A665F097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0" y="2269"/>
              <a:ext cx="323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Arc 89">
              <a:extLst>
                <a:ext uri="{FF2B5EF4-FFF2-40B4-BE49-F238E27FC236}">
                  <a16:creationId xmlns:a16="http://schemas.microsoft.com/office/drawing/2014/main" id="{6ADEED8E-4D0A-F949-BE8B-E985B237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2251"/>
              <a:ext cx="15" cy="20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5456 w 21600"/>
                <a:gd name="T1" fmla="*/ 29624 h 29624"/>
                <a:gd name="T2" fmla="*/ 6326 w 21600"/>
                <a:gd name="T3" fmla="*/ 0 h 29624"/>
                <a:gd name="T4" fmla="*/ 21600 w 21600"/>
                <a:gd name="T5" fmla="*/ 15274 h 29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624" fill="none" extrusionOk="0">
                  <a:moveTo>
                    <a:pt x="5455" y="29624"/>
                  </a:moveTo>
                  <a:cubicBezTo>
                    <a:pt x="1941" y="25670"/>
                    <a:pt x="0" y="20564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29624" stroke="0" extrusionOk="0">
                  <a:moveTo>
                    <a:pt x="5455" y="29624"/>
                  </a:moveTo>
                  <a:cubicBezTo>
                    <a:pt x="1941" y="25670"/>
                    <a:pt x="0" y="20564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Freeform 90">
              <a:extLst>
                <a:ext uri="{FF2B5EF4-FFF2-40B4-BE49-F238E27FC236}">
                  <a16:creationId xmlns:a16="http://schemas.microsoft.com/office/drawing/2014/main" id="{4C5CCB19-E15B-9642-8DD3-5C5F3B855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" y="2252"/>
              <a:ext cx="323" cy="45"/>
            </a:xfrm>
            <a:custGeom>
              <a:avLst/>
              <a:gdLst>
                <a:gd name="T0" fmla="*/ 0 w 57"/>
                <a:gd name="T1" fmla="*/ 0 h 8"/>
                <a:gd name="T2" fmla="*/ 57 w 57"/>
                <a:gd name="T3" fmla="*/ 5 h 8"/>
                <a:gd name="T4" fmla="*/ 57 w 5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8">
                  <a:moveTo>
                    <a:pt x="0" y="0"/>
                  </a:moveTo>
                  <a:lnTo>
                    <a:pt x="57" y="5"/>
                  </a:lnTo>
                  <a:lnTo>
                    <a:pt x="57" y="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Freeform 91">
              <a:extLst>
                <a:ext uri="{FF2B5EF4-FFF2-40B4-BE49-F238E27FC236}">
                  <a16:creationId xmlns:a16="http://schemas.microsoft.com/office/drawing/2014/main" id="{03933D27-E0D4-684F-BB70-7CDDA70D0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" y="2263"/>
              <a:ext cx="113" cy="102"/>
            </a:xfrm>
            <a:custGeom>
              <a:avLst/>
              <a:gdLst>
                <a:gd name="T0" fmla="*/ 102 w 113"/>
                <a:gd name="T1" fmla="*/ 0 h 102"/>
                <a:gd name="T2" fmla="*/ 113 w 113"/>
                <a:gd name="T3" fmla="*/ 12 h 102"/>
                <a:gd name="T4" fmla="*/ 11 w 113"/>
                <a:gd name="T5" fmla="*/ 102 h 102"/>
                <a:gd name="T6" fmla="*/ 0 w 113"/>
                <a:gd name="T7" fmla="*/ 85 h 102"/>
                <a:gd name="T8" fmla="*/ 102 w 11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02">
                  <a:moveTo>
                    <a:pt x="102" y="0"/>
                  </a:moveTo>
                  <a:lnTo>
                    <a:pt x="113" y="12"/>
                  </a:lnTo>
                  <a:lnTo>
                    <a:pt x="11" y="102"/>
                  </a:lnTo>
                  <a:lnTo>
                    <a:pt x="0" y="85"/>
                  </a:lnTo>
                  <a:lnTo>
                    <a:pt x="10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8" name="Freeform 92">
              <a:extLst>
                <a:ext uri="{FF2B5EF4-FFF2-40B4-BE49-F238E27FC236}">
                  <a16:creationId xmlns:a16="http://schemas.microsoft.com/office/drawing/2014/main" id="{F015DEDD-E73F-7245-9B2B-B895FF756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2269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9" name="Line 93">
              <a:extLst>
                <a:ext uri="{FF2B5EF4-FFF2-40B4-BE49-F238E27FC236}">
                  <a16:creationId xmlns:a16="http://schemas.microsoft.com/office/drawing/2014/main" id="{6BAE624D-AAFE-C346-B336-D319443DF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6" y="2263"/>
              <a:ext cx="102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0" name="Freeform 94">
              <a:extLst>
                <a:ext uri="{FF2B5EF4-FFF2-40B4-BE49-F238E27FC236}">
                  <a16:creationId xmlns:a16="http://schemas.microsoft.com/office/drawing/2014/main" id="{23DB2B5A-E3CF-344E-B99F-1C1E66D76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2269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1" name="Freeform 95">
              <a:extLst>
                <a:ext uri="{FF2B5EF4-FFF2-40B4-BE49-F238E27FC236}">
                  <a16:creationId xmlns:a16="http://schemas.microsoft.com/office/drawing/2014/main" id="{7AA3BB8F-AC2B-7443-A044-5A517FD5E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" y="2275"/>
              <a:ext cx="113" cy="90"/>
            </a:xfrm>
            <a:custGeom>
              <a:avLst/>
              <a:gdLst>
                <a:gd name="T0" fmla="*/ 20 w 20"/>
                <a:gd name="T1" fmla="*/ 0 h 16"/>
                <a:gd name="T2" fmla="*/ 2 w 20"/>
                <a:gd name="T3" fmla="*/ 16 h 16"/>
                <a:gd name="T4" fmla="*/ 0 w 20"/>
                <a:gd name="T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lnTo>
                    <a:pt x="2" y="16"/>
                  </a:lnTo>
                  <a:lnTo>
                    <a:pt x="0" y="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2" name="Oval 96">
              <a:extLst>
                <a:ext uri="{FF2B5EF4-FFF2-40B4-BE49-F238E27FC236}">
                  <a16:creationId xmlns:a16="http://schemas.microsoft.com/office/drawing/2014/main" id="{F479EABD-7C10-B643-8BA0-363BFAAA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1219"/>
              <a:ext cx="175" cy="175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3" name="Oval 97">
              <a:extLst>
                <a:ext uri="{FF2B5EF4-FFF2-40B4-BE49-F238E27FC236}">
                  <a16:creationId xmlns:a16="http://schemas.microsoft.com/office/drawing/2014/main" id="{E3DB7479-609C-1A49-97A1-7585B5C4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1219"/>
              <a:ext cx="175" cy="1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4" name="Freeform 98">
              <a:extLst>
                <a:ext uri="{FF2B5EF4-FFF2-40B4-BE49-F238E27FC236}">
                  <a16:creationId xmlns:a16="http://schemas.microsoft.com/office/drawing/2014/main" id="{8E4E5752-EA59-3E45-B216-77E222694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" y="1270"/>
              <a:ext cx="317" cy="39"/>
            </a:xfrm>
            <a:custGeom>
              <a:avLst/>
              <a:gdLst>
                <a:gd name="T0" fmla="*/ 0 w 317"/>
                <a:gd name="T1" fmla="*/ 39 h 39"/>
                <a:gd name="T2" fmla="*/ 0 w 317"/>
                <a:gd name="T3" fmla="*/ 22 h 39"/>
                <a:gd name="T4" fmla="*/ 317 w 317"/>
                <a:gd name="T5" fmla="*/ 0 h 39"/>
                <a:gd name="T6" fmla="*/ 317 w 317"/>
                <a:gd name="T7" fmla="*/ 17 h 39"/>
                <a:gd name="T8" fmla="*/ 0 w 317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39">
                  <a:moveTo>
                    <a:pt x="0" y="39"/>
                  </a:moveTo>
                  <a:lnTo>
                    <a:pt x="0" y="22"/>
                  </a:lnTo>
                  <a:lnTo>
                    <a:pt x="317" y="0"/>
                  </a:lnTo>
                  <a:lnTo>
                    <a:pt x="317" y="17"/>
                  </a:lnTo>
                  <a:lnTo>
                    <a:pt x="0" y="3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5" name="Arc 99">
              <a:extLst>
                <a:ext uri="{FF2B5EF4-FFF2-40B4-BE49-F238E27FC236}">
                  <a16:creationId xmlns:a16="http://schemas.microsoft.com/office/drawing/2014/main" id="{0370095D-E444-A34D-9F77-9A131A055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" y="1297"/>
              <a:ext cx="26" cy="13"/>
            </a:xfrm>
            <a:custGeom>
              <a:avLst/>
              <a:gdLst>
                <a:gd name="G0" fmla="+- 21600 0 0"/>
                <a:gd name="G1" fmla="+- 3204 0 0"/>
                <a:gd name="G2" fmla="+- 21600 0 0"/>
                <a:gd name="T0" fmla="*/ 1545 w 21600"/>
                <a:gd name="T1" fmla="*/ 11226 h 11226"/>
                <a:gd name="T2" fmla="*/ 239 w 21600"/>
                <a:gd name="T3" fmla="*/ 0 h 11226"/>
                <a:gd name="T4" fmla="*/ 21600 w 21600"/>
                <a:gd name="T5" fmla="*/ 3204 h 1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226" fill="none" extrusionOk="0">
                  <a:moveTo>
                    <a:pt x="1544" y="11226"/>
                  </a:moveTo>
                  <a:cubicBezTo>
                    <a:pt x="524" y="8674"/>
                    <a:pt x="0" y="5951"/>
                    <a:pt x="0" y="3204"/>
                  </a:cubicBezTo>
                  <a:cubicBezTo>
                    <a:pt x="0" y="2131"/>
                    <a:pt x="79" y="1060"/>
                    <a:pt x="238" y="-1"/>
                  </a:cubicBezTo>
                </a:path>
                <a:path w="21600" h="11226" stroke="0" extrusionOk="0">
                  <a:moveTo>
                    <a:pt x="1544" y="11226"/>
                  </a:moveTo>
                  <a:cubicBezTo>
                    <a:pt x="524" y="8674"/>
                    <a:pt x="0" y="5951"/>
                    <a:pt x="0" y="3204"/>
                  </a:cubicBezTo>
                  <a:cubicBezTo>
                    <a:pt x="0" y="2131"/>
                    <a:pt x="79" y="1060"/>
                    <a:pt x="238" y="-1"/>
                  </a:cubicBezTo>
                  <a:lnTo>
                    <a:pt x="21600" y="320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6" name="Line 100">
              <a:extLst>
                <a:ext uri="{FF2B5EF4-FFF2-40B4-BE49-F238E27FC236}">
                  <a16:creationId xmlns:a16="http://schemas.microsoft.com/office/drawing/2014/main" id="{4C952858-01A2-7148-9134-A3A2090A0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287"/>
              <a:ext cx="317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7" name="Arc 101">
              <a:extLst>
                <a:ext uri="{FF2B5EF4-FFF2-40B4-BE49-F238E27FC236}">
                  <a16:creationId xmlns:a16="http://schemas.microsoft.com/office/drawing/2014/main" id="{9538E25B-165E-4E49-9C49-ECF698C47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" y="1297"/>
              <a:ext cx="26" cy="13"/>
            </a:xfrm>
            <a:custGeom>
              <a:avLst/>
              <a:gdLst>
                <a:gd name="G0" fmla="+- 21600 0 0"/>
                <a:gd name="G1" fmla="+- 3204 0 0"/>
                <a:gd name="G2" fmla="+- 21600 0 0"/>
                <a:gd name="T0" fmla="*/ 1545 w 21600"/>
                <a:gd name="T1" fmla="*/ 11226 h 11226"/>
                <a:gd name="T2" fmla="*/ 239 w 21600"/>
                <a:gd name="T3" fmla="*/ 0 h 11226"/>
                <a:gd name="T4" fmla="*/ 21600 w 21600"/>
                <a:gd name="T5" fmla="*/ 3204 h 1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226" fill="none" extrusionOk="0">
                  <a:moveTo>
                    <a:pt x="1544" y="11226"/>
                  </a:moveTo>
                  <a:cubicBezTo>
                    <a:pt x="524" y="8674"/>
                    <a:pt x="0" y="5951"/>
                    <a:pt x="0" y="3204"/>
                  </a:cubicBezTo>
                  <a:cubicBezTo>
                    <a:pt x="0" y="2131"/>
                    <a:pt x="79" y="1060"/>
                    <a:pt x="238" y="-1"/>
                  </a:cubicBezTo>
                </a:path>
                <a:path w="21600" h="11226" stroke="0" extrusionOk="0">
                  <a:moveTo>
                    <a:pt x="1544" y="11226"/>
                  </a:moveTo>
                  <a:cubicBezTo>
                    <a:pt x="524" y="8674"/>
                    <a:pt x="0" y="5951"/>
                    <a:pt x="0" y="3204"/>
                  </a:cubicBezTo>
                  <a:cubicBezTo>
                    <a:pt x="0" y="2131"/>
                    <a:pt x="79" y="1060"/>
                    <a:pt x="238" y="-1"/>
                  </a:cubicBezTo>
                  <a:lnTo>
                    <a:pt x="21600" y="320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8" name="Freeform 102">
              <a:extLst>
                <a:ext uri="{FF2B5EF4-FFF2-40B4-BE49-F238E27FC236}">
                  <a16:creationId xmlns:a16="http://schemas.microsoft.com/office/drawing/2014/main" id="{0323BA28-9909-B143-A1CD-51A0504C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" y="1270"/>
              <a:ext cx="317" cy="22"/>
            </a:xfrm>
            <a:custGeom>
              <a:avLst/>
              <a:gdLst>
                <a:gd name="T0" fmla="*/ 0 w 56"/>
                <a:gd name="T1" fmla="*/ 4 h 4"/>
                <a:gd name="T2" fmla="*/ 56 w 56"/>
                <a:gd name="T3" fmla="*/ 0 h 4"/>
                <a:gd name="T4" fmla="*/ 56 w 5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4">
                  <a:moveTo>
                    <a:pt x="0" y="4"/>
                  </a:moveTo>
                  <a:lnTo>
                    <a:pt x="56" y="0"/>
                  </a:lnTo>
                  <a:lnTo>
                    <a:pt x="56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9" name="Freeform 103">
              <a:extLst>
                <a:ext uri="{FF2B5EF4-FFF2-40B4-BE49-F238E27FC236}">
                  <a16:creationId xmlns:a16="http://schemas.microsoft.com/office/drawing/2014/main" id="{7BA71AD7-EB9E-9840-8995-616E82110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1326"/>
              <a:ext cx="119" cy="102"/>
            </a:xfrm>
            <a:custGeom>
              <a:avLst/>
              <a:gdLst>
                <a:gd name="T0" fmla="*/ 108 w 119"/>
                <a:gd name="T1" fmla="*/ 0 h 102"/>
                <a:gd name="T2" fmla="*/ 119 w 119"/>
                <a:gd name="T3" fmla="*/ 12 h 102"/>
                <a:gd name="T4" fmla="*/ 11 w 119"/>
                <a:gd name="T5" fmla="*/ 102 h 102"/>
                <a:gd name="T6" fmla="*/ 0 w 119"/>
                <a:gd name="T7" fmla="*/ 85 h 102"/>
                <a:gd name="T8" fmla="*/ 108 w 119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02">
                  <a:moveTo>
                    <a:pt x="108" y="0"/>
                  </a:moveTo>
                  <a:lnTo>
                    <a:pt x="119" y="12"/>
                  </a:lnTo>
                  <a:lnTo>
                    <a:pt x="11" y="102"/>
                  </a:lnTo>
                  <a:lnTo>
                    <a:pt x="0" y="85"/>
                  </a:lnTo>
                  <a:lnTo>
                    <a:pt x="108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0" name="Freeform 104">
              <a:extLst>
                <a:ext uri="{FF2B5EF4-FFF2-40B4-BE49-F238E27FC236}">
                  <a16:creationId xmlns:a16="http://schemas.microsoft.com/office/drawing/2014/main" id="{9F8B1E9C-B5F7-284F-9536-D103313B1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33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1" name="Line 105">
              <a:extLst>
                <a:ext uri="{FF2B5EF4-FFF2-40B4-BE49-F238E27FC236}">
                  <a16:creationId xmlns:a16="http://schemas.microsoft.com/office/drawing/2014/main" id="{D130C973-9105-8E4A-A2A2-70121508C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6" y="1326"/>
              <a:ext cx="108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Freeform 106">
              <a:extLst>
                <a:ext uri="{FF2B5EF4-FFF2-40B4-BE49-F238E27FC236}">
                  <a16:creationId xmlns:a16="http://schemas.microsoft.com/office/drawing/2014/main" id="{6C4D3CFC-A9D3-3845-835F-581BBE62E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33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3" name="Freeform 107">
              <a:extLst>
                <a:ext uri="{FF2B5EF4-FFF2-40B4-BE49-F238E27FC236}">
                  <a16:creationId xmlns:a16="http://schemas.microsoft.com/office/drawing/2014/main" id="{0D92EBAA-76F6-6D4F-8B81-FC045827D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1338"/>
              <a:ext cx="119" cy="90"/>
            </a:xfrm>
            <a:custGeom>
              <a:avLst/>
              <a:gdLst>
                <a:gd name="T0" fmla="*/ 21 w 21"/>
                <a:gd name="T1" fmla="*/ 0 h 16"/>
                <a:gd name="T2" fmla="*/ 2 w 21"/>
                <a:gd name="T3" fmla="*/ 16 h 16"/>
                <a:gd name="T4" fmla="*/ 0 w 21"/>
                <a:gd name="T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21" y="0"/>
                  </a:moveTo>
                  <a:lnTo>
                    <a:pt x="2" y="16"/>
                  </a:lnTo>
                  <a:lnTo>
                    <a:pt x="0" y="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4" name="Oval 108">
              <a:extLst>
                <a:ext uri="{FF2B5EF4-FFF2-40B4-BE49-F238E27FC236}">
                  <a16:creationId xmlns:a16="http://schemas.microsoft.com/office/drawing/2014/main" id="{89AF1866-F97F-C04E-9CB4-F9ED3A8E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1688"/>
              <a:ext cx="176" cy="175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5" name="Oval 109">
              <a:extLst>
                <a:ext uri="{FF2B5EF4-FFF2-40B4-BE49-F238E27FC236}">
                  <a16:creationId xmlns:a16="http://schemas.microsoft.com/office/drawing/2014/main" id="{08E685D7-F5DF-3F42-95EB-230AF0432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1688"/>
              <a:ext cx="176" cy="1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6" name="Freeform 110">
              <a:extLst>
                <a:ext uri="{FF2B5EF4-FFF2-40B4-BE49-F238E27FC236}">
                  <a16:creationId xmlns:a16="http://schemas.microsoft.com/office/drawing/2014/main" id="{1840DD61-4076-554D-8912-A09F3341A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321"/>
              <a:ext cx="34" cy="372"/>
            </a:xfrm>
            <a:custGeom>
              <a:avLst/>
              <a:gdLst>
                <a:gd name="T0" fmla="*/ 34 w 34"/>
                <a:gd name="T1" fmla="*/ 367 h 372"/>
                <a:gd name="T2" fmla="*/ 17 w 34"/>
                <a:gd name="T3" fmla="*/ 372 h 372"/>
                <a:gd name="T4" fmla="*/ 0 w 34"/>
                <a:gd name="T5" fmla="*/ 0 h 372"/>
                <a:gd name="T6" fmla="*/ 17 w 34"/>
                <a:gd name="T7" fmla="*/ 0 h 372"/>
                <a:gd name="T8" fmla="*/ 34 w 34"/>
                <a:gd name="T9" fmla="*/ 36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2">
                  <a:moveTo>
                    <a:pt x="34" y="367"/>
                  </a:moveTo>
                  <a:lnTo>
                    <a:pt x="17" y="372"/>
                  </a:lnTo>
                  <a:lnTo>
                    <a:pt x="0" y="0"/>
                  </a:lnTo>
                  <a:lnTo>
                    <a:pt x="17" y="0"/>
                  </a:lnTo>
                  <a:lnTo>
                    <a:pt x="34" y="36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7" name="Arc 111">
              <a:extLst>
                <a:ext uri="{FF2B5EF4-FFF2-40B4-BE49-F238E27FC236}">
                  <a16:creationId xmlns:a16="http://schemas.microsoft.com/office/drawing/2014/main" id="{F1731E45-52E1-7643-948D-569ACEE2D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" y="1651"/>
              <a:ext cx="13" cy="3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7644 w 7644"/>
                <a:gd name="T1" fmla="*/ 20202 h 21529"/>
                <a:gd name="T2" fmla="*/ 1746 w 7644"/>
                <a:gd name="T3" fmla="*/ 21529 h 21529"/>
                <a:gd name="T4" fmla="*/ 0 w 7644"/>
                <a:gd name="T5" fmla="*/ 0 h 2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44" h="21529" fill="none" extrusionOk="0">
                  <a:moveTo>
                    <a:pt x="7644" y="20202"/>
                  </a:moveTo>
                  <a:cubicBezTo>
                    <a:pt x="5749" y="20918"/>
                    <a:pt x="3764" y="21365"/>
                    <a:pt x="1746" y="21529"/>
                  </a:cubicBezTo>
                </a:path>
                <a:path w="7644" h="21529" stroke="0" extrusionOk="0">
                  <a:moveTo>
                    <a:pt x="7644" y="20202"/>
                  </a:moveTo>
                  <a:cubicBezTo>
                    <a:pt x="5749" y="20918"/>
                    <a:pt x="3764" y="21365"/>
                    <a:pt x="1746" y="21529"/>
                  </a:cubicBez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8" name="Line 112">
              <a:extLst>
                <a:ext uri="{FF2B5EF4-FFF2-40B4-BE49-F238E27FC236}">
                  <a16:creationId xmlns:a16="http://schemas.microsoft.com/office/drawing/2014/main" id="{0A013E97-CC78-B140-9996-EF3025DB7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1321"/>
              <a:ext cx="17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9" name="Arc 113">
              <a:extLst>
                <a:ext uri="{FF2B5EF4-FFF2-40B4-BE49-F238E27FC236}">
                  <a16:creationId xmlns:a16="http://schemas.microsoft.com/office/drawing/2014/main" id="{9F7EF059-610C-0C4E-9B5C-C7E49012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" y="1651"/>
              <a:ext cx="13" cy="3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7644 w 7644"/>
                <a:gd name="T1" fmla="*/ 20202 h 21529"/>
                <a:gd name="T2" fmla="*/ 1746 w 7644"/>
                <a:gd name="T3" fmla="*/ 21529 h 21529"/>
                <a:gd name="T4" fmla="*/ 0 w 7644"/>
                <a:gd name="T5" fmla="*/ 0 h 2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44" h="21529" fill="none" extrusionOk="0">
                  <a:moveTo>
                    <a:pt x="7644" y="20202"/>
                  </a:moveTo>
                  <a:cubicBezTo>
                    <a:pt x="5749" y="20918"/>
                    <a:pt x="3764" y="21365"/>
                    <a:pt x="1746" y="21529"/>
                  </a:cubicBezTo>
                </a:path>
                <a:path w="7644" h="21529" stroke="0" extrusionOk="0">
                  <a:moveTo>
                    <a:pt x="7644" y="20202"/>
                  </a:moveTo>
                  <a:cubicBezTo>
                    <a:pt x="5749" y="20918"/>
                    <a:pt x="3764" y="21365"/>
                    <a:pt x="1746" y="2152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0" name="Freeform 114">
              <a:extLst>
                <a:ext uri="{FF2B5EF4-FFF2-40B4-BE49-F238E27FC236}">
                  <a16:creationId xmlns:a16="http://schemas.microsoft.com/office/drawing/2014/main" id="{7D2558AB-E2CF-D54C-93BB-D7563C21F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321"/>
              <a:ext cx="17" cy="372"/>
            </a:xfrm>
            <a:custGeom>
              <a:avLst/>
              <a:gdLst>
                <a:gd name="T0" fmla="*/ 3 w 3"/>
                <a:gd name="T1" fmla="*/ 66 h 66"/>
                <a:gd name="T2" fmla="*/ 0 w 3"/>
                <a:gd name="T3" fmla="*/ 0 h 66"/>
                <a:gd name="T4" fmla="*/ 3 w 3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6">
                  <a:moveTo>
                    <a:pt x="3" y="66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1" name="Freeform 115">
              <a:extLst>
                <a:ext uri="{FF2B5EF4-FFF2-40B4-BE49-F238E27FC236}">
                  <a16:creationId xmlns:a16="http://schemas.microsoft.com/office/drawing/2014/main" id="{4282BB4B-3394-2947-A17D-3A915F6E5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778"/>
              <a:ext cx="323" cy="28"/>
            </a:xfrm>
            <a:custGeom>
              <a:avLst/>
              <a:gdLst>
                <a:gd name="T0" fmla="*/ 0 w 323"/>
                <a:gd name="T1" fmla="*/ 17 h 28"/>
                <a:gd name="T2" fmla="*/ 0 w 323"/>
                <a:gd name="T3" fmla="*/ 0 h 28"/>
                <a:gd name="T4" fmla="*/ 323 w 323"/>
                <a:gd name="T5" fmla="*/ 11 h 28"/>
                <a:gd name="T6" fmla="*/ 323 w 323"/>
                <a:gd name="T7" fmla="*/ 28 h 28"/>
                <a:gd name="T8" fmla="*/ 0 w 323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8">
                  <a:moveTo>
                    <a:pt x="0" y="17"/>
                  </a:moveTo>
                  <a:lnTo>
                    <a:pt x="0" y="0"/>
                  </a:lnTo>
                  <a:lnTo>
                    <a:pt x="323" y="11"/>
                  </a:lnTo>
                  <a:lnTo>
                    <a:pt x="323" y="28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2" name="Arc 116">
              <a:extLst>
                <a:ext uri="{FF2B5EF4-FFF2-40B4-BE49-F238E27FC236}">
                  <a16:creationId xmlns:a16="http://schemas.microsoft.com/office/drawing/2014/main" id="{520C43AB-ACA9-F247-A621-4C8E915F2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" y="1776"/>
              <a:ext cx="14" cy="17"/>
            </a:xfrm>
            <a:custGeom>
              <a:avLst/>
              <a:gdLst>
                <a:gd name="G0" fmla="+- 21600 0 0"/>
                <a:gd name="G1" fmla="+- 7584 0 0"/>
                <a:gd name="G2" fmla="+- 21600 0 0"/>
                <a:gd name="T0" fmla="*/ 10883 w 21600"/>
                <a:gd name="T1" fmla="*/ 26338 h 26338"/>
                <a:gd name="T2" fmla="*/ 1375 w 21600"/>
                <a:gd name="T3" fmla="*/ 0 h 26338"/>
                <a:gd name="T4" fmla="*/ 21600 w 21600"/>
                <a:gd name="T5" fmla="*/ 7584 h 26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338" fill="none" extrusionOk="0">
                  <a:moveTo>
                    <a:pt x="10883" y="26337"/>
                  </a:moveTo>
                  <a:cubicBezTo>
                    <a:pt x="4153" y="22492"/>
                    <a:pt x="0" y="15335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</a:path>
                <a:path w="21600" h="26338" stroke="0" extrusionOk="0">
                  <a:moveTo>
                    <a:pt x="10883" y="26337"/>
                  </a:moveTo>
                  <a:cubicBezTo>
                    <a:pt x="4153" y="22492"/>
                    <a:pt x="0" y="15335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  <a:lnTo>
                    <a:pt x="21600" y="758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3" name="Line 117">
              <a:extLst>
                <a:ext uri="{FF2B5EF4-FFF2-40B4-BE49-F238E27FC236}">
                  <a16:creationId xmlns:a16="http://schemas.microsoft.com/office/drawing/2014/main" id="{3D0B0A52-8F16-7B4F-8A10-C015E7510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4" y="1795"/>
              <a:ext cx="323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4" name="Arc 118">
              <a:extLst>
                <a:ext uri="{FF2B5EF4-FFF2-40B4-BE49-F238E27FC236}">
                  <a16:creationId xmlns:a16="http://schemas.microsoft.com/office/drawing/2014/main" id="{37B751FC-9060-2247-9683-F5CCEBE2F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" y="1776"/>
              <a:ext cx="14" cy="17"/>
            </a:xfrm>
            <a:custGeom>
              <a:avLst/>
              <a:gdLst>
                <a:gd name="G0" fmla="+- 21600 0 0"/>
                <a:gd name="G1" fmla="+- 7584 0 0"/>
                <a:gd name="G2" fmla="+- 21600 0 0"/>
                <a:gd name="T0" fmla="*/ 10883 w 21600"/>
                <a:gd name="T1" fmla="*/ 26338 h 26338"/>
                <a:gd name="T2" fmla="*/ 1375 w 21600"/>
                <a:gd name="T3" fmla="*/ 0 h 26338"/>
                <a:gd name="T4" fmla="*/ 21600 w 21600"/>
                <a:gd name="T5" fmla="*/ 7584 h 26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338" fill="none" extrusionOk="0">
                  <a:moveTo>
                    <a:pt x="10883" y="26337"/>
                  </a:moveTo>
                  <a:cubicBezTo>
                    <a:pt x="4153" y="22492"/>
                    <a:pt x="0" y="15335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</a:path>
                <a:path w="21600" h="26338" stroke="0" extrusionOk="0">
                  <a:moveTo>
                    <a:pt x="10883" y="26337"/>
                  </a:moveTo>
                  <a:cubicBezTo>
                    <a:pt x="4153" y="22492"/>
                    <a:pt x="0" y="15335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  <a:lnTo>
                    <a:pt x="21600" y="75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5" name="Freeform 119">
              <a:extLst>
                <a:ext uri="{FF2B5EF4-FFF2-40B4-BE49-F238E27FC236}">
                  <a16:creationId xmlns:a16="http://schemas.microsoft.com/office/drawing/2014/main" id="{4211EDFA-9C0E-DF43-8DCF-D18DFE6A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778"/>
              <a:ext cx="323" cy="28"/>
            </a:xfrm>
            <a:custGeom>
              <a:avLst/>
              <a:gdLst>
                <a:gd name="T0" fmla="*/ 0 w 57"/>
                <a:gd name="T1" fmla="*/ 0 h 5"/>
                <a:gd name="T2" fmla="*/ 57 w 57"/>
                <a:gd name="T3" fmla="*/ 2 h 5"/>
                <a:gd name="T4" fmla="*/ 57 w 5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5">
                  <a:moveTo>
                    <a:pt x="0" y="0"/>
                  </a:moveTo>
                  <a:lnTo>
                    <a:pt x="57" y="2"/>
                  </a:lnTo>
                  <a:lnTo>
                    <a:pt x="57" y="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6" name="Freeform 120">
              <a:extLst>
                <a:ext uri="{FF2B5EF4-FFF2-40B4-BE49-F238E27FC236}">
                  <a16:creationId xmlns:a16="http://schemas.microsoft.com/office/drawing/2014/main" id="{91C3BFBD-4B3F-B94B-8757-584BBDB28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1800"/>
              <a:ext cx="102" cy="108"/>
            </a:xfrm>
            <a:custGeom>
              <a:avLst/>
              <a:gdLst>
                <a:gd name="T0" fmla="*/ 91 w 102"/>
                <a:gd name="T1" fmla="*/ 0 h 108"/>
                <a:gd name="T2" fmla="*/ 102 w 102"/>
                <a:gd name="T3" fmla="*/ 12 h 108"/>
                <a:gd name="T4" fmla="*/ 12 w 102"/>
                <a:gd name="T5" fmla="*/ 108 h 108"/>
                <a:gd name="T6" fmla="*/ 0 w 102"/>
                <a:gd name="T7" fmla="*/ 96 h 108"/>
                <a:gd name="T8" fmla="*/ 91 w 102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8">
                  <a:moveTo>
                    <a:pt x="91" y="0"/>
                  </a:moveTo>
                  <a:lnTo>
                    <a:pt x="102" y="12"/>
                  </a:lnTo>
                  <a:lnTo>
                    <a:pt x="12" y="108"/>
                  </a:lnTo>
                  <a:lnTo>
                    <a:pt x="0" y="96"/>
                  </a:lnTo>
                  <a:lnTo>
                    <a:pt x="9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7" name="Freeform 121">
              <a:extLst>
                <a:ext uri="{FF2B5EF4-FFF2-40B4-BE49-F238E27FC236}">
                  <a16:creationId xmlns:a16="http://schemas.microsoft.com/office/drawing/2014/main" id="{7C1FA36F-515E-0D43-9257-B0118DB27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" y="180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8" name="Line 122">
              <a:extLst>
                <a:ext uri="{FF2B5EF4-FFF2-40B4-BE49-F238E27FC236}">
                  <a16:creationId xmlns:a16="http://schemas.microsoft.com/office/drawing/2014/main" id="{EBCD81F0-2EB5-E241-B78E-301E5DA4C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4" y="1800"/>
              <a:ext cx="91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9" name="Freeform 123">
              <a:extLst>
                <a:ext uri="{FF2B5EF4-FFF2-40B4-BE49-F238E27FC236}">
                  <a16:creationId xmlns:a16="http://schemas.microsoft.com/office/drawing/2014/main" id="{BD310DB7-7F29-6F44-99D7-2252D84D6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" y="180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0" name="Freeform 124">
              <a:extLst>
                <a:ext uri="{FF2B5EF4-FFF2-40B4-BE49-F238E27FC236}">
                  <a16:creationId xmlns:a16="http://schemas.microsoft.com/office/drawing/2014/main" id="{9A309655-A965-BC46-9AC2-4A7BC2D3B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1812"/>
              <a:ext cx="102" cy="96"/>
            </a:xfrm>
            <a:custGeom>
              <a:avLst/>
              <a:gdLst>
                <a:gd name="T0" fmla="*/ 18 w 18"/>
                <a:gd name="T1" fmla="*/ 0 h 17"/>
                <a:gd name="T2" fmla="*/ 2 w 18"/>
                <a:gd name="T3" fmla="*/ 17 h 17"/>
                <a:gd name="T4" fmla="*/ 0 w 18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18" y="0"/>
                  </a:moveTo>
                  <a:lnTo>
                    <a:pt x="2" y="17"/>
                  </a:lnTo>
                  <a:lnTo>
                    <a:pt x="0" y="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1" name="Oval 125">
              <a:extLst>
                <a:ext uri="{FF2B5EF4-FFF2-40B4-BE49-F238E27FC236}">
                  <a16:creationId xmlns:a16="http://schemas.microsoft.com/office/drawing/2014/main" id="{F8CC08C0-2373-104E-A825-C8B75F81A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2201"/>
              <a:ext cx="175" cy="175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2" name="Oval 126">
              <a:extLst>
                <a:ext uri="{FF2B5EF4-FFF2-40B4-BE49-F238E27FC236}">
                  <a16:creationId xmlns:a16="http://schemas.microsoft.com/office/drawing/2014/main" id="{C3AE7998-A6E0-5147-8D98-F9060F73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2201"/>
              <a:ext cx="175" cy="1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3" name="Freeform 127">
              <a:extLst>
                <a:ext uri="{FF2B5EF4-FFF2-40B4-BE49-F238E27FC236}">
                  <a16:creationId xmlns:a16="http://schemas.microsoft.com/office/drawing/2014/main" id="{19334FB6-F8FB-5145-A825-A6E1D26F8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1846"/>
              <a:ext cx="22" cy="361"/>
            </a:xfrm>
            <a:custGeom>
              <a:avLst/>
              <a:gdLst>
                <a:gd name="T0" fmla="*/ 22 w 22"/>
                <a:gd name="T1" fmla="*/ 361 h 361"/>
                <a:gd name="T2" fmla="*/ 11 w 22"/>
                <a:gd name="T3" fmla="*/ 361 h 361"/>
                <a:gd name="T4" fmla="*/ 0 w 22"/>
                <a:gd name="T5" fmla="*/ 0 h 361"/>
                <a:gd name="T6" fmla="*/ 16 w 22"/>
                <a:gd name="T7" fmla="*/ 0 h 361"/>
                <a:gd name="T8" fmla="*/ 22 w 22"/>
                <a:gd name="T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1">
                  <a:moveTo>
                    <a:pt x="22" y="361"/>
                  </a:moveTo>
                  <a:lnTo>
                    <a:pt x="11" y="36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22" y="36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4" name="Line 128">
              <a:extLst>
                <a:ext uri="{FF2B5EF4-FFF2-40B4-BE49-F238E27FC236}">
                  <a16:creationId xmlns:a16="http://schemas.microsoft.com/office/drawing/2014/main" id="{1C804E25-E7A4-C54F-96BD-4CF278588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1846"/>
              <a:ext cx="6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5" name="Line 129">
              <a:extLst>
                <a:ext uri="{FF2B5EF4-FFF2-40B4-BE49-F238E27FC236}">
                  <a16:creationId xmlns:a16="http://schemas.microsoft.com/office/drawing/2014/main" id="{053529A0-DAEE-0141-8820-25574D1C8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201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6" name="Freeform 130">
              <a:extLst>
                <a:ext uri="{FF2B5EF4-FFF2-40B4-BE49-F238E27FC236}">
                  <a16:creationId xmlns:a16="http://schemas.microsoft.com/office/drawing/2014/main" id="{A12397BE-E0BF-D342-8736-12861B842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1846"/>
              <a:ext cx="16" cy="361"/>
            </a:xfrm>
            <a:custGeom>
              <a:avLst/>
              <a:gdLst>
                <a:gd name="T0" fmla="*/ 2 w 3"/>
                <a:gd name="T1" fmla="*/ 64 h 64"/>
                <a:gd name="T2" fmla="*/ 0 w 3"/>
                <a:gd name="T3" fmla="*/ 0 h 64"/>
                <a:gd name="T4" fmla="*/ 3 w 3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4">
                  <a:moveTo>
                    <a:pt x="2" y="64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Freeform 131">
              <a:extLst>
                <a:ext uri="{FF2B5EF4-FFF2-40B4-BE49-F238E27FC236}">
                  <a16:creationId xmlns:a16="http://schemas.microsoft.com/office/drawing/2014/main" id="{651ADE6E-CE81-AC4B-B31E-EA185753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" y="2292"/>
              <a:ext cx="323" cy="28"/>
            </a:xfrm>
            <a:custGeom>
              <a:avLst/>
              <a:gdLst>
                <a:gd name="T0" fmla="*/ 0 w 323"/>
                <a:gd name="T1" fmla="*/ 16 h 28"/>
                <a:gd name="T2" fmla="*/ 0 w 323"/>
                <a:gd name="T3" fmla="*/ 0 h 28"/>
                <a:gd name="T4" fmla="*/ 323 w 323"/>
                <a:gd name="T5" fmla="*/ 11 h 28"/>
                <a:gd name="T6" fmla="*/ 323 w 323"/>
                <a:gd name="T7" fmla="*/ 28 h 28"/>
                <a:gd name="T8" fmla="*/ 0 w 323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8">
                  <a:moveTo>
                    <a:pt x="0" y="16"/>
                  </a:moveTo>
                  <a:lnTo>
                    <a:pt x="0" y="0"/>
                  </a:lnTo>
                  <a:lnTo>
                    <a:pt x="323" y="11"/>
                  </a:lnTo>
                  <a:lnTo>
                    <a:pt x="323" y="28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8" name="Arc 132">
              <a:extLst>
                <a:ext uri="{FF2B5EF4-FFF2-40B4-BE49-F238E27FC236}">
                  <a16:creationId xmlns:a16="http://schemas.microsoft.com/office/drawing/2014/main" id="{46D8470D-DC43-0B4E-8571-F523E2A7D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2291"/>
              <a:ext cx="15" cy="15"/>
            </a:xfrm>
            <a:custGeom>
              <a:avLst/>
              <a:gdLst>
                <a:gd name="G0" fmla="+- 21600 0 0"/>
                <a:gd name="G1" fmla="+- 4845 0 0"/>
                <a:gd name="G2" fmla="+- 21600 0 0"/>
                <a:gd name="T0" fmla="*/ 10209 w 21600"/>
                <a:gd name="T1" fmla="*/ 23197 h 23197"/>
                <a:gd name="T2" fmla="*/ 550 w 21600"/>
                <a:gd name="T3" fmla="*/ 0 h 23197"/>
                <a:gd name="T4" fmla="*/ 21600 w 21600"/>
                <a:gd name="T5" fmla="*/ 4845 h 2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97" fill="none" extrusionOk="0">
                  <a:moveTo>
                    <a:pt x="10208" y="23197"/>
                  </a:moveTo>
                  <a:cubicBezTo>
                    <a:pt x="3860" y="19257"/>
                    <a:pt x="0" y="12316"/>
                    <a:pt x="0" y="4845"/>
                  </a:cubicBezTo>
                  <a:cubicBezTo>
                    <a:pt x="0" y="3214"/>
                    <a:pt x="184" y="1589"/>
                    <a:pt x="550" y="0"/>
                  </a:cubicBezTo>
                </a:path>
                <a:path w="21600" h="23197" stroke="0" extrusionOk="0">
                  <a:moveTo>
                    <a:pt x="10208" y="23197"/>
                  </a:moveTo>
                  <a:cubicBezTo>
                    <a:pt x="3860" y="19257"/>
                    <a:pt x="0" y="12316"/>
                    <a:pt x="0" y="4845"/>
                  </a:cubicBezTo>
                  <a:cubicBezTo>
                    <a:pt x="0" y="3214"/>
                    <a:pt x="184" y="1589"/>
                    <a:pt x="550" y="0"/>
                  </a:cubicBezTo>
                  <a:lnTo>
                    <a:pt x="21600" y="484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9" name="Line 133">
              <a:extLst>
                <a:ext uri="{FF2B5EF4-FFF2-40B4-BE49-F238E27FC236}">
                  <a16:creationId xmlns:a16="http://schemas.microsoft.com/office/drawing/2014/main" id="{D8C2D93A-5AC9-4C41-86F4-5F591692B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8" y="2308"/>
              <a:ext cx="323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0" name="Arc 134">
              <a:extLst>
                <a:ext uri="{FF2B5EF4-FFF2-40B4-BE49-F238E27FC236}">
                  <a16:creationId xmlns:a16="http://schemas.microsoft.com/office/drawing/2014/main" id="{F2D6D396-58DF-9042-B0C4-1706CCEB2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2291"/>
              <a:ext cx="15" cy="15"/>
            </a:xfrm>
            <a:custGeom>
              <a:avLst/>
              <a:gdLst>
                <a:gd name="G0" fmla="+- 21600 0 0"/>
                <a:gd name="G1" fmla="+- 4845 0 0"/>
                <a:gd name="G2" fmla="+- 21600 0 0"/>
                <a:gd name="T0" fmla="*/ 10209 w 21600"/>
                <a:gd name="T1" fmla="*/ 23197 h 23197"/>
                <a:gd name="T2" fmla="*/ 550 w 21600"/>
                <a:gd name="T3" fmla="*/ 0 h 23197"/>
                <a:gd name="T4" fmla="*/ 21600 w 21600"/>
                <a:gd name="T5" fmla="*/ 4845 h 2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97" fill="none" extrusionOk="0">
                  <a:moveTo>
                    <a:pt x="10208" y="23197"/>
                  </a:moveTo>
                  <a:cubicBezTo>
                    <a:pt x="3860" y="19257"/>
                    <a:pt x="0" y="12316"/>
                    <a:pt x="0" y="4845"/>
                  </a:cubicBezTo>
                  <a:cubicBezTo>
                    <a:pt x="0" y="3214"/>
                    <a:pt x="184" y="1589"/>
                    <a:pt x="550" y="0"/>
                  </a:cubicBezTo>
                </a:path>
                <a:path w="21600" h="23197" stroke="0" extrusionOk="0">
                  <a:moveTo>
                    <a:pt x="10208" y="23197"/>
                  </a:moveTo>
                  <a:cubicBezTo>
                    <a:pt x="3860" y="19257"/>
                    <a:pt x="0" y="12316"/>
                    <a:pt x="0" y="4845"/>
                  </a:cubicBezTo>
                  <a:cubicBezTo>
                    <a:pt x="0" y="3214"/>
                    <a:pt x="184" y="1589"/>
                    <a:pt x="550" y="0"/>
                  </a:cubicBezTo>
                  <a:lnTo>
                    <a:pt x="21600" y="484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1" name="Freeform 135">
              <a:extLst>
                <a:ext uri="{FF2B5EF4-FFF2-40B4-BE49-F238E27FC236}">
                  <a16:creationId xmlns:a16="http://schemas.microsoft.com/office/drawing/2014/main" id="{B302F622-0C52-294D-A013-E64285594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" y="2292"/>
              <a:ext cx="323" cy="28"/>
            </a:xfrm>
            <a:custGeom>
              <a:avLst/>
              <a:gdLst>
                <a:gd name="T0" fmla="*/ 0 w 57"/>
                <a:gd name="T1" fmla="*/ 0 h 5"/>
                <a:gd name="T2" fmla="*/ 57 w 57"/>
                <a:gd name="T3" fmla="*/ 2 h 5"/>
                <a:gd name="T4" fmla="*/ 57 w 5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5">
                  <a:moveTo>
                    <a:pt x="0" y="0"/>
                  </a:moveTo>
                  <a:lnTo>
                    <a:pt x="57" y="2"/>
                  </a:lnTo>
                  <a:lnTo>
                    <a:pt x="57" y="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2" name="Freeform 136">
              <a:extLst>
                <a:ext uri="{FF2B5EF4-FFF2-40B4-BE49-F238E27FC236}">
                  <a16:creationId xmlns:a16="http://schemas.microsoft.com/office/drawing/2014/main" id="{FFF1B3E8-3D39-2F45-8F01-9FC3DB4B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2308"/>
              <a:ext cx="114" cy="96"/>
            </a:xfrm>
            <a:custGeom>
              <a:avLst/>
              <a:gdLst>
                <a:gd name="T0" fmla="*/ 102 w 114"/>
                <a:gd name="T1" fmla="*/ 0 h 96"/>
                <a:gd name="T2" fmla="*/ 114 w 114"/>
                <a:gd name="T3" fmla="*/ 12 h 96"/>
                <a:gd name="T4" fmla="*/ 12 w 114"/>
                <a:gd name="T5" fmla="*/ 96 h 96"/>
                <a:gd name="T6" fmla="*/ 0 w 114"/>
                <a:gd name="T7" fmla="*/ 85 h 96"/>
                <a:gd name="T8" fmla="*/ 102 w 114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6">
                  <a:moveTo>
                    <a:pt x="102" y="0"/>
                  </a:moveTo>
                  <a:lnTo>
                    <a:pt x="114" y="12"/>
                  </a:lnTo>
                  <a:lnTo>
                    <a:pt x="12" y="96"/>
                  </a:lnTo>
                  <a:lnTo>
                    <a:pt x="0" y="85"/>
                  </a:lnTo>
                  <a:lnTo>
                    <a:pt x="10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3" name="Freeform 137">
              <a:extLst>
                <a:ext uri="{FF2B5EF4-FFF2-40B4-BE49-F238E27FC236}">
                  <a16:creationId xmlns:a16="http://schemas.microsoft.com/office/drawing/2014/main" id="{0FA3E568-89B0-B347-916F-769F6BA67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231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4" name="Line 138">
              <a:extLst>
                <a:ext uri="{FF2B5EF4-FFF2-40B4-BE49-F238E27FC236}">
                  <a16:creationId xmlns:a16="http://schemas.microsoft.com/office/drawing/2014/main" id="{05B042FA-6334-F740-BCDB-470A36300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7" y="2308"/>
              <a:ext cx="102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5" name="Freeform 139">
              <a:extLst>
                <a:ext uri="{FF2B5EF4-FFF2-40B4-BE49-F238E27FC236}">
                  <a16:creationId xmlns:a16="http://schemas.microsoft.com/office/drawing/2014/main" id="{6D874626-C754-F94B-8A1C-156BE22A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231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6" name="Freeform 140">
              <a:extLst>
                <a:ext uri="{FF2B5EF4-FFF2-40B4-BE49-F238E27FC236}">
                  <a16:creationId xmlns:a16="http://schemas.microsoft.com/office/drawing/2014/main" id="{F8400824-31FA-F44E-9FD7-4747A1D67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2320"/>
              <a:ext cx="114" cy="84"/>
            </a:xfrm>
            <a:custGeom>
              <a:avLst/>
              <a:gdLst>
                <a:gd name="T0" fmla="*/ 20 w 20"/>
                <a:gd name="T1" fmla="*/ 0 h 15"/>
                <a:gd name="T2" fmla="*/ 2 w 20"/>
                <a:gd name="T3" fmla="*/ 15 h 15"/>
                <a:gd name="T4" fmla="*/ 0 w 20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lnTo>
                    <a:pt x="2" y="15"/>
                  </a:lnTo>
                  <a:lnTo>
                    <a:pt x="0" y="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7" name="Oval 141">
              <a:extLst>
                <a:ext uri="{FF2B5EF4-FFF2-40B4-BE49-F238E27FC236}">
                  <a16:creationId xmlns:a16="http://schemas.microsoft.com/office/drawing/2014/main" id="{A437AC77-EA08-0D41-BD67-6D9E8C62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246"/>
              <a:ext cx="176" cy="175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8" name="Oval 142">
              <a:extLst>
                <a:ext uri="{FF2B5EF4-FFF2-40B4-BE49-F238E27FC236}">
                  <a16:creationId xmlns:a16="http://schemas.microsoft.com/office/drawing/2014/main" id="{C506AA1C-B583-9141-AB3C-6FB86CA4F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246"/>
              <a:ext cx="176" cy="1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9" name="Freeform 143">
              <a:extLst>
                <a:ext uri="{FF2B5EF4-FFF2-40B4-BE49-F238E27FC236}">
                  <a16:creationId xmlns:a16="http://schemas.microsoft.com/office/drawing/2014/main" id="{4326B914-7821-3E4F-8C04-9A74E90CD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" y="1913"/>
              <a:ext cx="22" cy="333"/>
            </a:xfrm>
            <a:custGeom>
              <a:avLst/>
              <a:gdLst>
                <a:gd name="T0" fmla="*/ 22 w 22"/>
                <a:gd name="T1" fmla="*/ 333 h 333"/>
                <a:gd name="T2" fmla="*/ 5 w 22"/>
                <a:gd name="T3" fmla="*/ 333 h 333"/>
                <a:gd name="T4" fmla="*/ 0 w 22"/>
                <a:gd name="T5" fmla="*/ 0 h 333"/>
                <a:gd name="T6" fmla="*/ 17 w 22"/>
                <a:gd name="T7" fmla="*/ 0 h 333"/>
                <a:gd name="T8" fmla="*/ 22 w 22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33">
                  <a:moveTo>
                    <a:pt x="22" y="333"/>
                  </a:moveTo>
                  <a:lnTo>
                    <a:pt x="5" y="33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2" y="33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0" name="Arc 144">
              <a:extLst>
                <a:ext uri="{FF2B5EF4-FFF2-40B4-BE49-F238E27FC236}">
                  <a16:creationId xmlns:a16="http://schemas.microsoft.com/office/drawing/2014/main" id="{74C327FF-65F1-5540-B43A-31F6715F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" y="2232"/>
              <a:ext cx="13" cy="14"/>
            </a:xfrm>
            <a:custGeom>
              <a:avLst/>
              <a:gdLst>
                <a:gd name="G0" fmla="+- 4526 0 0"/>
                <a:gd name="G1" fmla="+- 0 0 0"/>
                <a:gd name="G2" fmla="+- 21600 0 0"/>
                <a:gd name="T0" fmla="*/ 19800 w 19800"/>
                <a:gd name="T1" fmla="*/ 15274 h 21600"/>
                <a:gd name="T2" fmla="*/ 0 w 19800"/>
                <a:gd name="T3" fmla="*/ 21121 h 21600"/>
                <a:gd name="T4" fmla="*/ 4526 w 198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00" h="21600" fill="none" extrusionOk="0">
                  <a:moveTo>
                    <a:pt x="19799" y="15273"/>
                  </a:moveTo>
                  <a:cubicBezTo>
                    <a:pt x="15748" y="19324"/>
                    <a:pt x="10254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</a:path>
                <a:path w="19800" h="21600" stroke="0" extrusionOk="0">
                  <a:moveTo>
                    <a:pt x="19799" y="15273"/>
                  </a:moveTo>
                  <a:cubicBezTo>
                    <a:pt x="15748" y="19324"/>
                    <a:pt x="10254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  <a:lnTo>
                    <a:pt x="452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1" name="Line 145">
              <a:extLst>
                <a:ext uri="{FF2B5EF4-FFF2-40B4-BE49-F238E27FC236}">
                  <a16:creationId xmlns:a16="http://schemas.microsoft.com/office/drawing/2014/main" id="{BC3DF7E6-9672-304B-A7A9-B15623CBA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913"/>
              <a:ext cx="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2" name="Arc 146">
              <a:extLst>
                <a:ext uri="{FF2B5EF4-FFF2-40B4-BE49-F238E27FC236}">
                  <a16:creationId xmlns:a16="http://schemas.microsoft.com/office/drawing/2014/main" id="{70D4B4FD-07DF-BB4B-9B31-03B2062B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" y="2232"/>
              <a:ext cx="13" cy="14"/>
            </a:xfrm>
            <a:custGeom>
              <a:avLst/>
              <a:gdLst>
                <a:gd name="G0" fmla="+- 4526 0 0"/>
                <a:gd name="G1" fmla="+- 0 0 0"/>
                <a:gd name="G2" fmla="+- 21600 0 0"/>
                <a:gd name="T0" fmla="*/ 19800 w 19800"/>
                <a:gd name="T1" fmla="*/ 15274 h 21600"/>
                <a:gd name="T2" fmla="*/ 0 w 19800"/>
                <a:gd name="T3" fmla="*/ 21121 h 21600"/>
                <a:gd name="T4" fmla="*/ 4526 w 198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00" h="21600" fill="none" extrusionOk="0">
                  <a:moveTo>
                    <a:pt x="19799" y="15273"/>
                  </a:moveTo>
                  <a:cubicBezTo>
                    <a:pt x="15748" y="19324"/>
                    <a:pt x="10254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</a:path>
                <a:path w="19800" h="21600" stroke="0" extrusionOk="0">
                  <a:moveTo>
                    <a:pt x="19799" y="15273"/>
                  </a:moveTo>
                  <a:cubicBezTo>
                    <a:pt x="15748" y="19324"/>
                    <a:pt x="10254" y="21600"/>
                    <a:pt x="4526" y="21600"/>
                  </a:cubicBezTo>
                  <a:cubicBezTo>
                    <a:pt x="3004" y="21600"/>
                    <a:pt x="1487" y="21439"/>
                    <a:pt x="0" y="21120"/>
                  </a:cubicBezTo>
                  <a:lnTo>
                    <a:pt x="452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3" name="Freeform 147">
              <a:extLst>
                <a:ext uri="{FF2B5EF4-FFF2-40B4-BE49-F238E27FC236}">
                  <a16:creationId xmlns:a16="http://schemas.microsoft.com/office/drawing/2014/main" id="{D0B0EE00-AC78-3A4D-A75C-A9904D27E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" y="1913"/>
              <a:ext cx="17" cy="333"/>
            </a:xfrm>
            <a:custGeom>
              <a:avLst/>
              <a:gdLst>
                <a:gd name="T0" fmla="*/ 1 w 3"/>
                <a:gd name="T1" fmla="*/ 59 h 59"/>
                <a:gd name="T2" fmla="*/ 0 w 3"/>
                <a:gd name="T3" fmla="*/ 0 h 59"/>
                <a:gd name="T4" fmla="*/ 3 w 3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9">
                  <a:moveTo>
                    <a:pt x="1" y="59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4" name="Freeform 148">
              <a:extLst>
                <a:ext uri="{FF2B5EF4-FFF2-40B4-BE49-F238E27FC236}">
                  <a16:creationId xmlns:a16="http://schemas.microsoft.com/office/drawing/2014/main" id="{02E5EBC8-C935-0B4A-85A0-C47B7AE96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" y="2331"/>
              <a:ext cx="340" cy="28"/>
            </a:xfrm>
            <a:custGeom>
              <a:avLst/>
              <a:gdLst>
                <a:gd name="T0" fmla="*/ 0 w 340"/>
                <a:gd name="T1" fmla="*/ 17 h 28"/>
                <a:gd name="T2" fmla="*/ 5 w 340"/>
                <a:gd name="T3" fmla="*/ 0 h 28"/>
                <a:gd name="T4" fmla="*/ 340 w 340"/>
                <a:gd name="T5" fmla="*/ 11 h 28"/>
                <a:gd name="T6" fmla="*/ 340 w 340"/>
                <a:gd name="T7" fmla="*/ 28 h 28"/>
                <a:gd name="T8" fmla="*/ 0 w 340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28">
                  <a:moveTo>
                    <a:pt x="0" y="17"/>
                  </a:moveTo>
                  <a:lnTo>
                    <a:pt x="5" y="0"/>
                  </a:lnTo>
                  <a:lnTo>
                    <a:pt x="340" y="11"/>
                  </a:lnTo>
                  <a:lnTo>
                    <a:pt x="340" y="28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5" name="Arc 149">
              <a:extLst>
                <a:ext uri="{FF2B5EF4-FFF2-40B4-BE49-F238E27FC236}">
                  <a16:creationId xmlns:a16="http://schemas.microsoft.com/office/drawing/2014/main" id="{A3DDE710-AEDB-C74A-A978-1941E886E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" y="2330"/>
              <a:ext cx="14" cy="13"/>
            </a:xfrm>
            <a:custGeom>
              <a:avLst/>
              <a:gdLst>
                <a:gd name="G0" fmla="+- 21600 0 0"/>
                <a:gd name="G1" fmla="+- 15003 0 0"/>
                <a:gd name="G2" fmla="+- 21600 0 0"/>
                <a:gd name="T0" fmla="*/ 481 w 21600"/>
                <a:gd name="T1" fmla="*/ 19534 h 19534"/>
                <a:gd name="T2" fmla="*/ 6061 w 21600"/>
                <a:gd name="T3" fmla="*/ 0 h 19534"/>
                <a:gd name="T4" fmla="*/ 21600 w 21600"/>
                <a:gd name="T5" fmla="*/ 15003 h 19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34" fill="none" extrusionOk="0">
                  <a:moveTo>
                    <a:pt x="480" y="19534"/>
                  </a:moveTo>
                  <a:cubicBezTo>
                    <a:pt x="161" y="18044"/>
                    <a:pt x="0" y="16526"/>
                    <a:pt x="0" y="15003"/>
                  </a:cubicBezTo>
                  <a:cubicBezTo>
                    <a:pt x="0" y="9405"/>
                    <a:pt x="2172" y="4026"/>
                    <a:pt x="6060" y="-1"/>
                  </a:cubicBezTo>
                </a:path>
                <a:path w="21600" h="19534" stroke="0" extrusionOk="0">
                  <a:moveTo>
                    <a:pt x="480" y="19534"/>
                  </a:moveTo>
                  <a:cubicBezTo>
                    <a:pt x="161" y="18044"/>
                    <a:pt x="0" y="16526"/>
                    <a:pt x="0" y="15003"/>
                  </a:cubicBezTo>
                  <a:cubicBezTo>
                    <a:pt x="0" y="9405"/>
                    <a:pt x="2172" y="4026"/>
                    <a:pt x="6060" y="-1"/>
                  </a:cubicBezTo>
                  <a:lnTo>
                    <a:pt x="21600" y="1500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6" name="Line 150">
              <a:extLst>
                <a:ext uri="{FF2B5EF4-FFF2-40B4-BE49-F238E27FC236}">
                  <a16:creationId xmlns:a16="http://schemas.microsoft.com/office/drawing/2014/main" id="{C260114E-BC49-5647-AC85-A6B8AF442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1" y="2348"/>
              <a:ext cx="340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7" name="Arc 151">
              <a:extLst>
                <a:ext uri="{FF2B5EF4-FFF2-40B4-BE49-F238E27FC236}">
                  <a16:creationId xmlns:a16="http://schemas.microsoft.com/office/drawing/2014/main" id="{26AF99CC-376B-BB47-84EE-BCAC6964B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" y="2330"/>
              <a:ext cx="14" cy="13"/>
            </a:xfrm>
            <a:custGeom>
              <a:avLst/>
              <a:gdLst>
                <a:gd name="G0" fmla="+- 21600 0 0"/>
                <a:gd name="G1" fmla="+- 15003 0 0"/>
                <a:gd name="G2" fmla="+- 21600 0 0"/>
                <a:gd name="T0" fmla="*/ 481 w 21600"/>
                <a:gd name="T1" fmla="*/ 19534 h 19534"/>
                <a:gd name="T2" fmla="*/ 6061 w 21600"/>
                <a:gd name="T3" fmla="*/ 0 h 19534"/>
                <a:gd name="T4" fmla="*/ 21600 w 21600"/>
                <a:gd name="T5" fmla="*/ 15003 h 19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34" fill="none" extrusionOk="0">
                  <a:moveTo>
                    <a:pt x="480" y="19534"/>
                  </a:moveTo>
                  <a:cubicBezTo>
                    <a:pt x="161" y="18044"/>
                    <a:pt x="0" y="16526"/>
                    <a:pt x="0" y="15003"/>
                  </a:cubicBezTo>
                  <a:cubicBezTo>
                    <a:pt x="0" y="9405"/>
                    <a:pt x="2172" y="4026"/>
                    <a:pt x="6060" y="-1"/>
                  </a:cubicBezTo>
                </a:path>
                <a:path w="21600" h="19534" stroke="0" extrusionOk="0">
                  <a:moveTo>
                    <a:pt x="480" y="19534"/>
                  </a:moveTo>
                  <a:cubicBezTo>
                    <a:pt x="161" y="18044"/>
                    <a:pt x="0" y="16526"/>
                    <a:pt x="0" y="15003"/>
                  </a:cubicBezTo>
                  <a:cubicBezTo>
                    <a:pt x="0" y="9405"/>
                    <a:pt x="2172" y="4026"/>
                    <a:pt x="6060" y="-1"/>
                  </a:cubicBezTo>
                  <a:lnTo>
                    <a:pt x="21600" y="1500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8" name="Freeform 152">
              <a:extLst>
                <a:ext uri="{FF2B5EF4-FFF2-40B4-BE49-F238E27FC236}">
                  <a16:creationId xmlns:a16="http://schemas.microsoft.com/office/drawing/2014/main" id="{215DA2F1-A6E8-1E45-9F37-141FF6F9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2331"/>
              <a:ext cx="335" cy="28"/>
            </a:xfrm>
            <a:custGeom>
              <a:avLst/>
              <a:gdLst>
                <a:gd name="T0" fmla="*/ 0 w 59"/>
                <a:gd name="T1" fmla="*/ 0 h 5"/>
                <a:gd name="T2" fmla="*/ 59 w 59"/>
                <a:gd name="T3" fmla="*/ 2 h 5"/>
                <a:gd name="T4" fmla="*/ 59 w 59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">
                  <a:moveTo>
                    <a:pt x="0" y="0"/>
                  </a:moveTo>
                  <a:lnTo>
                    <a:pt x="59" y="2"/>
                  </a:lnTo>
                  <a:lnTo>
                    <a:pt x="59" y="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9" name="Oval 153">
              <a:extLst>
                <a:ext uri="{FF2B5EF4-FFF2-40B4-BE49-F238E27FC236}">
                  <a16:creationId xmlns:a16="http://schemas.microsoft.com/office/drawing/2014/main" id="{1E73FDB2-24CD-B946-89BC-88A2B857C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1230"/>
              <a:ext cx="85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0" name="Oval 154">
              <a:extLst>
                <a:ext uri="{FF2B5EF4-FFF2-40B4-BE49-F238E27FC236}">
                  <a16:creationId xmlns:a16="http://schemas.microsoft.com/office/drawing/2014/main" id="{09BC3969-3223-C448-AC5B-B7187848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1230"/>
              <a:ext cx="85" cy="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1" name="Freeform 155">
              <a:extLst>
                <a:ext uri="{FF2B5EF4-FFF2-40B4-BE49-F238E27FC236}">
                  <a16:creationId xmlns:a16="http://schemas.microsoft.com/office/drawing/2014/main" id="{9B3A200F-58AA-D94C-AABC-8226CA56F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1275"/>
              <a:ext cx="272" cy="79"/>
            </a:xfrm>
            <a:custGeom>
              <a:avLst/>
              <a:gdLst>
                <a:gd name="T0" fmla="*/ 0 w 272"/>
                <a:gd name="T1" fmla="*/ 17 h 79"/>
                <a:gd name="T2" fmla="*/ 6 w 272"/>
                <a:gd name="T3" fmla="*/ 0 h 79"/>
                <a:gd name="T4" fmla="*/ 272 w 272"/>
                <a:gd name="T5" fmla="*/ 63 h 79"/>
                <a:gd name="T6" fmla="*/ 266 w 272"/>
                <a:gd name="T7" fmla="*/ 79 h 79"/>
                <a:gd name="T8" fmla="*/ 0 w 272"/>
                <a:gd name="T9" fmla="*/ 1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79">
                  <a:moveTo>
                    <a:pt x="0" y="17"/>
                  </a:moveTo>
                  <a:lnTo>
                    <a:pt x="6" y="0"/>
                  </a:lnTo>
                  <a:lnTo>
                    <a:pt x="272" y="63"/>
                  </a:lnTo>
                  <a:lnTo>
                    <a:pt x="266" y="79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2" name="Freeform 156">
              <a:extLst>
                <a:ext uri="{FF2B5EF4-FFF2-40B4-BE49-F238E27FC236}">
                  <a16:creationId xmlns:a16="http://schemas.microsoft.com/office/drawing/2014/main" id="{1F579433-B952-464E-A25C-6CC78F90A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1275"/>
              <a:ext cx="6" cy="1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2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3" name="Line 157">
              <a:extLst>
                <a:ext uri="{FF2B5EF4-FFF2-40B4-BE49-F238E27FC236}">
                  <a16:creationId xmlns:a16="http://schemas.microsoft.com/office/drawing/2014/main" id="{C5074676-EC4E-0341-96FD-B506315A0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9" y="1292"/>
              <a:ext cx="266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4" name="Freeform 158">
              <a:extLst>
                <a:ext uri="{FF2B5EF4-FFF2-40B4-BE49-F238E27FC236}">
                  <a16:creationId xmlns:a16="http://schemas.microsoft.com/office/drawing/2014/main" id="{FC0201E0-CEE6-794F-97D7-94BDCD879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1275"/>
              <a:ext cx="6" cy="1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2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5" name="Freeform 159">
              <a:extLst>
                <a:ext uri="{FF2B5EF4-FFF2-40B4-BE49-F238E27FC236}">
                  <a16:creationId xmlns:a16="http://schemas.microsoft.com/office/drawing/2014/main" id="{3330297E-36F0-A24F-81E4-04D6CAFCE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1275"/>
              <a:ext cx="266" cy="79"/>
            </a:xfrm>
            <a:custGeom>
              <a:avLst/>
              <a:gdLst>
                <a:gd name="T0" fmla="*/ 0 w 47"/>
                <a:gd name="T1" fmla="*/ 0 h 14"/>
                <a:gd name="T2" fmla="*/ 47 w 47"/>
                <a:gd name="T3" fmla="*/ 11 h 14"/>
                <a:gd name="T4" fmla="*/ 46 w 47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4">
                  <a:moveTo>
                    <a:pt x="0" y="0"/>
                  </a:moveTo>
                  <a:lnTo>
                    <a:pt x="47" y="11"/>
                  </a:lnTo>
                  <a:lnTo>
                    <a:pt x="46" y="1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6" name="Freeform 160">
              <a:extLst>
                <a:ext uri="{FF2B5EF4-FFF2-40B4-BE49-F238E27FC236}">
                  <a16:creationId xmlns:a16="http://schemas.microsoft.com/office/drawing/2014/main" id="{94B6C3E4-7824-7C4F-A20F-EDB76E246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016"/>
              <a:ext cx="28" cy="231"/>
            </a:xfrm>
            <a:custGeom>
              <a:avLst/>
              <a:gdLst>
                <a:gd name="T0" fmla="*/ 11 w 28"/>
                <a:gd name="T1" fmla="*/ 231 h 231"/>
                <a:gd name="T2" fmla="*/ 0 w 28"/>
                <a:gd name="T3" fmla="*/ 231 h 231"/>
                <a:gd name="T4" fmla="*/ 11 w 28"/>
                <a:gd name="T5" fmla="*/ 0 h 231"/>
                <a:gd name="T6" fmla="*/ 28 w 28"/>
                <a:gd name="T7" fmla="*/ 0 h 231"/>
                <a:gd name="T8" fmla="*/ 11 w 28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31">
                  <a:moveTo>
                    <a:pt x="11" y="231"/>
                  </a:moveTo>
                  <a:lnTo>
                    <a:pt x="0" y="231"/>
                  </a:lnTo>
                  <a:lnTo>
                    <a:pt x="11" y="0"/>
                  </a:lnTo>
                  <a:lnTo>
                    <a:pt x="28" y="0"/>
                  </a:lnTo>
                  <a:lnTo>
                    <a:pt x="11" y="23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7" name="Freeform 161">
              <a:extLst>
                <a:ext uri="{FF2B5EF4-FFF2-40B4-BE49-F238E27FC236}">
                  <a16:creationId xmlns:a16="http://schemas.microsoft.com/office/drawing/2014/main" id="{8AE009CE-FAE7-994C-B6D3-2F0B5960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247"/>
              <a:ext cx="23" cy="12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8" name="Line 162">
              <a:extLst>
                <a:ext uri="{FF2B5EF4-FFF2-40B4-BE49-F238E27FC236}">
                  <a16:creationId xmlns:a16="http://schemas.microsoft.com/office/drawing/2014/main" id="{4181B10F-9B1C-7648-A6EA-38FBC0DD7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016"/>
              <a:ext cx="17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9" name="Freeform 163">
              <a:extLst>
                <a:ext uri="{FF2B5EF4-FFF2-40B4-BE49-F238E27FC236}">
                  <a16:creationId xmlns:a16="http://schemas.microsoft.com/office/drawing/2014/main" id="{91BBDE9D-DFA3-0247-864D-B42DD8B6D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247"/>
              <a:ext cx="23" cy="12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0" name="Freeform 164">
              <a:extLst>
                <a:ext uri="{FF2B5EF4-FFF2-40B4-BE49-F238E27FC236}">
                  <a16:creationId xmlns:a16="http://schemas.microsoft.com/office/drawing/2014/main" id="{1D0A833A-9690-864A-97DC-9DAE9246A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016"/>
              <a:ext cx="28" cy="231"/>
            </a:xfrm>
            <a:custGeom>
              <a:avLst/>
              <a:gdLst>
                <a:gd name="T0" fmla="*/ 0 w 5"/>
                <a:gd name="T1" fmla="*/ 41 h 41"/>
                <a:gd name="T2" fmla="*/ 2 w 5"/>
                <a:gd name="T3" fmla="*/ 0 h 41"/>
                <a:gd name="T4" fmla="*/ 5 w 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1">
                  <a:moveTo>
                    <a:pt x="0" y="41"/>
                  </a:moveTo>
                  <a:lnTo>
                    <a:pt x="2" y="0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1" name="Oval 165">
              <a:extLst>
                <a:ext uri="{FF2B5EF4-FFF2-40B4-BE49-F238E27FC236}">
                  <a16:creationId xmlns:a16="http://schemas.microsoft.com/office/drawing/2014/main" id="{5C89E451-34B2-3F40-B1DE-0F78FDC3D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755"/>
              <a:ext cx="85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2" name="Oval 166">
              <a:extLst>
                <a:ext uri="{FF2B5EF4-FFF2-40B4-BE49-F238E27FC236}">
                  <a16:creationId xmlns:a16="http://schemas.microsoft.com/office/drawing/2014/main" id="{E810D516-A7DB-8C46-9040-D09157482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755"/>
              <a:ext cx="85" cy="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3" name="Freeform 167">
              <a:extLst>
                <a:ext uri="{FF2B5EF4-FFF2-40B4-BE49-F238E27FC236}">
                  <a16:creationId xmlns:a16="http://schemas.microsoft.com/office/drawing/2014/main" id="{19B67C9B-3B94-F24F-A010-1C7BF2ED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1800"/>
              <a:ext cx="317" cy="51"/>
            </a:xfrm>
            <a:custGeom>
              <a:avLst/>
              <a:gdLst>
                <a:gd name="T0" fmla="*/ 0 w 317"/>
                <a:gd name="T1" fmla="*/ 12 h 51"/>
                <a:gd name="T2" fmla="*/ 0 w 317"/>
                <a:gd name="T3" fmla="*/ 0 h 51"/>
                <a:gd name="T4" fmla="*/ 317 w 317"/>
                <a:gd name="T5" fmla="*/ 34 h 51"/>
                <a:gd name="T6" fmla="*/ 317 w 317"/>
                <a:gd name="T7" fmla="*/ 51 h 51"/>
                <a:gd name="T8" fmla="*/ 0 w 317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51">
                  <a:moveTo>
                    <a:pt x="0" y="12"/>
                  </a:moveTo>
                  <a:lnTo>
                    <a:pt x="0" y="0"/>
                  </a:lnTo>
                  <a:lnTo>
                    <a:pt x="317" y="34"/>
                  </a:lnTo>
                  <a:lnTo>
                    <a:pt x="317" y="51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4" name="Arc 168">
              <a:extLst>
                <a:ext uri="{FF2B5EF4-FFF2-40B4-BE49-F238E27FC236}">
                  <a16:creationId xmlns:a16="http://schemas.microsoft.com/office/drawing/2014/main" id="{DEC4BB8C-607E-2C47-9C4B-68F801690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1799"/>
              <a:ext cx="14" cy="14"/>
            </a:xfrm>
            <a:custGeom>
              <a:avLst/>
              <a:gdLst>
                <a:gd name="G0" fmla="+- 21600 0 0"/>
                <a:gd name="G1" fmla="+- 6831 0 0"/>
                <a:gd name="G2" fmla="+- 21600 0 0"/>
                <a:gd name="T0" fmla="*/ 6326 w 21600"/>
                <a:gd name="T1" fmla="*/ 22105 h 22105"/>
                <a:gd name="T2" fmla="*/ 1108 w 21600"/>
                <a:gd name="T3" fmla="*/ 0 h 22105"/>
                <a:gd name="T4" fmla="*/ 21600 w 21600"/>
                <a:gd name="T5" fmla="*/ 6831 h 2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05" fill="none" extrusionOk="0">
                  <a:moveTo>
                    <a:pt x="6326" y="22104"/>
                  </a:moveTo>
                  <a:cubicBezTo>
                    <a:pt x="2275" y="18053"/>
                    <a:pt x="0" y="12559"/>
                    <a:pt x="0" y="6831"/>
                  </a:cubicBezTo>
                  <a:cubicBezTo>
                    <a:pt x="0" y="4509"/>
                    <a:pt x="374" y="2202"/>
                    <a:pt x="1108" y="0"/>
                  </a:cubicBezTo>
                </a:path>
                <a:path w="21600" h="22105" stroke="0" extrusionOk="0">
                  <a:moveTo>
                    <a:pt x="6326" y="22104"/>
                  </a:moveTo>
                  <a:cubicBezTo>
                    <a:pt x="2275" y="18053"/>
                    <a:pt x="0" y="12559"/>
                    <a:pt x="0" y="6831"/>
                  </a:cubicBezTo>
                  <a:cubicBezTo>
                    <a:pt x="0" y="4509"/>
                    <a:pt x="374" y="2202"/>
                    <a:pt x="1108" y="0"/>
                  </a:cubicBezTo>
                  <a:lnTo>
                    <a:pt x="21600" y="683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5" name="Line 169">
              <a:extLst>
                <a:ext uri="{FF2B5EF4-FFF2-40B4-BE49-F238E27FC236}">
                  <a16:creationId xmlns:a16="http://schemas.microsoft.com/office/drawing/2014/main" id="{D231154C-B903-0C4C-A52B-DFF5A8D42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1" y="1812"/>
              <a:ext cx="317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6" name="Arc 170">
              <a:extLst>
                <a:ext uri="{FF2B5EF4-FFF2-40B4-BE49-F238E27FC236}">
                  <a16:creationId xmlns:a16="http://schemas.microsoft.com/office/drawing/2014/main" id="{C7295AFD-B92F-7A4D-BE5C-18077F37A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1799"/>
              <a:ext cx="14" cy="14"/>
            </a:xfrm>
            <a:custGeom>
              <a:avLst/>
              <a:gdLst>
                <a:gd name="G0" fmla="+- 21600 0 0"/>
                <a:gd name="G1" fmla="+- 6831 0 0"/>
                <a:gd name="G2" fmla="+- 21600 0 0"/>
                <a:gd name="T0" fmla="*/ 6326 w 21600"/>
                <a:gd name="T1" fmla="*/ 22105 h 22105"/>
                <a:gd name="T2" fmla="*/ 1108 w 21600"/>
                <a:gd name="T3" fmla="*/ 0 h 22105"/>
                <a:gd name="T4" fmla="*/ 21600 w 21600"/>
                <a:gd name="T5" fmla="*/ 6831 h 2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05" fill="none" extrusionOk="0">
                  <a:moveTo>
                    <a:pt x="6326" y="22104"/>
                  </a:moveTo>
                  <a:cubicBezTo>
                    <a:pt x="2275" y="18053"/>
                    <a:pt x="0" y="12559"/>
                    <a:pt x="0" y="6831"/>
                  </a:cubicBezTo>
                  <a:cubicBezTo>
                    <a:pt x="0" y="4509"/>
                    <a:pt x="374" y="2202"/>
                    <a:pt x="1108" y="0"/>
                  </a:cubicBezTo>
                </a:path>
                <a:path w="21600" h="22105" stroke="0" extrusionOk="0">
                  <a:moveTo>
                    <a:pt x="6326" y="22104"/>
                  </a:moveTo>
                  <a:cubicBezTo>
                    <a:pt x="2275" y="18053"/>
                    <a:pt x="0" y="12559"/>
                    <a:pt x="0" y="6831"/>
                  </a:cubicBezTo>
                  <a:cubicBezTo>
                    <a:pt x="0" y="4509"/>
                    <a:pt x="374" y="2202"/>
                    <a:pt x="1108" y="0"/>
                  </a:cubicBezTo>
                  <a:lnTo>
                    <a:pt x="21600" y="683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7" name="Freeform 171">
              <a:extLst>
                <a:ext uri="{FF2B5EF4-FFF2-40B4-BE49-F238E27FC236}">
                  <a16:creationId xmlns:a16="http://schemas.microsoft.com/office/drawing/2014/main" id="{61E9BFC0-6D5B-6C4B-8A55-4FDD58C12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1800"/>
              <a:ext cx="317" cy="51"/>
            </a:xfrm>
            <a:custGeom>
              <a:avLst/>
              <a:gdLst>
                <a:gd name="T0" fmla="*/ 0 w 56"/>
                <a:gd name="T1" fmla="*/ 0 h 9"/>
                <a:gd name="T2" fmla="*/ 56 w 56"/>
                <a:gd name="T3" fmla="*/ 6 h 9"/>
                <a:gd name="T4" fmla="*/ 56 w 5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9">
                  <a:moveTo>
                    <a:pt x="0" y="0"/>
                  </a:moveTo>
                  <a:lnTo>
                    <a:pt x="56" y="6"/>
                  </a:lnTo>
                  <a:lnTo>
                    <a:pt x="56" y="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8" name="Freeform 172">
              <a:extLst>
                <a:ext uri="{FF2B5EF4-FFF2-40B4-BE49-F238E27FC236}">
                  <a16:creationId xmlns:a16="http://schemas.microsoft.com/office/drawing/2014/main" id="{065F972D-8BD2-BA47-9887-E41194DD3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" y="1439"/>
              <a:ext cx="96" cy="328"/>
            </a:xfrm>
            <a:custGeom>
              <a:avLst/>
              <a:gdLst>
                <a:gd name="T0" fmla="*/ 96 w 96"/>
                <a:gd name="T1" fmla="*/ 322 h 328"/>
                <a:gd name="T2" fmla="*/ 79 w 96"/>
                <a:gd name="T3" fmla="*/ 328 h 328"/>
                <a:gd name="T4" fmla="*/ 0 w 96"/>
                <a:gd name="T5" fmla="*/ 6 h 328"/>
                <a:gd name="T6" fmla="*/ 17 w 96"/>
                <a:gd name="T7" fmla="*/ 0 h 328"/>
                <a:gd name="T8" fmla="*/ 96 w 96"/>
                <a:gd name="T9" fmla="*/ 32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28">
                  <a:moveTo>
                    <a:pt x="96" y="322"/>
                  </a:moveTo>
                  <a:lnTo>
                    <a:pt x="79" y="328"/>
                  </a:lnTo>
                  <a:lnTo>
                    <a:pt x="0" y="6"/>
                  </a:lnTo>
                  <a:lnTo>
                    <a:pt x="17" y="0"/>
                  </a:lnTo>
                  <a:lnTo>
                    <a:pt x="96" y="3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9" name="Freeform 173">
              <a:extLst>
                <a:ext uri="{FF2B5EF4-FFF2-40B4-BE49-F238E27FC236}">
                  <a16:creationId xmlns:a16="http://schemas.microsoft.com/office/drawing/2014/main" id="{2C17C84E-0147-5B41-A851-19D13BA54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1755"/>
              <a:ext cx="6" cy="6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0" name="Line 174">
              <a:extLst>
                <a:ext uri="{FF2B5EF4-FFF2-40B4-BE49-F238E27FC236}">
                  <a16:creationId xmlns:a16="http://schemas.microsoft.com/office/drawing/2014/main" id="{B9138F06-5CE8-C243-A559-2686C5AB3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439"/>
              <a:ext cx="79" cy="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1" name="Freeform 175">
              <a:extLst>
                <a:ext uri="{FF2B5EF4-FFF2-40B4-BE49-F238E27FC236}">
                  <a16:creationId xmlns:a16="http://schemas.microsoft.com/office/drawing/2014/main" id="{BD84216E-EB62-9C4F-AFDB-E69C98735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1755"/>
              <a:ext cx="6" cy="6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2" name="Freeform 176">
              <a:extLst>
                <a:ext uri="{FF2B5EF4-FFF2-40B4-BE49-F238E27FC236}">
                  <a16:creationId xmlns:a16="http://schemas.microsoft.com/office/drawing/2014/main" id="{840E2203-21D2-AC4E-9502-6893FE608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" y="1439"/>
              <a:ext cx="79" cy="328"/>
            </a:xfrm>
            <a:custGeom>
              <a:avLst/>
              <a:gdLst>
                <a:gd name="T0" fmla="*/ 14 w 14"/>
                <a:gd name="T1" fmla="*/ 58 h 58"/>
                <a:gd name="T2" fmla="*/ 0 w 14"/>
                <a:gd name="T3" fmla="*/ 1 h 58"/>
                <a:gd name="T4" fmla="*/ 3 w 14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8">
                  <a:moveTo>
                    <a:pt x="14" y="58"/>
                  </a:move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3" name="Freeform 177">
              <a:extLst>
                <a:ext uri="{FF2B5EF4-FFF2-40B4-BE49-F238E27FC236}">
                  <a16:creationId xmlns:a16="http://schemas.microsoft.com/office/drawing/2014/main" id="{4733E189-8F08-5646-AF19-D36FE8D5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1812"/>
              <a:ext cx="114" cy="124"/>
            </a:xfrm>
            <a:custGeom>
              <a:avLst/>
              <a:gdLst>
                <a:gd name="T0" fmla="*/ 102 w 114"/>
                <a:gd name="T1" fmla="*/ 0 h 124"/>
                <a:gd name="T2" fmla="*/ 114 w 114"/>
                <a:gd name="T3" fmla="*/ 11 h 124"/>
                <a:gd name="T4" fmla="*/ 12 w 114"/>
                <a:gd name="T5" fmla="*/ 124 h 124"/>
                <a:gd name="T6" fmla="*/ 0 w 114"/>
                <a:gd name="T7" fmla="*/ 113 h 124"/>
                <a:gd name="T8" fmla="*/ 102 w 11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4">
                  <a:moveTo>
                    <a:pt x="102" y="0"/>
                  </a:moveTo>
                  <a:lnTo>
                    <a:pt x="114" y="11"/>
                  </a:lnTo>
                  <a:lnTo>
                    <a:pt x="12" y="124"/>
                  </a:lnTo>
                  <a:lnTo>
                    <a:pt x="0" y="113"/>
                  </a:lnTo>
                  <a:lnTo>
                    <a:pt x="10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4" name="Freeform 178">
              <a:extLst>
                <a:ext uri="{FF2B5EF4-FFF2-40B4-BE49-F238E27FC236}">
                  <a16:creationId xmlns:a16="http://schemas.microsoft.com/office/drawing/2014/main" id="{0E91ABBA-CD42-5E4C-BDBB-4257B9AC5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1817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5" name="Line 179">
              <a:extLst>
                <a:ext uri="{FF2B5EF4-FFF2-40B4-BE49-F238E27FC236}">
                  <a16:creationId xmlns:a16="http://schemas.microsoft.com/office/drawing/2014/main" id="{71AF0843-B1E7-BD4B-9F21-3C969E3E1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7" y="1812"/>
              <a:ext cx="102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6" name="Freeform 180">
              <a:extLst>
                <a:ext uri="{FF2B5EF4-FFF2-40B4-BE49-F238E27FC236}">
                  <a16:creationId xmlns:a16="http://schemas.microsoft.com/office/drawing/2014/main" id="{FAB76A4D-4D1E-9941-9943-D8F9E007D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1817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7" name="Freeform 181">
              <a:extLst>
                <a:ext uri="{FF2B5EF4-FFF2-40B4-BE49-F238E27FC236}">
                  <a16:creationId xmlns:a16="http://schemas.microsoft.com/office/drawing/2014/main" id="{D4B993F3-A29E-F341-9CC3-3952C941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1823"/>
              <a:ext cx="114" cy="113"/>
            </a:xfrm>
            <a:custGeom>
              <a:avLst/>
              <a:gdLst>
                <a:gd name="T0" fmla="*/ 20 w 20"/>
                <a:gd name="T1" fmla="*/ 0 h 20"/>
                <a:gd name="T2" fmla="*/ 2 w 20"/>
                <a:gd name="T3" fmla="*/ 20 h 20"/>
                <a:gd name="T4" fmla="*/ 0 w 20"/>
                <a:gd name="T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" y="20"/>
                  </a:lnTo>
                  <a:lnTo>
                    <a:pt x="0" y="1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8" name="Oval 182">
              <a:extLst>
                <a:ext uri="{FF2B5EF4-FFF2-40B4-BE49-F238E27FC236}">
                  <a16:creationId xmlns:a16="http://schemas.microsoft.com/office/drawing/2014/main" id="{07C6A697-F7B7-284E-A86A-FC278261F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2269"/>
              <a:ext cx="85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9" name="Oval 183">
              <a:extLst>
                <a:ext uri="{FF2B5EF4-FFF2-40B4-BE49-F238E27FC236}">
                  <a16:creationId xmlns:a16="http://schemas.microsoft.com/office/drawing/2014/main" id="{FB834DC7-AFBC-CC49-B144-F2C54F867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2269"/>
              <a:ext cx="85" cy="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0" name="Freeform 184">
              <a:extLst>
                <a:ext uri="{FF2B5EF4-FFF2-40B4-BE49-F238E27FC236}">
                  <a16:creationId xmlns:a16="http://schemas.microsoft.com/office/drawing/2014/main" id="{719433B1-1F06-0A4B-B576-7C100B16A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1942"/>
              <a:ext cx="29" cy="333"/>
            </a:xfrm>
            <a:custGeom>
              <a:avLst/>
              <a:gdLst>
                <a:gd name="T0" fmla="*/ 29 w 29"/>
                <a:gd name="T1" fmla="*/ 333 h 333"/>
                <a:gd name="T2" fmla="*/ 12 w 29"/>
                <a:gd name="T3" fmla="*/ 333 h 333"/>
                <a:gd name="T4" fmla="*/ 0 w 29"/>
                <a:gd name="T5" fmla="*/ 0 h 333"/>
                <a:gd name="T6" fmla="*/ 17 w 29"/>
                <a:gd name="T7" fmla="*/ 0 h 333"/>
                <a:gd name="T8" fmla="*/ 29 w 29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3">
                  <a:moveTo>
                    <a:pt x="29" y="333"/>
                  </a:moveTo>
                  <a:lnTo>
                    <a:pt x="12" y="33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9" y="33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1" name="Line 185">
              <a:extLst>
                <a:ext uri="{FF2B5EF4-FFF2-40B4-BE49-F238E27FC236}">
                  <a16:creationId xmlns:a16="http://schemas.microsoft.com/office/drawing/2014/main" id="{11F83CDE-1C75-1C43-A2B2-4E3A7B99F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1942"/>
              <a:ext cx="12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2" name="Line 186">
              <a:extLst>
                <a:ext uri="{FF2B5EF4-FFF2-40B4-BE49-F238E27FC236}">
                  <a16:creationId xmlns:a16="http://schemas.microsoft.com/office/drawing/2014/main" id="{8C319656-5116-6049-AAEA-F191F5CFF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2269"/>
              <a:ext cx="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3" name="Freeform 187">
              <a:extLst>
                <a:ext uri="{FF2B5EF4-FFF2-40B4-BE49-F238E27FC236}">
                  <a16:creationId xmlns:a16="http://schemas.microsoft.com/office/drawing/2014/main" id="{B79875D9-AA9D-A84A-AB3A-D4501A7F1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1942"/>
              <a:ext cx="17" cy="333"/>
            </a:xfrm>
            <a:custGeom>
              <a:avLst/>
              <a:gdLst>
                <a:gd name="T0" fmla="*/ 2 w 3"/>
                <a:gd name="T1" fmla="*/ 59 h 59"/>
                <a:gd name="T2" fmla="*/ 0 w 3"/>
                <a:gd name="T3" fmla="*/ 0 h 59"/>
                <a:gd name="T4" fmla="*/ 3 w 3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9">
                  <a:moveTo>
                    <a:pt x="2" y="59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4" name="Freeform 188">
              <a:extLst>
                <a:ext uri="{FF2B5EF4-FFF2-40B4-BE49-F238E27FC236}">
                  <a16:creationId xmlns:a16="http://schemas.microsoft.com/office/drawing/2014/main" id="{F131F747-6D4A-9D45-85E0-21B81C5AD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2320"/>
              <a:ext cx="107" cy="96"/>
            </a:xfrm>
            <a:custGeom>
              <a:avLst/>
              <a:gdLst>
                <a:gd name="T0" fmla="*/ 96 w 107"/>
                <a:gd name="T1" fmla="*/ 0 h 96"/>
                <a:gd name="T2" fmla="*/ 107 w 107"/>
                <a:gd name="T3" fmla="*/ 11 h 96"/>
                <a:gd name="T4" fmla="*/ 11 w 107"/>
                <a:gd name="T5" fmla="*/ 96 h 96"/>
                <a:gd name="T6" fmla="*/ 0 w 107"/>
                <a:gd name="T7" fmla="*/ 84 h 96"/>
                <a:gd name="T8" fmla="*/ 96 w 10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96">
                  <a:moveTo>
                    <a:pt x="96" y="0"/>
                  </a:moveTo>
                  <a:lnTo>
                    <a:pt x="107" y="11"/>
                  </a:lnTo>
                  <a:lnTo>
                    <a:pt x="11" y="96"/>
                  </a:lnTo>
                  <a:lnTo>
                    <a:pt x="0" y="84"/>
                  </a:lnTo>
                  <a:lnTo>
                    <a:pt x="9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5" name="Freeform 189">
              <a:extLst>
                <a:ext uri="{FF2B5EF4-FFF2-40B4-BE49-F238E27FC236}">
                  <a16:creationId xmlns:a16="http://schemas.microsoft.com/office/drawing/2014/main" id="{F2156BF5-9CF6-A74F-9522-0D09EBE23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2320"/>
              <a:ext cx="1" cy="5"/>
            </a:xfrm>
            <a:custGeom>
              <a:avLst/>
              <a:gdLst>
                <a:gd name="T0" fmla="*/ 1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6" name="Line 190">
              <a:extLst>
                <a:ext uri="{FF2B5EF4-FFF2-40B4-BE49-F238E27FC236}">
                  <a16:creationId xmlns:a16="http://schemas.microsoft.com/office/drawing/2014/main" id="{2EF60874-8916-924F-A44B-F36D45B44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3" y="2320"/>
              <a:ext cx="96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7" name="Freeform 191">
              <a:extLst>
                <a:ext uri="{FF2B5EF4-FFF2-40B4-BE49-F238E27FC236}">
                  <a16:creationId xmlns:a16="http://schemas.microsoft.com/office/drawing/2014/main" id="{BE59FAEA-EED4-DD41-90EE-46558185C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2320"/>
              <a:ext cx="1" cy="5"/>
            </a:xfrm>
            <a:custGeom>
              <a:avLst/>
              <a:gdLst>
                <a:gd name="T0" fmla="*/ 1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8" name="Freeform 192">
              <a:extLst>
                <a:ext uri="{FF2B5EF4-FFF2-40B4-BE49-F238E27FC236}">
                  <a16:creationId xmlns:a16="http://schemas.microsoft.com/office/drawing/2014/main" id="{FE95E299-7472-4C4D-A5D9-3FDFC868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2331"/>
              <a:ext cx="107" cy="85"/>
            </a:xfrm>
            <a:custGeom>
              <a:avLst/>
              <a:gdLst>
                <a:gd name="T0" fmla="*/ 19 w 19"/>
                <a:gd name="T1" fmla="*/ 0 h 15"/>
                <a:gd name="T2" fmla="*/ 2 w 19"/>
                <a:gd name="T3" fmla="*/ 15 h 15"/>
                <a:gd name="T4" fmla="*/ 0 w 19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lnTo>
                    <a:pt x="2" y="15"/>
                  </a:lnTo>
                  <a:lnTo>
                    <a:pt x="0" y="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9" name="Oval 193">
              <a:extLst>
                <a:ext uri="{FF2B5EF4-FFF2-40B4-BE49-F238E27FC236}">
                  <a16:creationId xmlns:a16="http://schemas.microsoft.com/office/drawing/2014/main" id="{DD7BC7C4-1A5C-3644-BB89-6A362FAF4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823"/>
              <a:ext cx="85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0" name="Oval 194">
              <a:extLst>
                <a:ext uri="{FF2B5EF4-FFF2-40B4-BE49-F238E27FC236}">
                  <a16:creationId xmlns:a16="http://schemas.microsoft.com/office/drawing/2014/main" id="{B21E294B-20F9-8348-AA6C-95FC4C3AD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823"/>
              <a:ext cx="85" cy="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1" name="Freeform 195">
              <a:extLst>
                <a:ext uri="{FF2B5EF4-FFF2-40B4-BE49-F238E27FC236}">
                  <a16:creationId xmlns:a16="http://schemas.microsoft.com/office/drawing/2014/main" id="{AD7E74BB-73DB-214D-86AF-7CA8E695A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" y="1507"/>
              <a:ext cx="23" cy="316"/>
            </a:xfrm>
            <a:custGeom>
              <a:avLst/>
              <a:gdLst>
                <a:gd name="T0" fmla="*/ 23 w 23"/>
                <a:gd name="T1" fmla="*/ 316 h 316"/>
                <a:gd name="T2" fmla="*/ 6 w 23"/>
                <a:gd name="T3" fmla="*/ 316 h 316"/>
                <a:gd name="T4" fmla="*/ 0 w 23"/>
                <a:gd name="T5" fmla="*/ 0 h 316"/>
                <a:gd name="T6" fmla="*/ 11 w 23"/>
                <a:gd name="T7" fmla="*/ 0 h 316"/>
                <a:gd name="T8" fmla="*/ 23 w 23"/>
                <a:gd name="T9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16">
                  <a:moveTo>
                    <a:pt x="23" y="316"/>
                  </a:moveTo>
                  <a:lnTo>
                    <a:pt x="6" y="316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3" y="3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2" name="Arc 196">
              <a:extLst>
                <a:ext uri="{FF2B5EF4-FFF2-40B4-BE49-F238E27FC236}">
                  <a16:creationId xmlns:a16="http://schemas.microsoft.com/office/drawing/2014/main" id="{C80BFA9A-2045-1149-A4A9-DBC95567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1809"/>
              <a:ext cx="15" cy="14"/>
            </a:xfrm>
            <a:custGeom>
              <a:avLst/>
              <a:gdLst>
                <a:gd name="G0" fmla="+- 10717 0 0"/>
                <a:gd name="G1" fmla="+- 0 0 0"/>
                <a:gd name="G2" fmla="+- 21600 0 0"/>
                <a:gd name="T0" fmla="*/ 22397 w 22397"/>
                <a:gd name="T1" fmla="*/ 18169 h 21600"/>
                <a:gd name="T2" fmla="*/ 0 w 22397"/>
                <a:gd name="T3" fmla="*/ 18754 h 21600"/>
                <a:gd name="T4" fmla="*/ 10717 w 2239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97" h="21600" fill="none" extrusionOk="0">
                  <a:moveTo>
                    <a:pt x="22397" y="18169"/>
                  </a:moveTo>
                  <a:cubicBezTo>
                    <a:pt x="18913" y="20409"/>
                    <a:pt x="14858" y="21600"/>
                    <a:pt x="10717" y="21600"/>
                  </a:cubicBezTo>
                  <a:cubicBezTo>
                    <a:pt x="6957" y="21600"/>
                    <a:pt x="3263" y="20618"/>
                    <a:pt x="0" y="18753"/>
                  </a:cubicBezTo>
                </a:path>
                <a:path w="22397" h="21600" stroke="0" extrusionOk="0">
                  <a:moveTo>
                    <a:pt x="22397" y="18169"/>
                  </a:moveTo>
                  <a:cubicBezTo>
                    <a:pt x="18913" y="20409"/>
                    <a:pt x="14858" y="21600"/>
                    <a:pt x="10717" y="21600"/>
                  </a:cubicBezTo>
                  <a:cubicBezTo>
                    <a:pt x="6957" y="21600"/>
                    <a:pt x="3263" y="20618"/>
                    <a:pt x="0" y="18753"/>
                  </a:cubicBezTo>
                  <a:lnTo>
                    <a:pt x="1071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3" name="Line 197">
              <a:extLst>
                <a:ext uri="{FF2B5EF4-FFF2-40B4-BE49-F238E27FC236}">
                  <a16:creationId xmlns:a16="http://schemas.microsoft.com/office/drawing/2014/main" id="{8EF7B20C-6FD2-CF4D-9AD5-5F2354C90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1507"/>
              <a:ext cx="12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4" name="Arc 198">
              <a:extLst>
                <a:ext uri="{FF2B5EF4-FFF2-40B4-BE49-F238E27FC236}">
                  <a16:creationId xmlns:a16="http://schemas.microsoft.com/office/drawing/2014/main" id="{9C05E0DB-A505-DC4E-9722-75AD4409E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1809"/>
              <a:ext cx="15" cy="14"/>
            </a:xfrm>
            <a:custGeom>
              <a:avLst/>
              <a:gdLst>
                <a:gd name="G0" fmla="+- 10717 0 0"/>
                <a:gd name="G1" fmla="+- 0 0 0"/>
                <a:gd name="G2" fmla="+- 21600 0 0"/>
                <a:gd name="T0" fmla="*/ 22397 w 22397"/>
                <a:gd name="T1" fmla="*/ 18169 h 21600"/>
                <a:gd name="T2" fmla="*/ 0 w 22397"/>
                <a:gd name="T3" fmla="*/ 18754 h 21600"/>
                <a:gd name="T4" fmla="*/ 10717 w 2239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97" h="21600" fill="none" extrusionOk="0">
                  <a:moveTo>
                    <a:pt x="22397" y="18169"/>
                  </a:moveTo>
                  <a:cubicBezTo>
                    <a:pt x="18913" y="20409"/>
                    <a:pt x="14858" y="21600"/>
                    <a:pt x="10717" y="21600"/>
                  </a:cubicBezTo>
                  <a:cubicBezTo>
                    <a:pt x="6957" y="21600"/>
                    <a:pt x="3263" y="20618"/>
                    <a:pt x="0" y="18753"/>
                  </a:cubicBezTo>
                </a:path>
                <a:path w="22397" h="21600" stroke="0" extrusionOk="0">
                  <a:moveTo>
                    <a:pt x="22397" y="18169"/>
                  </a:moveTo>
                  <a:cubicBezTo>
                    <a:pt x="18913" y="20409"/>
                    <a:pt x="14858" y="21600"/>
                    <a:pt x="10717" y="21600"/>
                  </a:cubicBezTo>
                  <a:cubicBezTo>
                    <a:pt x="6957" y="21600"/>
                    <a:pt x="3263" y="20618"/>
                    <a:pt x="0" y="18753"/>
                  </a:cubicBezTo>
                  <a:lnTo>
                    <a:pt x="1071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5" name="Freeform 199">
              <a:extLst>
                <a:ext uri="{FF2B5EF4-FFF2-40B4-BE49-F238E27FC236}">
                  <a16:creationId xmlns:a16="http://schemas.microsoft.com/office/drawing/2014/main" id="{C7484661-E19E-0E44-8219-D2C84602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" y="1507"/>
              <a:ext cx="11" cy="316"/>
            </a:xfrm>
            <a:custGeom>
              <a:avLst/>
              <a:gdLst>
                <a:gd name="T0" fmla="*/ 1 w 2"/>
                <a:gd name="T1" fmla="*/ 56 h 56"/>
                <a:gd name="T2" fmla="*/ 0 w 2"/>
                <a:gd name="T3" fmla="*/ 0 h 56"/>
                <a:gd name="T4" fmla="*/ 2 w 2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6">
                  <a:moveTo>
                    <a:pt x="1" y="56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6" name="Freeform 200">
              <a:extLst>
                <a:ext uri="{FF2B5EF4-FFF2-40B4-BE49-F238E27FC236}">
                  <a16:creationId xmlns:a16="http://schemas.microsoft.com/office/drawing/2014/main" id="{FB3C92B1-AF9E-EC41-B55E-832A4A44D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1863"/>
              <a:ext cx="339" cy="33"/>
            </a:xfrm>
            <a:custGeom>
              <a:avLst/>
              <a:gdLst>
                <a:gd name="T0" fmla="*/ 0 w 339"/>
                <a:gd name="T1" fmla="*/ 16 h 33"/>
                <a:gd name="T2" fmla="*/ 0 w 339"/>
                <a:gd name="T3" fmla="*/ 0 h 33"/>
                <a:gd name="T4" fmla="*/ 339 w 339"/>
                <a:gd name="T5" fmla="*/ 16 h 33"/>
                <a:gd name="T6" fmla="*/ 334 w 339"/>
                <a:gd name="T7" fmla="*/ 33 h 33"/>
                <a:gd name="T8" fmla="*/ 0 w 339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33">
                  <a:moveTo>
                    <a:pt x="0" y="16"/>
                  </a:moveTo>
                  <a:lnTo>
                    <a:pt x="0" y="0"/>
                  </a:lnTo>
                  <a:lnTo>
                    <a:pt x="339" y="16"/>
                  </a:lnTo>
                  <a:lnTo>
                    <a:pt x="334" y="33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7" name="Line 201">
              <a:extLst>
                <a:ext uri="{FF2B5EF4-FFF2-40B4-BE49-F238E27FC236}">
                  <a16:creationId xmlns:a16="http://schemas.microsoft.com/office/drawing/2014/main" id="{C0A52E5B-94EE-AE41-AC6F-346B6C8F5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6" y="1879"/>
              <a:ext cx="334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8" name="Line 202">
              <a:extLst>
                <a:ext uri="{FF2B5EF4-FFF2-40B4-BE49-F238E27FC236}">
                  <a16:creationId xmlns:a16="http://schemas.microsoft.com/office/drawing/2014/main" id="{D6DFAF92-A652-F741-8DCA-45D0739C7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868"/>
              <a:ext cx="1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99" name="Freeform 203">
              <a:extLst>
                <a:ext uri="{FF2B5EF4-FFF2-40B4-BE49-F238E27FC236}">
                  <a16:creationId xmlns:a16="http://schemas.microsoft.com/office/drawing/2014/main" id="{021DAD7F-0B49-FE4D-BF99-1EA525409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1863"/>
              <a:ext cx="339" cy="33"/>
            </a:xfrm>
            <a:custGeom>
              <a:avLst/>
              <a:gdLst>
                <a:gd name="T0" fmla="*/ 0 w 60"/>
                <a:gd name="T1" fmla="*/ 0 h 6"/>
                <a:gd name="T2" fmla="*/ 60 w 60"/>
                <a:gd name="T3" fmla="*/ 3 h 6"/>
                <a:gd name="T4" fmla="*/ 59 w 60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">
                  <a:moveTo>
                    <a:pt x="0" y="0"/>
                  </a:moveTo>
                  <a:lnTo>
                    <a:pt x="60" y="3"/>
                  </a:lnTo>
                  <a:lnTo>
                    <a:pt x="59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0" name="Oval 204">
              <a:extLst>
                <a:ext uri="{FF2B5EF4-FFF2-40B4-BE49-F238E27FC236}">
                  <a16:creationId xmlns:a16="http://schemas.microsoft.com/office/drawing/2014/main" id="{27904790-9D4A-1B40-A6BC-30FC83F89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308"/>
              <a:ext cx="84" cy="85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901" name="Oval 205">
            <a:extLst>
              <a:ext uri="{FF2B5EF4-FFF2-40B4-BE49-F238E27FC236}">
                <a16:creationId xmlns:a16="http://schemas.microsoft.com/office/drawing/2014/main" id="{9E5A2051-DCCE-E549-896B-EC9671EE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3989388"/>
            <a:ext cx="157163" cy="1508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" name="Freeform 206">
            <a:extLst>
              <a:ext uri="{FF2B5EF4-FFF2-40B4-BE49-F238E27FC236}">
                <a16:creationId xmlns:a16="http://schemas.microsoft.com/office/drawing/2014/main" id="{E6FE2D2E-BEAA-FC43-9611-FE67D83FE768}"/>
              </a:ext>
            </a:extLst>
          </p:cNvPr>
          <p:cNvSpPr>
            <a:spLocks/>
          </p:cNvSpPr>
          <p:nvPr/>
        </p:nvSpPr>
        <p:spPr bwMode="auto">
          <a:xfrm>
            <a:off x="2859088" y="3402013"/>
            <a:ext cx="41275" cy="598487"/>
          </a:xfrm>
          <a:custGeom>
            <a:avLst/>
            <a:gdLst>
              <a:gd name="T0" fmla="*/ 22 w 22"/>
              <a:gd name="T1" fmla="*/ 339 h 339"/>
              <a:gd name="T2" fmla="*/ 5 w 22"/>
              <a:gd name="T3" fmla="*/ 339 h 339"/>
              <a:gd name="T4" fmla="*/ 0 w 22"/>
              <a:gd name="T5" fmla="*/ 0 h 339"/>
              <a:gd name="T6" fmla="*/ 17 w 22"/>
              <a:gd name="T7" fmla="*/ 0 h 339"/>
              <a:gd name="T8" fmla="*/ 22 w 22"/>
              <a:gd name="T9" fmla="*/ 339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39">
                <a:moveTo>
                  <a:pt x="22" y="339"/>
                </a:moveTo>
                <a:lnTo>
                  <a:pt x="5" y="339"/>
                </a:lnTo>
                <a:lnTo>
                  <a:pt x="0" y="0"/>
                </a:lnTo>
                <a:lnTo>
                  <a:pt x="17" y="0"/>
                </a:lnTo>
                <a:lnTo>
                  <a:pt x="22" y="33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" name="Line 207">
            <a:extLst>
              <a:ext uri="{FF2B5EF4-FFF2-40B4-BE49-F238E27FC236}">
                <a16:creationId xmlns:a16="http://schemas.microsoft.com/office/drawing/2014/main" id="{D0B0F8C2-0A1B-9249-A3D0-AA4593AE8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3402013"/>
            <a:ext cx="9525" cy="59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" name="Line 208">
            <a:extLst>
              <a:ext uri="{FF2B5EF4-FFF2-40B4-BE49-F238E27FC236}">
                <a16:creationId xmlns:a16="http://schemas.microsoft.com/office/drawing/2014/main" id="{D63B8675-7123-314F-96D5-E9F8EB75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25" y="3989388"/>
            <a:ext cx="11113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" name="Freeform 209">
            <a:extLst>
              <a:ext uri="{FF2B5EF4-FFF2-40B4-BE49-F238E27FC236}">
                <a16:creationId xmlns:a16="http://schemas.microsoft.com/office/drawing/2014/main" id="{DEB24C17-7876-504A-B8A3-B04A84C3B9F7}"/>
              </a:ext>
            </a:extLst>
          </p:cNvPr>
          <p:cNvSpPr>
            <a:spLocks/>
          </p:cNvSpPr>
          <p:nvPr/>
        </p:nvSpPr>
        <p:spPr bwMode="auto">
          <a:xfrm>
            <a:off x="2859088" y="3402013"/>
            <a:ext cx="31750" cy="598487"/>
          </a:xfrm>
          <a:custGeom>
            <a:avLst/>
            <a:gdLst>
              <a:gd name="T0" fmla="*/ 1 w 3"/>
              <a:gd name="T1" fmla="*/ 60 h 60"/>
              <a:gd name="T2" fmla="*/ 0 w 3"/>
              <a:gd name="T3" fmla="*/ 0 h 60"/>
              <a:gd name="T4" fmla="*/ 3 w 3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0">
                <a:moveTo>
                  <a:pt x="1" y="60"/>
                </a:moveTo>
                <a:lnTo>
                  <a:pt x="0" y="0"/>
                </a:lnTo>
                <a:lnTo>
                  <a:pt x="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" name="Freeform 210">
            <a:extLst>
              <a:ext uri="{FF2B5EF4-FFF2-40B4-BE49-F238E27FC236}">
                <a16:creationId xmlns:a16="http://schemas.microsoft.com/office/drawing/2014/main" id="{C7346566-58D3-2542-8FC3-BC3598EC16AD}"/>
              </a:ext>
            </a:extLst>
          </p:cNvPr>
          <p:cNvSpPr>
            <a:spLocks/>
          </p:cNvSpPr>
          <p:nvPr/>
        </p:nvSpPr>
        <p:spPr bwMode="auto">
          <a:xfrm>
            <a:off x="2963863" y="4060825"/>
            <a:ext cx="598487" cy="60325"/>
          </a:xfrm>
          <a:custGeom>
            <a:avLst/>
            <a:gdLst>
              <a:gd name="T0" fmla="*/ 0 w 323"/>
              <a:gd name="T1" fmla="*/ 17 h 34"/>
              <a:gd name="T2" fmla="*/ 0 w 323"/>
              <a:gd name="T3" fmla="*/ 0 h 34"/>
              <a:gd name="T4" fmla="*/ 323 w 323"/>
              <a:gd name="T5" fmla="*/ 17 h 34"/>
              <a:gd name="T6" fmla="*/ 323 w 323"/>
              <a:gd name="T7" fmla="*/ 34 h 34"/>
              <a:gd name="T8" fmla="*/ 0 w 323"/>
              <a:gd name="T9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34">
                <a:moveTo>
                  <a:pt x="0" y="17"/>
                </a:moveTo>
                <a:lnTo>
                  <a:pt x="0" y="0"/>
                </a:lnTo>
                <a:lnTo>
                  <a:pt x="323" y="17"/>
                </a:lnTo>
                <a:lnTo>
                  <a:pt x="323" y="34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" name="Line 211">
            <a:extLst>
              <a:ext uri="{FF2B5EF4-FFF2-40B4-BE49-F238E27FC236}">
                <a16:creationId xmlns:a16="http://schemas.microsoft.com/office/drawing/2014/main" id="{4A5A0061-A58C-DC47-9D94-D131C5B23B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3863" y="4090988"/>
            <a:ext cx="598487" cy="30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8" name="Line 212">
            <a:extLst>
              <a:ext uri="{FF2B5EF4-FFF2-40B4-BE49-F238E27FC236}">
                <a16:creationId xmlns:a16="http://schemas.microsoft.com/office/drawing/2014/main" id="{6587FA8A-1446-FF42-8C77-A2E2CB33F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4975" y="4071938"/>
            <a:ext cx="1588" cy="7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" name="Freeform 213">
            <a:extLst>
              <a:ext uri="{FF2B5EF4-FFF2-40B4-BE49-F238E27FC236}">
                <a16:creationId xmlns:a16="http://schemas.microsoft.com/office/drawing/2014/main" id="{C3B185D7-B8AC-704C-BF19-7CC161012B45}"/>
              </a:ext>
            </a:extLst>
          </p:cNvPr>
          <p:cNvSpPr>
            <a:spLocks/>
          </p:cNvSpPr>
          <p:nvPr/>
        </p:nvSpPr>
        <p:spPr bwMode="auto">
          <a:xfrm>
            <a:off x="2963863" y="4060825"/>
            <a:ext cx="598487" cy="60325"/>
          </a:xfrm>
          <a:custGeom>
            <a:avLst/>
            <a:gdLst>
              <a:gd name="T0" fmla="*/ 0 w 57"/>
              <a:gd name="T1" fmla="*/ 0 h 6"/>
              <a:gd name="T2" fmla="*/ 57 w 57"/>
              <a:gd name="T3" fmla="*/ 3 h 6"/>
              <a:gd name="T4" fmla="*/ 57 w 57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6">
                <a:moveTo>
                  <a:pt x="0" y="0"/>
                </a:moveTo>
                <a:lnTo>
                  <a:pt x="57" y="3"/>
                </a:lnTo>
                <a:lnTo>
                  <a:pt x="57" y="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" name="Oval 214">
            <a:extLst>
              <a:ext uri="{FF2B5EF4-FFF2-40B4-BE49-F238E27FC236}">
                <a16:creationId xmlns:a16="http://schemas.microsoft.com/office/drawing/2014/main" id="{CE075BA7-278F-2E43-B339-6D06171B1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3024188"/>
            <a:ext cx="325437" cy="307975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" name="Oval 215">
            <a:extLst>
              <a:ext uri="{FF2B5EF4-FFF2-40B4-BE49-F238E27FC236}">
                <a16:creationId xmlns:a16="http://schemas.microsoft.com/office/drawing/2014/main" id="{E89D74A5-4A6A-334A-8978-41C37538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3024188"/>
            <a:ext cx="325437" cy="3079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" name="Freeform 216">
            <a:extLst>
              <a:ext uri="{FF2B5EF4-FFF2-40B4-BE49-F238E27FC236}">
                <a16:creationId xmlns:a16="http://schemas.microsoft.com/office/drawing/2014/main" id="{D430104C-39B9-064B-8B1D-52A4B5872CCA}"/>
              </a:ext>
            </a:extLst>
          </p:cNvPr>
          <p:cNvSpPr>
            <a:spLocks/>
          </p:cNvSpPr>
          <p:nvPr/>
        </p:nvSpPr>
        <p:spPr bwMode="auto">
          <a:xfrm>
            <a:off x="5372100" y="3213100"/>
            <a:ext cx="220663" cy="179388"/>
          </a:xfrm>
          <a:custGeom>
            <a:avLst/>
            <a:gdLst>
              <a:gd name="T0" fmla="*/ 107 w 119"/>
              <a:gd name="T1" fmla="*/ 0 h 102"/>
              <a:gd name="T2" fmla="*/ 119 w 119"/>
              <a:gd name="T3" fmla="*/ 17 h 102"/>
              <a:gd name="T4" fmla="*/ 11 w 119"/>
              <a:gd name="T5" fmla="*/ 102 h 102"/>
              <a:gd name="T6" fmla="*/ 0 w 119"/>
              <a:gd name="T7" fmla="*/ 90 h 102"/>
              <a:gd name="T8" fmla="*/ 107 w 119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02">
                <a:moveTo>
                  <a:pt x="107" y="0"/>
                </a:moveTo>
                <a:lnTo>
                  <a:pt x="119" y="17"/>
                </a:lnTo>
                <a:lnTo>
                  <a:pt x="11" y="102"/>
                </a:lnTo>
                <a:lnTo>
                  <a:pt x="0" y="90"/>
                </a:lnTo>
                <a:lnTo>
                  <a:pt x="10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" name="Freeform 217">
            <a:extLst>
              <a:ext uri="{FF2B5EF4-FFF2-40B4-BE49-F238E27FC236}">
                <a16:creationId xmlns:a16="http://schemas.microsoft.com/office/drawing/2014/main" id="{75AF73F0-08FB-D04A-B382-2950485854DB}"/>
              </a:ext>
            </a:extLst>
          </p:cNvPr>
          <p:cNvSpPr>
            <a:spLocks/>
          </p:cNvSpPr>
          <p:nvPr/>
        </p:nvSpPr>
        <p:spPr bwMode="auto">
          <a:xfrm>
            <a:off x="5581650" y="323215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" name="Line 218">
            <a:extLst>
              <a:ext uri="{FF2B5EF4-FFF2-40B4-BE49-F238E27FC236}">
                <a16:creationId xmlns:a16="http://schemas.microsoft.com/office/drawing/2014/main" id="{3C0D5370-8F36-A049-A818-AE6DB2CEF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2100" y="3213100"/>
            <a:ext cx="198438" cy="158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5" name="Freeform 219">
            <a:extLst>
              <a:ext uri="{FF2B5EF4-FFF2-40B4-BE49-F238E27FC236}">
                <a16:creationId xmlns:a16="http://schemas.microsoft.com/office/drawing/2014/main" id="{3D48E6EE-A3C6-A349-ABA5-DFB5F2694BD0}"/>
              </a:ext>
            </a:extLst>
          </p:cNvPr>
          <p:cNvSpPr>
            <a:spLocks/>
          </p:cNvSpPr>
          <p:nvPr/>
        </p:nvSpPr>
        <p:spPr bwMode="auto">
          <a:xfrm>
            <a:off x="5581650" y="323215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6" name="Freeform 220">
            <a:extLst>
              <a:ext uri="{FF2B5EF4-FFF2-40B4-BE49-F238E27FC236}">
                <a16:creationId xmlns:a16="http://schemas.microsoft.com/office/drawing/2014/main" id="{F9391D62-D992-9442-AC86-C112B046DF26}"/>
              </a:ext>
            </a:extLst>
          </p:cNvPr>
          <p:cNvSpPr>
            <a:spLocks/>
          </p:cNvSpPr>
          <p:nvPr/>
        </p:nvSpPr>
        <p:spPr bwMode="auto">
          <a:xfrm>
            <a:off x="5372100" y="3243263"/>
            <a:ext cx="220663" cy="149225"/>
          </a:xfrm>
          <a:custGeom>
            <a:avLst/>
            <a:gdLst>
              <a:gd name="T0" fmla="*/ 21 w 21"/>
              <a:gd name="T1" fmla="*/ 0 h 15"/>
              <a:gd name="T2" fmla="*/ 2 w 21"/>
              <a:gd name="T3" fmla="*/ 15 h 15"/>
              <a:gd name="T4" fmla="*/ 0 w 21"/>
              <a:gd name="T5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" h="15">
                <a:moveTo>
                  <a:pt x="21" y="0"/>
                </a:moveTo>
                <a:lnTo>
                  <a:pt x="2" y="15"/>
                </a:lnTo>
                <a:lnTo>
                  <a:pt x="0" y="13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7" name="Oval 221">
            <a:extLst>
              <a:ext uri="{FF2B5EF4-FFF2-40B4-BE49-F238E27FC236}">
                <a16:creationId xmlns:a16="http://schemas.microsoft.com/office/drawing/2014/main" id="{681C4D6F-35BF-4F49-B864-1A0BA4DA9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55838"/>
            <a:ext cx="327025" cy="307975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8" name="Oval 222">
            <a:extLst>
              <a:ext uri="{FF2B5EF4-FFF2-40B4-BE49-F238E27FC236}">
                <a16:creationId xmlns:a16="http://schemas.microsoft.com/office/drawing/2014/main" id="{34CB4E72-11FB-844A-9A7F-3FBFEC34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55838"/>
            <a:ext cx="327025" cy="3079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9" name="Freeform 223">
            <a:extLst>
              <a:ext uri="{FF2B5EF4-FFF2-40B4-BE49-F238E27FC236}">
                <a16:creationId xmlns:a16="http://schemas.microsoft.com/office/drawing/2014/main" id="{5E086732-574B-5B4D-8A61-95F8244D6292}"/>
              </a:ext>
            </a:extLst>
          </p:cNvPr>
          <p:cNvSpPr>
            <a:spLocks/>
          </p:cNvSpPr>
          <p:nvPr/>
        </p:nvSpPr>
        <p:spPr bwMode="auto">
          <a:xfrm>
            <a:off x="2155825" y="2405063"/>
            <a:ext cx="566738" cy="49212"/>
          </a:xfrm>
          <a:custGeom>
            <a:avLst/>
            <a:gdLst>
              <a:gd name="T0" fmla="*/ 0 w 305"/>
              <a:gd name="T1" fmla="*/ 17 h 28"/>
              <a:gd name="T2" fmla="*/ 0 w 305"/>
              <a:gd name="T3" fmla="*/ 0 h 28"/>
              <a:gd name="T4" fmla="*/ 305 w 305"/>
              <a:gd name="T5" fmla="*/ 11 h 28"/>
              <a:gd name="T6" fmla="*/ 305 w 305"/>
              <a:gd name="T7" fmla="*/ 28 h 28"/>
              <a:gd name="T8" fmla="*/ 0 w 305"/>
              <a:gd name="T9" fmla="*/ 1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" h="28">
                <a:moveTo>
                  <a:pt x="0" y="17"/>
                </a:moveTo>
                <a:lnTo>
                  <a:pt x="0" y="0"/>
                </a:lnTo>
                <a:lnTo>
                  <a:pt x="305" y="11"/>
                </a:lnTo>
                <a:lnTo>
                  <a:pt x="305" y="28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0" name="Arc 224">
            <a:extLst>
              <a:ext uri="{FF2B5EF4-FFF2-40B4-BE49-F238E27FC236}">
                <a16:creationId xmlns:a16="http://schemas.microsoft.com/office/drawing/2014/main" id="{53BF05C1-D633-1C46-B6AE-E918A16CE570}"/>
              </a:ext>
            </a:extLst>
          </p:cNvPr>
          <p:cNvSpPr>
            <a:spLocks/>
          </p:cNvSpPr>
          <p:nvPr/>
        </p:nvSpPr>
        <p:spPr bwMode="auto">
          <a:xfrm>
            <a:off x="2144713" y="2401888"/>
            <a:ext cx="25400" cy="36512"/>
          </a:xfrm>
          <a:custGeom>
            <a:avLst/>
            <a:gdLst>
              <a:gd name="G0" fmla="+- 21600 0 0"/>
              <a:gd name="G1" fmla="+- 15891 0 0"/>
              <a:gd name="G2" fmla="+- 21600 0 0"/>
              <a:gd name="T0" fmla="*/ 6061 w 21600"/>
              <a:gd name="T1" fmla="*/ 30894 h 30894"/>
              <a:gd name="T2" fmla="*/ 6970 w 21600"/>
              <a:gd name="T3" fmla="*/ 0 h 30894"/>
              <a:gd name="T4" fmla="*/ 21600 w 21600"/>
              <a:gd name="T5" fmla="*/ 15891 h 30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894" fill="none" extrusionOk="0">
                <a:moveTo>
                  <a:pt x="6060" y="30894"/>
                </a:moveTo>
                <a:cubicBezTo>
                  <a:pt x="2172" y="26867"/>
                  <a:pt x="0" y="21488"/>
                  <a:pt x="0" y="15891"/>
                </a:cubicBezTo>
                <a:cubicBezTo>
                  <a:pt x="0" y="9852"/>
                  <a:pt x="2527" y="4089"/>
                  <a:pt x="6970" y="0"/>
                </a:cubicBezTo>
              </a:path>
              <a:path w="21600" h="30894" stroke="0" extrusionOk="0">
                <a:moveTo>
                  <a:pt x="6060" y="30894"/>
                </a:moveTo>
                <a:cubicBezTo>
                  <a:pt x="2172" y="26867"/>
                  <a:pt x="0" y="21488"/>
                  <a:pt x="0" y="15891"/>
                </a:cubicBezTo>
                <a:cubicBezTo>
                  <a:pt x="0" y="9852"/>
                  <a:pt x="2527" y="4089"/>
                  <a:pt x="6970" y="0"/>
                </a:cubicBezTo>
                <a:lnTo>
                  <a:pt x="21600" y="1589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1" name="Line 225">
            <a:extLst>
              <a:ext uri="{FF2B5EF4-FFF2-40B4-BE49-F238E27FC236}">
                <a16:creationId xmlns:a16="http://schemas.microsoft.com/office/drawing/2014/main" id="{A6DF11D2-7929-B447-900D-FEB1AF9731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55825" y="2435225"/>
            <a:ext cx="566738" cy="19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2" name="Arc 226">
            <a:extLst>
              <a:ext uri="{FF2B5EF4-FFF2-40B4-BE49-F238E27FC236}">
                <a16:creationId xmlns:a16="http://schemas.microsoft.com/office/drawing/2014/main" id="{67D3F1E4-0B1A-2446-8EF0-81E2589186EA}"/>
              </a:ext>
            </a:extLst>
          </p:cNvPr>
          <p:cNvSpPr>
            <a:spLocks/>
          </p:cNvSpPr>
          <p:nvPr/>
        </p:nvSpPr>
        <p:spPr bwMode="auto">
          <a:xfrm>
            <a:off x="2144713" y="2401888"/>
            <a:ext cx="25400" cy="36512"/>
          </a:xfrm>
          <a:custGeom>
            <a:avLst/>
            <a:gdLst>
              <a:gd name="G0" fmla="+- 21600 0 0"/>
              <a:gd name="G1" fmla="+- 15891 0 0"/>
              <a:gd name="G2" fmla="+- 21600 0 0"/>
              <a:gd name="T0" fmla="*/ 6061 w 21600"/>
              <a:gd name="T1" fmla="*/ 30894 h 30894"/>
              <a:gd name="T2" fmla="*/ 6970 w 21600"/>
              <a:gd name="T3" fmla="*/ 0 h 30894"/>
              <a:gd name="T4" fmla="*/ 21600 w 21600"/>
              <a:gd name="T5" fmla="*/ 15891 h 30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894" fill="none" extrusionOk="0">
                <a:moveTo>
                  <a:pt x="6060" y="30894"/>
                </a:moveTo>
                <a:cubicBezTo>
                  <a:pt x="2172" y="26867"/>
                  <a:pt x="0" y="21488"/>
                  <a:pt x="0" y="15891"/>
                </a:cubicBezTo>
                <a:cubicBezTo>
                  <a:pt x="0" y="9852"/>
                  <a:pt x="2527" y="4089"/>
                  <a:pt x="6970" y="0"/>
                </a:cubicBezTo>
              </a:path>
              <a:path w="21600" h="30894" stroke="0" extrusionOk="0">
                <a:moveTo>
                  <a:pt x="6060" y="30894"/>
                </a:moveTo>
                <a:cubicBezTo>
                  <a:pt x="2172" y="26867"/>
                  <a:pt x="0" y="21488"/>
                  <a:pt x="0" y="15891"/>
                </a:cubicBezTo>
                <a:cubicBezTo>
                  <a:pt x="0" y="9852"/>
                  <a:pt x="2527" y="4089"/>
                  <a:pt x="6970" y="0"/>
                </a:cubicBezTo>
                <a:lnTo>
                  <a:pt x="21600" y="1589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3" name="Freeform 227">
            <a:extLst>
              <a:ext uri="{FF2B5EF4-FFF2-40B4-BE49-F238E27FC236}">
                <a16:creationId xmlns:a16="http://schemas.microsoft.com/office/drawing/2014/main" id="{767DF007-517B-5B4D-AEFC-AA3B437EDBDD}"/>
              </a:ext>
            </a:extLst>
          </p:cNvPr>
          <p:cNvSpPr>
            <a:spLocks/>
          </p:cNvSpPr>
          <p:nvPr/>
        </p:nvSpPr>
        <p:spPr bwMode="auto">
          <a:xfrm>
            <a:off x="2155825" y="2405063"/>
            <a:ext cx="566738" cy="49212"/>
          </a:xfrm>
          <a:custGeom>
            <a:avLst/>
            <a:gdLst>
              <a:gd name="T0" fmla="*/ 0 w 54"/>
              <a:gd name="T1" fmla="*/ 0 h 5"/>
              <a:gd name="T2" fmla="*/ 54 w 54"/>
              <a:gd name="T3" fmla="*/ 2 h 5"/>
              <a:gd name="T4" fmla="*/ 54 w 54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">
                <a:moveTo>
                  <a:pt x="0" y="0"/>
                </a:moveTo>
                <a:lnTo>
                  <a:pt x="54" y="2"/>
                </a:lnTo>
                <a:lnTo>
                  <a:pt x="54" y="5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4" name="Oval 228">
            <a:extLst>
              <a:ext uri="{FF2B5EF4-FFF2-40B4-BE49-F238E27FC236}">
                <a16:creationId xmlns:a16="http://schemas.microsoft.com/office/drawing/2014/main" id="{365DDC74-EA7D-7B49-8942-79D965B0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092450"/>
            <a:ext cx="323850" cy="309563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5" name="Oval 229">
            <a:extLst>
              <a:ext uri="{FF2B5EF4-FFF2-40B4-BE49-F238E27FC236}">
                <a16:creationId xmlns:a16="http://schemas.microsoft.com/office/drawing/2014/main" id="{8479888D-D6D5-DD4F-99FF-D1D7CDD4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092450"/>
            <a:ext cx="323850" cy="3095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6" name="Freeform 230">
            <a:extLst>
              <a:ext uri="{FF2B5EF4-FFF2-40B4-BE49-F238E27FC236}">
                <a16:creationId xmlns:a16="http://schemas.microsoft.com/office/drawing/2014/main" id="{62234E1F-529D-E94D-9466-01DC56A19923}"/>
              </a:ext>
            </a:extLst>
          </p:cNvPr>
          <p:cNvSpPr>
            <a:spLocks/>
          </p:cNvSpPr>
          <p:nvPr/>
        </p:nvSpPr>
        <p:spPr bwMode="auto">
          <a:xfrm>
            <a:off x="2795588" y="2514600"/>
            <a:ext cx="84137" cy="588963"/>
          </a:xfrm>
          <a:custGeom>
            <a:avLst/>
            <a:gdLst>
              <a:gd name="T0" fmla="*/ 45 w 45"/>
              <a:gd name="T1" fmla="*/ 327 h 333"/>
              <a:gd name="T2" fmla="*/ 28 w 45"/>
              <a:gd name="T3" fmla="*/ 333 h 333"/>
              <a:gd name="T4" fmla="*/ 0 w 45"/>
              <a:gd name="T5" fmla="*/ 0 h 333"/>
              <a:gd name="T6" fmla="*/ 17 w 45"/>
              <a:gd name="T7" fmla="*/ 0 h 333"/>
              <a:gd name="T8" fmla="*/ 45 w 45"/>
              <a:gd name="T9" fmla="*/ 327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33">
                <a:moveTo>
                  <a:pt x="45" y="327"/>
                </a:moveTo>
                <a:lnTo>
                  <a:pt x="28" y="333"/>
                </a:lnTo>
                <a:lnTo>
                  <a:pt x="0" y="0"/>
                </a:lnTo>
                <a:lnTo>
                  <a:pt x="17" y="0"/>
                </a:lnTo>
                <a:lnTo>
                  <a:pt x="45" y="32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7" name="Arc 231">
            <a:extLst>
              <a:ext uri="{FF2B5EF4-FFF2-40B4-BE49-F238E27FC236}">
                <a16:creationId xmlns:a16="http://schemas.microsoft.com/office/drawing/2014/main" id="{D69B45B9-AC52-C942-814E-53EA70481E50}"/>
              </a:ext>
            </a:extLst>
          </p:cNvPr>
          <p:cNvSpPr>
            <a:spLocks/>
          </p:cNvSpPr>
          <p:nvPr/>
        </p:nvSpPr>
        <p:spPr bwMode="auto">
          <a:xfrm>
            <a:off x="2854325" y="3059113"/>
            <a:ext cx="22225" cy="3333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2603 w 12603"/>
              <a:gd name="T1" fmla="*/ 17542 h 21349"/>
              <a:gd name="T2" fmla="*/ 3287 w 12603"/>
              <a:gd name="T3" fmla="*/ 21349 h 21349"/>
              <a:gd name="T4" fmla="*/ 0 w 12603"/>
              <a:gd name="T5" fmla="*/ 0 h 2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03" h="21349" fill="none" extrusionOk="0">
                <a:moveTo>
                  <a:pt x="12603" y="17542"/>
                </a:moveTo>
                <a:cubicBezTo>
                  <a:pt x="9840" y="19526"/>
                  <a:pt x="6648" y="20830"/>
                  <a:pt x="3286" y="21348"/>
                </a:cubicBezTo>
              </a:path>
              <a:path w="12603" h="21349" stroke="0" extrusionOk="0">
                <a:moveTo>
                  <a:pt x="12603" y="17542"/>
                </a:moveTo>
                <a:cubicBezTo>
                  <a:pt x="9840" y="19526"/>
                  <a:pt x="6648" y="20830"/>
                  <a:pt x="3286" y="21348"/>
                </a:cubicBez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8" name="Line 232">
            <a:extLst>
              <a:ext uri="{FF2B5EF4-FFF2-40B4-BE49-F238E27FC236}">
                <a16:creationId xmlns:a16="http://schemas.microsoft.com/office/drawing/2014/main" id="{AD277C45-1543-FC4E-BA2F-CC4802325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514600"/>
            <a:ext cx="52387" cy="577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9" name="Arc 233">
            <a:extLst>
              <a:ext uri="{FF2B5EF4-FFF2-40B4-BE49-F238E27FC236}">
                <a16:creationId xmlns:a16="http://schemas.microsoft.com/office/drawing/2014/main" id="{58990921-49C4-EB43-ADE9-D5B449F5E5A6}"/>
              </a:ext>
            </a:extLst>
          </p:cNvPr>
          <p:cNvSpPr>
            <a:spLocks/>
          </p:cNvSpPr>
          <p:nvPr/>
        </p:nvSpPr>
        <p:spPr bwMode="auto">
          <a:xfrm>
            <a:off x="2854325" y="3059113"/>
            <a:ext cx="22225" cy="3333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2603 w 12603"/>
              <a:gd name="T1" fmla="*/ 17542 h 21349"/>
              <a:gd name="T2" fmla="*/ 3287 w 12603"/>
              <a:gd name="T3" fmla="*/ 21349 h 21349"/>
              <a:gd name="T4" fmla="*/ 0 w 12603"/>
              <a:gd name="T5" fmla="*/ 0 h 2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03" h="21349" fill="none" extrusionOk="0">
                <a:moveTo>
                  <a:pt x="12603" y="17542"/>
                </a:moveTo>
                <a:cubicBezTo>
                  <a:pt x="9840" y="19526"/>
                  <a:pt x="6648" y="20830"/>
                  <a:pt x="3286" y="21348"/>
                </a:cubicBezTo>
              </a:path>
              <a:path w="12603" h="21349" stroke="0" extrusionOk="0">
                <a:moveTo>
                  <a:pt x="12603" y="17542"/>
                </a:moveTo>
                <a:cubicBezTo>
                  <a:pt x="9840" y="19526"/>
                  <a:pt x="6648" y="20830"/>
                  <a:pt x="3286" y="2134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30" name="Freeform 234">
            <a:extLst>
              <a:ext uri="{FF2B5EF4-FFF2-40B4-BE49-F238E27FC236}">
                <a16:creationId xmlns:a16="http://schemas.microsoft.com/office/drawing/2014/main" id="{8316284E-1A56-0241-998F-EACD006F4132}"/>
              </a:ext>
            </a:extLst>
          </p:cNvPr>
          <p:cNvSpPr>
            <a:spLocks/>
          </p:cNvSpPr>
          <p:nvPr/>
        </p:nvSpPr>
        <p:spPr bwMode="auto">
          <a:xfrm>
            <a:off x="2795588" y="2514600"/>
            <a:ext cx="52387" cy="588963"/>
          </a:xfrm>
          <a:custGeom>
            <a:avLst/>
            <a:gdLst>
              <a:gd name="T0" fmla="*/ 5 w 5"/>
              <a:gd name="T1" fmla="*/ 59 h 59"/>
              <a:gd name="T2" fmla="*/ 0 w 5"/>
              <a:gd name="T3" fmla="*/ 0 h 59"/>
              <a:gd name="T4" fmla="*/ 3 w 5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59">
                <a:moveTo>
                  <a:pt x="5" y="59"/>
                </a:moveTo>
                <a:lnTo>
                  <a:pt x="0" y="0"/>
                </a:lnTo>
                <a:lnTo>
                  <a:pt x="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31" name="Freeform 235">
            <a:extLst>
              <a:ext uri="{FF2B5EF4-FFF2-40B4-BE49-F238E27FC236}">
                <a16:creationId xmlns:a16="http://schemas.microsoft.com/office/drawing/2014/main" id="{48F8D89E-1D8C-B04C-973B-1CBA2D06646B}"/>
              </a:ext>
            </a:extLst>
          </p:cNvPr>
          <p:cNvSpPr>
            <a:spLocks/>
          </p:cNvSpPr>
          <p:nvPr/>
        </p:nvSpPr>
        <p:spPr bwMode="auto">
          <a:xfrm>
            <a:off x="3036888" y="3243263"/>
            <a:ext cx="620712" cy="69850"/>
          </a:xfrm>
          <a:custGeom>
            <a:avLst/>
            <a:gdLst>
              <a:gd name="T0" fmla="*/ 0 w 334"/>
              <a:gd name="T1" fmla="*/ 17 h 40"/>
              <a:gd name="T2" fmla="*/ 0 w 334"/>
              <a:gd name="T3" fmla="*/ 0 h 40"/>
              <a:gd name="T4" fmla="*/ 334 w 334"/>
              <a:gd name="T5" fmla="*/ 23 h 40"/>
              <a:gd name="T6" fmla="*/ 334 w 334"/>
              <a:gd name="T7" fmla="*/ 40 h 40"/>
              <a:gd name="T8" fmla="*/ 0 w 334"/>
              <a:gd name="T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40">
                <a:moveTo>
                  <a:pt x="0" y="17"/>
                </a:moveTo>
                <a:lnTo>
                  <a:pt x="0" y="0"/>
                </a:lnTo>
                <a:lnTo>
                  <a:pt x="334" y="23"/>
                </a:lnTo>
                <a:lnTo>
                  <a:pt x="334" y="40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32" name="Arc 236">
            <a:extLst>
              <a:ext uri="{FF2B5EF4-FFF2-40B4-BE49-F238E27FC236}">
                <a16:creationId xmlns:a16="http://schemas.microsoft.com/office/drawing/2014/main" id="{8AC51044-752A-C040-8411-C8798F305698}"/>
              </a:ext>
            </a:extLst>
          </p:cNvPr>
          <p:cNvSpPr>
            <a:spLocks/>
          </p:cNvSpPr>
          <p:nvPr/>
        </p:nvSpPr>
        <p:spPr bwMode="auto">
          <a:xfrm>
            <a:off x="3025775" y="3241675"/>
            <a:ext cx="28575" cy="34925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5456 w 21600"/>
              <a:gd name="T1" fmla="*/ 29624 h 29624"/>
              <a:gd name="T2" fmla="*/ 6326 w 21600"/>
              <a:gd name="T3" fmla="*/ 0 h 29624"/>
              <a:gd name="T4" fmla="*/ 21600 w 21600"/>
              <a:gd name="T5" fmla="*/ 15274 h 29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624" fill="none" extrusionOk="0">
                <a:moveTo>
                  <a:pt x="5455" y="29624"/>
                </a:moveTo>
                <a:cubicBezTo>
                  <a:pt x="1941" y="25670"/>
                  <a:pt x="0" y="20564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29624" stroke="0" extrusionOk="0">
                <a:moveTo>
                  <a:pt x="5455" y="29624"/>
                </a:moveTo>
                <a:cubicBezTo>
                  <a:pt x="1941" y="25670"/>
                  <a:pt x="0" y="20564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33" name="Line 237">
            <a:extLst>
              <a:ext uri="{FF2B5EF4-FFF2-40B4-BE49-F238E27FC236}">
                <a16:creationId xmlns:a16="http://schemas.microsoft.com/office/drawing/2014/main" id="{061F4241-DB33-D541-B4D8-09FDD68991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36888" y="3273425"/>
            <a:ext cx="620712" cy="39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34" name="Arc 238">
            <a:extLst>
              <a:ext uri="{FF2B5EF4-FFF2-40B4-BE49-F238E27FC236}">
                <a16:creationId xmlns:a16="http://schemas.microsoft.com/office/drawing/2014/main" id="{0B8B316A-9756-3B40-A8AF-3B186CEEA5BB}"/>
              </a:ext>
            </a:extLst>
          </p:cNvPr>
          <p:cNvSpPr>
            <a:spLocks/>
          </p:cNvSpPr>
          <p:nvPr/>
        </p:nvSpPr>
        <p:spPr bwMode="auto">
          <a:xfrm>
            <a:off x="3025775" y="3241675"/>
            <a:ext cx="28575" cy="34925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5456 w 21600"/>
              <a:gd name="T1" fmla="*/ 29624 h 29624"/>
              <a:gd name="T2" fmla="*/ 6326 w 21600"/>
              <a:gd name="T3" fmla="*/ 0 h 29624"/>
              <a:gd name="T4" fmla="*/ 21600 w 21600"/>
              <a:gd name="T5" fmla="*/ 15274 h 29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624" fill="none" extrusionOk="0">
                <a:moveTo>
                  <a:pt x="5455" y="29624"/>
                </a:moveTo>
                <a:cubicBezTo>
                  <a:pt x="1941" y="25670"/>
                  <a:pt x="0" y="20564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29624" stroke="0" extrusionOk="0">
                <a:moveTo>
                  <a:pt x="5455" y="29624"/>
                </a:moveTo>
                <a:cubicBezTo>
                  <a:pt x="1941" y="25670"/>
                  <a:pt x="0" y="20564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35" name="Freeform 239">
            <a:extLst>
              <a:ext uri="{FF2B5EF4-FFF2-40B4-BE49-F238E27FC236}">
                <a16:creationId xmlns:a16="http://schemas.microsoft.com/office/drawing/2014/main" id="{2A262B3D-8E9F-7149-A969-9A497D8516A3}"/>
              </a:ext>
            </a:extLst>
          </p:cNvPr>
          <p:cNvSpPr>
            <a:spLocks/>
          </p:cNvSpPr>
          <p:nvPr/>
        </p:nvSpPr>
        <p:spPr bwMode="auto">
          <a:xfrm>
            <a:off x="3036888" y="3243263"/>
            <a:ext cx="620712" cy="69850"/>
          </a:xfrm>
          <a:custGeom>
            <a:avLst/>
            <a:gdLst>
              <a:gd name="T0" fmla="*/ 0 w 59"/>
              <a:gd name="T1" fmla="*/ 0 h 7"/>
              <a:gd name="T2" fmla="*/ 59 w 59"/>
              <a:gd name="T3" fmla="*/ 4 h 7"/>
              <a:gd name="T4" fmla="*/ 59 w 59"/>
              <a:gd name="T5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7">
                <a:moveTo>
                  <a:pt x="0" y="0"/>
                </a:moveTo>
                <a:lnTo>
                  <a:pt x="59" y="4"/>
                </a:lnTo>
                <a:lnTo>
                  <a:pt x="59" y="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36" name="Oval 240">
            <a:extLst>
              <a:ext uri="{FF2B5EF4-FFF2-40B4-BE49-F238E27FC236}">
                <a16:creationId xmlns:a16="http://schemas.microsoft.com/office/drawing/2014/main" id="{2AEC0C10-8489-B44C-9B25-2E9C4253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951288"/>
            <a:ext cx="327025" cy="309562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37" name="Oval 241">
            <a:extLst>
              <a:ext uri="{FF2B5EF4-FFF2-40B4-BE49-F238E27FC236}">
                <a16:creationId xmlns:a16="http://schemas.microsoft.com/office/drawing/2014/main" id="{BAB8B66D-D011-AB43-B7DE-D804F533C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951288"/>
            <a:ext cx="327025" cy="3095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38" name="Freeform 242">
            <a:extLst>
              <a:ext uri="{FF2B5EF4-FFF2-40B4-BE49-F238E27FC236}">
                <a16:creationId xmlns:a16="http://schemas.microsoft.com/office/drawing/2014/main" id="{6651E5FB-2DF3-1747-AD9A-41AB03ECD2EE}"/>
              </a:ext>
            </a:extLst>
          </p:cNvPr>
          <p:cNvSpPr>
            <a:spLocks/>
          </p:cNvSpPr>
          <p:nvPr/>
        </p:nvSpPr>
        <p:spPr bwMode="auto">
          <a:xfrm>
            <a:off x="3709988" y="3371850"/>
            <a:ext cx="42862" cy="590550"/>
          </a:xfrm>
          <a:custGeom>
            <a:avLst/>
            <a:gdLst>
              <a:gd name="T0" fmla="*/ 17 w 23"/>
              <a:gd name="T1" fmla="*/ 334 h 334"/>
              <a:gd name="T2" fmla="*/ 0 w 23"/>
              <a:gd name="T3" fmla="*/ 334 h 334"/>
              <a:gd name="T4" fmla="*/ 6 w 23"/>
              <a:gd name="T5" fmla="*/ 0 h 334"/>
              <a:gd name="T6" fmla="*/ 23 w 23"/>
              <a:gd name="T7" fmla="*/ 0 h 334"/>
              <a:gd name="T8" fmla="*/ 17 w 23"/>
              <a:gd name="T9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34">
                <a:moveTo>
                  <a:pt x="17" y="334"/>
                </a:moveTo>
                <a:lnTo>
                  <a:pt x="0" y="334"/>
                </a:lnTo>
                <a:lnTo>
                  <a:pt x="6" y="0"/>
                </a:lnTo>
                <a:lnTo>
                  <a:pt x="23" y="0"/>
                </a:lnTo>
                <a:lnTo>
                  <a:pt x="17" y="33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39" name="Line 243">
            <a:extLst>
              <a:ext uri="{FF2B5EF4-FFF2-40B4-BE49-F238E27FC236}">
                <a16:creationId xmlns:a16="http://schemas.microsoft.com/office/drawing/2014/main" id="{265215ED-DC08-A447-8CA4-24C51F4D99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1738" y="3371850"/>
            <a:ext cx="11112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40" name="Line 244">
            <a:extLst>
              <a:ext uri="{FF2B5EF4-FFF2-40B4-BE49-F238E27FC236}">
                <a16:creationId xmlns:a16="http://schemas.microsoft.com/office/drawing/2014/main" id="{05BF4608-352D-4246-B5C6-B0FD479F3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3951288"/>
            <a:ext cx="111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41" name="Freeform 245">
            <a:extLst>
              <a:ext uri="{FF2B5EF4-FFF2-40B4-BE49-F238E27FC236}">
                <a16:creationId xmlns:a16="http://schemas.microsoft.com/office/drawing/2014/main" id="{04C21F32-B2C6-C446-BFB9-E9474EBD4B50}"/>
              </a:ext>
            </a:extLst>
          </p:cNvPr>
          <p:cNvSpPr>
            <a:spLocks/>
          </p:cNvSpPr>
          <p:nvPr/>
        </p:nvSpPr>
        <p:spPr bwMode="auto">
          <a:xfrm>
            <a:off x="3709988" y="3371850"/>
            <a:ext cx="42862" cy="590550"/>
          </a:xfrm>
          <a:custGeom>
            <a:avLst/>
            <a:gdLst>
              <a:gd name="T0" fmla="*/ 0 w 4"/>
              <a:gd name="T1" fmla="*/ 59 h 59"/>
              <a:gd name="T2" fmla="*/ 1 w 4"/>
              <a:gd name="T3" fmla="*/ 0 h 59"/>
              <a:gd name="T4" fmla="*/ 4 w 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59">
                <a:moveTo>
                  <a:pt x="0" y="59"/>
                </a:moveTo>
                <a:lnTo>
                  <a:pt x="1" y="0"/>
                </a:lnTo>
                <a:lnTo>
                  <a:pt x="4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42" name="Freeform 246">
            <a:extLst>
              <a:ext uri="{FF2B5EF4-FFF2-40B4-BE49-F238E27FC236}">
                <a16:creationId xmlns:a16="http://schemas.microsoft.com/office/drawing/2014/main" id="{C2309D9A-1C05-1048-8FD0-753AD1135F6B}"/>
              </a:ext>
            </a:extLst>
          </p:cNvPr>
          <p:cNvSpPr>
            <a:spLocks/>
          </p:cNvSpPr>
          <p:nvPr/>
        </p:nvSpPr>
        <p:spPr bwMode="auto">
          <a:xfrm>
            <a:off x="3889375" y="4110038"/>
            <a:ext cx="598488" cy="71437"/>
          </a:xfrm>
          <a:custGeom>
            <a:avLst/>
            <a:gdLst>
              <a:gd name="T0" fmla="*/ 0 w 322"/>
              <a:gd name="T1" fmla="*/ 17 h 40"/>
              <a:gd name="T2" fmla="*/ 0 w 322"/>
              <a:gd name="T3" fmla="*/ 0 h 40"/>
              <a:gd name="T4" fmla="*/ 322 w 322"/>
              <a:gd name="T5" fmla="*/ 23 h 40"/>
              <a:gd name="T6" fmla="*/ 322 w 322"/>
              <a:gd name="T7" fmla="*/ 40 h 40"/>
              <a:gd name="T8" fmla="*/ 0 w 322"/>
              <a:gd name="T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40">
                <a:moveTo>
                  <a:pt x="0" y="17"/>
                </a:moveTo>
                <a:lnTo>
                  <a:pt x="0" y="0"/>
                </a:lnTo>
                <a:lnTo>
                  <a:pt x="322" y="23"/>
                </a:lnTo>
                <a:lnTo>
                  <a:pt x="322" y="40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43" name="Arc 247">
            <a:extLst>
              <a:ext uri="{FF2B5EF4-FFF2-40B4-BE49-F238E27FC236}">
                <a16:creationId xmlns:a16="http://schemas.microsoft.com/office/drawing/2014/main" id="{C535224C-D9C5-E246-A70A-DAC246467EBA}"/>
              </a:ext>
            </a:extLst>
          </p:cNvPr>
          <p:cNvSpPr>
            <a:spLocks/>
          </p:cNvSpPr>
          <p:nvPr/>
        </p:nvSpPr>
        <p:spPr bwMode="auto">
          <a:xfrm>
            <a:off x="3878263" y="4108450"/>
            <a:ext cx="26987" cy="34925"/>
          </a:xfrm>
          <a:custGeom>
            <a:avLst/>
            <a:gdLst>
              <a:gd name="G0" fmla="+- 21600 0 0"/>
              <a:gd name="G1" fmla="+- 16144 0 0"/>
              <a:gd name="G2" fmla="+- 21600 0 0"/>
              <a:gd name="T0" fmla="*/ 6326 w 21600"/>
              <a:gd name="T1" fmla="*/ 31418 h 31418"/>
              <a:gd name="T2" fmla="*/ 7250 w 21600"/>
              <a:gd name="T3" fmla="*/ 0 h 31418"/>
              <a:gd name="T4" fmla="*/ 21600 w 21600"/>
              <a:gd name="T5" fmla="*/ 16144 h 3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418" fill="none" extrusionOk="0">
                <a:moveTo>
                  <a:pt x="6326" y="31417"/>
                </a:moveTo>
                <a:cubicBezTo>
                  <a:pt x="2275" y="27366"/>
                  <a:pt x="0" y="21872"/>
                  <a:pt x="0" y="16144"/>
                </a:cubicBezTo>
                <a:cubicBezTo>
                  <a:pt x="0" y="9974"/>
                  <a:pt x="2638" y="4098"/>
                  <a:pt x="7249" y="-1"/>
                </a:cubicBezTo>
              </a:path>
              <a:path w="21600" h="31418" stroke="0" extrusionOk="0">
                <a:moveTo>
                  <a:pt x="6326" y="31417"/>
                </a:moveTo>
                <a:cubicBezTo>
                  <a:pt x="2275" y="27366"/>
                  <a:pt x="0" y="21872"/>
                  <a:pt x="0" y="16144"/>
                </a:cubicBezTo>
                <a:cubicBezTo>
                  <a:pt x="0" y="9974"/>
                  <a:pt x="2638" y="4098"/>
                  <a:pt x="7249" y="-1"/>
                </a:cubicBezTo>
                <a:lnTo>
                  <a:pt x="21600" y="1614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44" name="Line 248">
            <a:extLst>
              <a:ext uri="{FF2B5EF4-FFF2-40B4-BE49-F238E27FC236}">
                <a16:creationId xmlns:a16="http://schemas.microsoft.com/office/drawing/2014/main" id="{B4A958C7-D77C-814D-A808-4CA75A8ED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9375" y="4140200"/>
            <a:ext cx="598488" cy="41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45" name="Arc 249">
            <a:extLst>
              <a:ext uri="{FF2B5EF4-FFF2-40B4-BE49-F238E27FC236}">
                <a16:creationId xmlns:a16="http://schemas.microsoft.com/office/drawing/2014/main" id="{3D549096-5BAA-E740-BC8E-AE65B113939B}"/>
              </a:ext>
            </a:extLst>
          </p:cNvPr>
          <p:cNvSpPr>
            <a:spLocks/>
          </p:cNvSpPr>
          <p:nvPr/>
        </p:nvSpPr>
        <p:spPr bwMode="auto">
          <a:xfrm>
            <a:off x="3878263" y="4108450"/>
            <a:ext cx="26987" cy="34925"/>
          </a:xfrm>
          <a:custGeom>
            <a:avLst/>
            <a:gdLst>
              <a:gd name="G0" fmla="+- 21600 0 0"/>
              <a:gd name="G1" fmla="+- 16144 0 0"/>
              <a:gd name="G2" fmla="+- 21600 0 0"/>
              <a:gd name="T0" fmla="*/ 6326 w 21600"/>
              <a:gd name="T1" fmla="*/ 31418 h 31418"/>
              <a:gd name="T2" fmla="*/ 7250 w 21600"/>
              <a:gd name="T3" fmla="*/ 0 h 31418"/>
              <a:gd name="T4" fmla="*/ 21600 w 21600"/>
              <a:gd name="T5" fmla="*/ 16144 h 3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418" fill="none" extrusionOk="0">
                <a:moveTo>
                  <a:pt x="6326" y="31417"/>
                </a:moveTo>
                <a:cubicBezTo>
                  <a:pt x="2275" y="27366"/>
                  <a:pt x="0" y="21872"/>
                  <a:pt x="0" y="16144"/>
                </a:cubicBezTo>
                <a:cubicBezTo>
                  <a:pt x="0" y="9974"/>
                  <a:pt x="2638" y="4098"/>
                  <a:pt x="7249" y="-1"/>
                </a:cubicBezTo>
              </a:path>
              <a:path w="21600" h="31418" stroke="0" extrusionOk="0">
                <a:moveTo>
                  <a:pt x="6326" y="31417"/>
                </a:moveTo>
                <a:cubicBezTo>
                  <a:pt x="2275" y="27366"/>
                  <a:pt x="0" y="21872"/>
                  <a:pt x="0" y="16144"/>
                </a:cubicBezTo>
                <a:cubicBezTo>
                  <a:pt x="0" y="9974"/>
                  <a:pt x="2638" y="4098"/>
                  <a:pt x="7249" y="-1"/>
                </a:cubicBezTo>
                <a:lnTo>
                  <a:pt x="21600" y="1614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46" name="Freeform 250">
            <a:extLst>
              <a:ext uri="{FF2B5EF4-FFF2-40B4-BE49-F238E27FC236}">
                <a16:creationId xmlns:a16="http://schemas.microsoft.com/office/drawing/2014/main" id="{3067E0F9-3616-7F42-987F-676FE2A99818}"/>
              </a:ext>
            </a:extLst>
          </p:cNvPr>
          <p:cNvSpPr>
            <a:spLocks/>
          </p:cNvSpPr>
          <p:nvPr/>
        </p:nvSpPr>
        <p:spPr bwMode="auto">
          <a:xfrm>
            <a:off x="3889375" y="4110038"/>
            <a:ext cx="598488" cy="71437"/>
          </a:xfrm>
          <a:custGeom>
            <a:avLst/>
            <a:gdLst>
              <a:gd name="T0" fmla="*/ 0 w 57"/>
              <a:gd name="T1" fmla="*/ 0 h 7"/>
              <a:gd name="T2" fmla="*/ 57 w 57"/>
              <a:gd name="T3" fmla="*/ 4 h 7"/>
              <a:gd name="T4" fmla="*/ 57 w 57"/>
              <a:gd name="T5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">
                <a:moveTo>
                  <a:pt x="0" y="0"/>
                </a:moveTo>
                <a:lnTo>
                  <a:pt x="57" y="4"/>
                </a:lnTo>
                <a:lnTo>
                  <a:pt x="57" y="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47" name="Oval 251" descr="Small checker board">
            <a:extLst>
              <a:ext uri="{FF2B5EF4-FFF2-40B4-BE49-F238E27FC236}">
                <a16:creationId xmlns:a16="http://schemas.microsoft.com/office/drawing/2014/main" id="{91F387DA-60AB-4C44-B370-91909C845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2155825"/>
            <a:ext cx="327025" cy="309563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48" name="Oval 252">
            <a:extLst>
              <a:ext uri="{FF2B5EF4-FFF2-40B4-BE49-F238E27FC236}">
                <a16:creationId xmlns:a16="http://schemas.microsoft.com/office/drawing/2014/main" id="{CF8DCD9B-1F4C-C044-BDF4-F55DAE26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2155825"/>
            <a:ext cx="327025" cy="3095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49" name="Freeform 253">
            <a:extLst>
              <a:ext uri="{FF2B5EF4-FFF2-40B4-BE49-F238E27FC236}">
                <a16:creationId xmlns:a16="http://schemas.microsoft.com/office/drawing/2014/main" id="{98F711B4-6BE1-D044-BE9F-2E0EC6738AD2}"/>
              </a:ext>
            </a:extLst>
          </p:cNvPr>
          <p:cNvSpPr>
            <a:spLocks/>
          </p:cNvSpPr>
          <p:nvPr/>
        </p:nvSpPr>
        <p:spPr bwMode="auto">
          <a:xfrm>
            <a:off x="4310063" y="2095500"/>
            <a:ext cx="200025" cy="169863"/>
          </a:xfrm>
          <a:custGeom>
            <a:avLst/>
            <a:gdLst>
              <a:gd name="T0" fmla="*/ 108 w 108"/>
              <a:gd name="T1" fmla="*/ 79 h 96"/>
              <a:gd name="T2" fmla="*/ 102 w 108"/>
              <a:gd name="T3" fmla="*/ 96 h 96"/>
              <a:gd name="T4" fmla="*/ 0 w 108"/>
              <a:gd name="T5" fmla="*/ 17 h 96"/>
              <a:gd name="T6" fmla="*/ 6 w 108"/>
              <a:gd name="T7" fmla="*/ 0 h 96"/>
              <a:gd name="T8" fmla="*/ 108 w 108"/>
              <a:gd name="T9" fmla="*/ 7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96">
                <a:moveTo>
                  <a:pt x="108" y="79"/>
                </a:moveTo>
                <a:lnTo>
                  <a:pt x="102" y="96"/>
                </a:lnTo>
                <a:lnTo>
                  <a:pt x="0" y="17"/>
                </a:lnTo>
                <a:lnTo>
                  <a:pt x="6" y="0"/>
                </a:lnTo>
                <a:lnTo>
                  <a:pt x="108" y="79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50" name="Freeform 254">
            <a:extLst>
              <a:ext uri="{FF2B5EF4-FFF2-40B4-BE49-F238E27FC236}">
                <a16:creationId xmlns:a16="http://schemas.microsoft.com/office/drawing/2014/main" id="{36E48643-E69A-1D45-82BA-4FF22A5BDACF}"/>
              </a:ext>
            </a:extLst>
          </p:cNvPr>
          <p:cNvSpPr>
            <a:spLocks/>
          </p:cNvSpPr>
          <p:nvPr/>
        </p:nvSpPr>
        <p:spPr bwMode="auto">
          <a:xfrm>
            <a:off x="4498975" y="2235200"/>
            <a:ext cx="11113" cy="30163"/>
          </a:xfrm>
          <a:custGeom>
            <a:avLst/>
            <a:gdLst>
              <a:gd name="T0" fmla="*/ 0 w 1"/>
              <a:gd name="T1" fmla="*/ 3 h 3"/>
              <a:gd name="T2" fmla="*/ 1 w 1"/>
              <a:gd name="T3" fmla="*/ 1 h 3"/>
              <a:gd name="T4" fmla="*/ 1 w 1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">
                <a:moveTo>
                  <a:pt x="0" y="3"/>
                </a:moveTo>
                <a:lnTo>
                  <a:pt x="1" y="1"/>
                </a:lnTo>
                <a:lnTo>
                  <a:pt x="1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51" name="Line 255">
            <a:extLst>
              <a:ext uri="{FF2B5EF4-FFF2-40B4-BE49-F238E27FC236}">
                <a16:creationId xmlns:a16="http://schemas.microsoft.com/office/drawing/2014/main" id="{C5F0ACA5-C1DE-1341-BBDE-864401C19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1175" y="2095500"/>
            <a:ext cx="188913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52" name="Freeform 256">
            <a:extLst>
              <a:ext uri="{FF2B5EF4-FFF2-40B4-BE49-F238E27FC236}">
                <a16:creationId xmlns:a16="http://schemas.microsoft.com/office/drawing/2014/main" id="{B7CB7A93-2ECB-F74A-B5BD-6F99C8DC1CCF}"/>
              </a:ext>
            </a:extLst>
          </p:cNvPr>
          <p:cNvSpPr>
            <a:spLocks/>
          </p:cNvSpPr>
          <p:nvPr/>
        </p:nvSpPr>
        <p:spPr bwMode="auto">
          <a:xfrm>
            <a:off x="4498975" y="2235200"/>
            <a:ext cx="11113" cy="30163"/>
          </a:xfrm>
          <a:custGeom>
            <a:avLst/>
            <a:gdLst>
              <a:gd name="T0" fmla="*/ 0 w 1"/>
              <a:gd name="T1" fmla="*/ 3 h 3"/>
              <a:gd name="T2" fmla="*/ 1 w 1"/>
              <a:gd name="T3" fmla="*/ 1 h 3"/>
              <a:gd name="T4" fmla="*/ 1 w 1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">
                <a:moveTo>
                  <a:pt x="0" y="3"/>
                </a:moveTo>
                <a:lnTo>
                  <a:pt x="1" y="1"/>
                </a:lnTo>
                <a:lnTo>
                  <a:pt x="1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53" name="Freeform 257">
            <a:extLst>
              <a:ext uri="{FF2B5EF4-FFF2-40B4-BE49-F238E27FC236}">
                <a16:creationId xmlns:a16="http://schemas.microsoft.com/office/drawing/2014/main" id="{635ABBF0-043A-3844-B86D-4F39BE9264D6}"/>
              </a:ext>
            </a:extLst>
          </p:cNvPr>
          <p:cNvSpPr>
            <a:spLocks/>
          </p:cNvSpPr>
          <p:nvPr/>
        </p:nvSpPr>
        <p:spPr bwMode="auto">
          <a:xfrm>
            <a:off x="4310063" y="2095500"/>
            <a:ext cx="188912" cy="169863"/>
          </a:xfrm>
          <a:custGeom>
            <a:avLst/>
            <a:gdLst>
              <a:gd name="T0" fmla="*/ 18 w 18"/>
              <a:gd name="T1" fmla="*/ 17 h 17"/>
              <a:gd name="T2" fmla="*/ 0 w 18"/>
              <a:gd name="T3" fmla="*/ 3 h 17"/>
              <a:gd name="T4" fmla="*/ 1 w 18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7">
                <a:moveTo>
                  <a:pt x="18" y="17"/>
                </a:moveTo>
                <a:lnTo>
                  <a:pt x="0" y="3"/>
                </a:lnTo>
                <a:lnTo>
                  <a:pt x="1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54" name="Oval 258">
            <a:extLst>
              <a:ext uri="{FF2B5EF4-FFF2-40B4-BE49-F238E27FC236}">
                <a16:creationId xmlns:a16="http://schemas.microsoft.com/office/drawing/2014/main" id="{A96575DF-79A9-1B48-9FC4-845CA497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63" y="2355850"/>
            <a:ext cx="157162" cy="14763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55" name="Oval 259">
            <a:extLst>
              <a:ext uri="{FF2B5EF4-FFF2-40B4-BE49-F238E27FC236}">
                <a16:creationId xmlns:a16="http://schemas.microsoft.com/office/drawing/2014/main" id="{60B4F549-5DFE-A249-8B2C-3FD91A728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63" y="2355850"/>
            <a:ext cx="157162" cy="1476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56" name="Freeform 260">
            <a:extLst>
              <a:ext uri="{FF2B5EF4-FFF2-40B4-BE49-F238E27FC236}">
                <a16:creationId xmlns:a16="http://schemas.microsoft.com/office/drawing/2014/main" id="{76407493-C0BD-4644-B64D-B463FDC8265A}"/>
              </a:ext>
            </a:extLst>
          </p:cNvPr>
          <p:cNvSpPr>
            <a:spLocks/>
          </p:cNvSpPr>
          <p:nvPr/>
        </p:nvSpPr>
        <p:spPr bwMode="auto">
          <a:xfrm>
            <a:off x="2879725" y="2424113"/>
            <a:ext cx="663575" cy="50800"/>
          </a:xfrm>
          <a:custGeom>
            <a:avLst/>
            <a:gdLst>
              <a:gd name="T0" fmla="*/ 0 w 357"/>
              <a:gd name="T1" fmla="*/ 17 h 28"/>
              <a:gd name="T2" fmla="*/ 0 w 357"/>
              <a:gd name="T3" fmla="*/ 0 h 28"/>
              <a:gd name="T4" fmla="*/ 357 w 357"/>
              <a:gd name="T5" fmla="*/ 12 h 28"/>
              <a:gd name="T6" fmla="*/ 357 w 357"/>
              <a:gd name="T7" fmla="*/ 28 h 28"/>
              <a:gd name="T8" fmla="*/ 0 w 357"/>
              <a:gd name="T9" fmla="*/ 1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28">
                <a:moveTo>
                  <a:pt x="0" y="17"/>
                </a:moveTo>
                <a:lnTo>
                  <a:pt x="0" y="0"/>
                </a:lnTo>
                <a:lnTo>
                  <a:pt x="357" y="12"/>
                </a:lnTo>
                <a:lnTo>
                  <a:pt x="357" y="28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57" name="Freeform 261">
            <a:extLst>
              <a:ext uri="{FF2B5EF4-FFF2-40B4-BE49-F238E27FC236}">
                <a16:creationId xmlns:a16="http://schemas.microsoft.com/office/drawing/2014/main" id="{540046FD-A49E-AE42-BA8A-D88BC3198165}"/>
              </a:ext>
            </a:extLst>
          </p:cNvPr>
          <p:cNvSpPr>
            <a:spLocks/>
          </p:cNvSpPr>
          <p:nvPr/>
        </p:nvSpPr>
        <p:spPr bwMode="auto">
          <a:xfrm>
            <a:off x="2879725" y="2435225"/>
            <a:ext cx="11113" cy="19050"/>
          </a:xfrm>
          <a:custGeom>
            <a:avLst/>
            <a:gdLst>
              <a:gd name="T0" fmla="*/ 1 w 1"/>
              <a:gd name="T1" fmla="*/ 0 h 2"/>
              <a:gd name="T2" fmla="*/ 0 w 1"/>
              <a:gd name="T3" fmla="*/ 1 h 2"/>
              <a:gd name="T4" fmla="*/ 0 w 1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58" name="Line 262">
            <a:extLst>
              <a:ext uri="{FF2B5EF4-FFF2-40B4-BE49-F238E27FC236}">
                <a16:creationId xmlns:a16="http://schemas.microsoft.com/office/drawing/2014/main" id="{196E4A62-EFA1-714E-A23F-5E041F21B6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79725" y="2454275"/>
            <a:ext cx="663575" cy="20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59" name="Freeform 263">
            <a:extLst>
              <a:ext uri="{FF2B5EF4-FFF2-40B4-BE49-F238E27FC236}">
                <a16:creationId xmlns:a16="http://schemas.microsoft.com/office/drawing/2014/main" id="{71F99B37-92AB-E74A-890E-861875ADB801}"/>
              </a:ext>
            </a:extLst>
          </p:cNvPr>
          <p:cNvSpPr>
            <a:spLocks/>
          </p:cNvSpPr>
          <p:nvPr/>
        </p:nvSpPr>
        <p:spPr bwMode="auto">
          <a:xfrm>
            <a:off x="2879725" y="2435225"/>
            <a:ext cx="11113" cy="19050"/>
          </a:xfrm>
          <a:custGeom>
            <a:avLst/>
            <a:gdLst>
              <a:gd name="T0" fmla="*/ 1 w 1"/>
              <a:gd name="T1" fmla="*/ 0 h 2"/>
              <a:gd name="T2" fmla="*/ 0 w 1"/>
              <a:gd name="T3" fmla="*/ 1 h 2"/>
              <a:gd name="T4" fmla="*/ 0 w 1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60" name="Freeform 264">
            <a:extLst>
              <a:ext uri="{FF2B5EF4-FFF2-40B4-BE49-F238E27FC236}">
                <a16:creationId xmlns:a16="http://schemas.microsoft.com/office/drawing/2014/main" id="{F4164FD9-7290-7D41-9CA1-1D7BE3CFC6D6}"/>
              </a:ext>
            </a:extLst>
          </p:cNvPr>
          <p:cNvSpPr>
            <a:spLocks/>
          </p:cNvSpPr>
          <p:nvPr/>
        </p:nvSpPr>
        <p:spPr bwMode="auto">
          <a:xfrm>
            <a:off x="2879725" y="2424113"/>
            <a:ext cx="663575" cy="50800"/>
          </a:xfrm>
          <a:custGeom>
            <a:avLst/>
            <a:gdLst>
              <a:gd name="T0" fmla="*/ 0 w 63"/>
              <a:gd name="T1" fmla="*/ 0 h 5"/>
              <a:gd name="T2" fmla="*/ 63 w 63"/>
              <a:gd name="T3" fmla="*/ 2 h 5"/>
              <a:gd name="T4" fmla="*/ 63 w 63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5">
                <a:moveTo>
                  <a:pt x="0" y="0"/>
                </a:moveTo>
                <a:lnTo>
                  <a:pt x="63" y="2"/>
                </a:lnTo>
                <a:lnTo>
                  <a:pt x="63" y="5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61" name="Oval 265" descr="Small checker board">
            <a:extLst>
              <a:ext uri="{FF2B5EF4-FFF2-40B4-BE49-F238E27FC236}">
                <a16:creationId xmlns:a16="http://schemas.microsoft.com/office/drawing/2014/main" id="{D79BA9EF-376F-2B4F-BF24-32D70C0A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1447800"/>
            <a:ext cx="325438" cy="309563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62" name="Oval 266">
            <a:extLst>
              <a:ext uri="{FF2B5EF4-FFF2-40B4-BE49-F238E27FC236}">
                <a16:creationId xmlns:a16="http://schemas.microsoft.com/office/drawing/2014/main" id="{00FB7F66-69E8-AD4D-936C-86E5AF4D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1447800"/>
            <a:ext cx="325438" cy="3095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63" name="Freeform 267">
            <a:extLst>
              <a:ext uri="{FF2B5EF4-FFF2-40B4-BE49-F238E27FC236}">
                <a16:creationId xmlns:a16="http://schemas.microsoft.com/office/drawing/2014/main" id="{C0F3B613-880C-BB4C-B0DD-AD07652E7705}"/>
              </a:ext>
            </a:extLst>
          </p:cNvPr>
          <p:cNvSpPr>
            <a:spLocks/>
          </p:cNvSpPr>
          <p:nvPr/>
        </p:nvSpPr>
        <p:spPr bwMode="auto">
          <a:xfrm>
            <a:off x="4016375" y="1716088"/>
            <a:ext cx="166688" cy="241300"/>
          </a:xfrm>
          <a:custGeom>
            <a:avLst/>
            <a:gdLst>
              <a:gd name="T0" fmla="*/ 0 w 90"/>
              <a:gd name="T1" fmla="*/ 6 h 136"/>
              <a:gd name="T2" fmla="*/ 17 w 90"/>
              <a:gd name="T3" fmla="*/ 0 h 136"/>
              <a:gd name="T4" fmla="*/ 90 w 90"/>
              <a:gd name="T5" fmla="*/ 125 h 136"/>
              <a:gd name="T6" fmla="*/ 73 w 90"/>
              <a:gd name="T7" fmla="*/ 136 h 136"/>
              <a:gd name="T8" fmla="*/ 0 w 90"/>
              <a:gd name="T9" fmla="*/ 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36">
                <a:moveTo>
                  <a:pt x="0" y="6"/>
                </a:moveTo>
                <a:lnTo>
                  <a:pt x="17" y="0"/>
                </a:lnTo>
                <a:lnTo>
                  <a:pt x="90" y="125"/>
                </a:lnTo>
                <a:lnTo>
                  <a:pt x="73" y="136"/>
                </a:lnTo>
                <a:lnTo>
                  <a:pt x="0" y="6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64" name="Freeform 268">
            <a:extLst>
              <a:ext uri="{FF2B5EF4-FFF2-40B4-BE49-F238E27FC236}">
                <a16:creationId xmlns:a16="http://schemas.microsoft.com/office/drawing/2014/main" id="{3E788731-A8D1-A94D-A90D-497933BF9DD7}"/>
              </a:ext>
            </a:extLst>
          </p:cNvPr>
          <p:cNvSpPr>
            <a:spLocks/>
          </p:cNvSpPr>
          <p:nvPr/>
        </p:nvSpPr>
        <p:spPr bwMode="auto">
          <a:xfrm>
            <a:off x="4016375" y="1716088"/>
            <a:ext cx="31750" cy="11112"/>
          </a:xfrm>
          <a:custGeom>
            <a:avLst/>
            <a:gdLst>
              <a:gd name="T0" fmla="*/ 3 w 3"/>
              <a:gd name="T1" fmla="*/ 0 h 1"/>
              <a:gd name="T2" fmla="*/ 2 w 3"/>
              <a:gd name="T3" fmla="*/ 0 h 1"/>
              <a:gd name="T4" fmla="*/ 0 w 3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2" y="0"/>
                </a:lnTo>
                <a:lnTo>
                  <a:pt x="0" y="1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65" name="Line 269">
            <a:extLst>
              <a:ext uri="{FF2B5EF4-FFF2-40B4-BE49-F238E27FC236}">
                <a16:creationId xmlns:a16="http://schemas.microsoft.com/office/drawing/2014/main" id="{6E0F3651-CA2B-7C47-B969-345D821960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6375" y="1727200"/>
            <a:ext cx="134938" cy="230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66" name="Freeform 270">
            <a:extLst>
              <a:ext uri="{FF2B5EF4-FFF2-40B4-BE49-F238E27FC236}">
                <a16:creationId xmlns:a16="http://schemas.microsoft.com/office/drawing/2014/main" id="{48D6D21A-8676-404F-978C-67BB1AD518EA}"/>
              </a:ext>
            </a:extLst>
          </p:cNvPr>
          <p:cNvSpPr>
            <a:spLocks/>
          </p:cNvSpPr>
          <p:nvPr/>
        </p:nvSpPr>
        <p:spPr bwMode="auto">
          <a:xfrm>
            <a:off x="4016375" y="1716088"/>
            <a:ext cx="31750" cy="11112"/>
          </a:xfrm>
          <a:custGeom>
            <a:avLst/>
            <a:gdLst>
              <a:gd name="T0" fmla="*/ 3 w 3"/>
              <a:gd name="T1" fmla="*/ 0 h 1"/>
              <a:gd name="T2" fmla="*/ 2 w 3"/>
              <a:gd name="T3" fmla="*/ 0 h 1"/>
              <a:gd name="T4" fmla="*/ 0 w 3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2" y="0"/>
                </a:lnTo>
                <a:lnTo>
                  <a:pt x="0" y="1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67" name="Freeform 271">
            <a:extLst>
              <a:ext uri="{FF2B5EF4-FFF2-40B4-BE49-F238E27FC236}">
                <a16:creationId xmlns:a16="http://schemas.microsoft.com/office/drawing/2014/main" id="{BA761920-C5A4-DD47-9E45-C7C49831BAAF}"/>
              </a:ext>
            </a:extLst>
          </p:cNvPr>
          <p:cNvSpPr>
            <a:spLocks/>
          </p:cNvSpPr>
          <p:nvPr/>
        </p:nvSpPr>
        <p:spPr bwMode="auto">
          <a:xfrm>
            <a:off x="4048125" y="1716088"/>
            <a:ext cx="134938" cy="241300"/>
          </a:xfrm>
          <a:custGeom>
            <a:avLst/>
            <a:gdLst>
              <a:gd name="T0" fmla="*/ 0 w 13"/>
              <a:gd name="T1" fmla="*/ 0 h 24"/>
              <a:gd name="T2" fmla="*/ 13 w 13"/>
              <a:gd name="T3" fmla="*/ 22 h 24"/>
              <a:gd name="T4" fmla="*/ 10 w 13"/>
              <a:gd name="T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24">
                <a:moveTo>
                  <a:pt x="0" y="0"/>
                </a:moveTo>
                <a:lnTo>
                  <a:pt x="13" y="22"/>
                </a:lnTo>
                <a:lnTo>
                  <a:pt x="10" y="24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68" name="Oval 272">
            <a:extLst>
              <a:ext uri="{FF2B5EF4-FFF2-40B4-BE49-F238E27FC236}">
                <a16:creationId xmlns:a16="http://schemas.microsoft.com/office/drawing/2014/main" id="{A4D2DC7F-D8BB-7941-A7DE-BEAC7486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3222625"/>
            <a:ext cx="169862" cy="14922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69" name="Oval 273">
            <a:extLst>
              <a:ext uri="{FF2B5EF4-FFF2-40B4-BE49-F238E27FC236}">
                <a16:creationId xmlns:a16="http://schemas.microsoft.com/office/drawing/2014/main" id="{1CED4200-09DD-E442-8C3F-02C499DD1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3222625"/>
            <a:ext cx="169862" cy="1492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70" name="Freeform 274">
            <a:extLst>
              <a:ext uri="{FF2B5EF4-FFF2-40B4-BE49-F238E27FC236}">
                <a16:creationId xmlns:a16="http://schemas.microsoft.com/office/drawing/2014/main" id="{DDF11217-1953-4E41-AD62-619F293C0B04}"/>
              </a:ext>
            </a:extLst>
          </p:cNvPr>
          <p:cNvSpPr>
            <a:spLocks/>
          </p:cNvSpPr>
          <p:nvPr/>
        </p:nvSpPr>
        <p:spPr bwMode="auto">
          <a:xfrm>
            <a:off x="3803650" y="3292475"/>
            <a:ext cx="579438" cy="90488"/>
          </a:xfrm>
          <a:custGeom>
            <a:avLst/>
            <a:gdLst>
              <a:gd name="T0" fmla="*/ 0 w 312"/>
              <a:gd name="T1" fmla="*/ 17 h 51"/>
              <a:gd name="T2" fmla="*/ 6 w 312"/>
              <a:gd name="T3" fmla="*/ 0 h 51"/>
              <a:gd name="T4" fmla="*/ 312 w 312"/>
              <a:gd name="T5" fmla="*/ 34 h 51"/>
              <a:gd name="T6" fmla="*/ 312 w 312"/>
              <a:gd name="T7" fmla="*/ 51 h 51"/>
              <a:gd name="T8" fmla="*/ 0 w 312"/>
              <a:gd name="T9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51">
                <a:moveTo>
                  <a:pt x="0" y="17"/>
                </a:moveTo>
                <a:lnTo>
                  <a:pt x="6" y="0"/>
                </a:lnTo>
                <a:lnTo>
                  <a:pt x="312" y="34"/>
                </a:lnTo>
                <a:lnTo>
                  <a:pt x="312" y="51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71" name="Arc 275">
            <a:extLst>
              <a:ext uri="{FF2B5EF4-FFF2-40B4-BE49-F238E27FC236}">
                <a16:creationId xmlns:a16="http://schemas.microsoft.com/office/drawing/2014/main" id="{8E1C087C-F76B-764C-8754-693FF6EE733A}"/>
              </a:ext>
            </a:extLst>
          </p:cNvPr>
          <p:cNvSpPr>
            <a:spLocks/>
          </p:cNvSpPr>
          <p:nvPr/>
        </p:nvSpPr>
        <p:spPr bwMode="auto">
          <a:xfrm>
            <a:off x="3803650" y="3290888"/>
            <a:ext cx="28575" cy="25400"/>
          </a:xfrm>
          <a:custGeom>
            <a:avLst/>
            <a:gdLst>
              <a:gd name="G0" fmla="+- 21600 0 0"/>
              <a:gd name="G1" fmla="+- 15539 0 0"/>
              <a:gd name="G2" fmla="+- 21600 0 0"/>
              <a:gd name="T0" fmla="*/ 1183 w 21600"/>
              <a:gd name="T1" fmla="*/ 22588 h 22588"/>
              <a:gd name="T2" fmla="*/ 6597 w 21600"/>
              <a:gd name="T3" fmla="*/ 0 h 22588"/>
              <a:gd name="T4" fmla="*/ 21600 w 21600"/>
              <a:gd name="T5" fmla="*/ 15539 h 2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588" fill="none" extrusionOk="0">
                <a:moveTo>
                  <a:pt x="1182" y="22588"/>
                </a:moveTo>
                <a:cubicBezTo>
                  <a:pt x="399" y="20320"/>
                  <a:pt x="0" y="17938"/>
                  <a:pt x="0" y="15539"/>
                </a:cubicBezTo>
                <a:cubicBezTo>
                  <a:pt x="0" y="9678"/>
                  <a:pt x="2381" y="4070"/>
                  <a:pt x="6596" y="-1"/>
                </a:cubicBezTo>
              </a:path>
              <a:path w="21600" h="22588" stroke="0" extrusionOk="0">
                <a:moveTo>
                  <a:pt x="1182" y="22588"/>
                </a:moveTo>
                <a:cubicBezTo>
                  <a:pt x="399" y="20320"/>
                  <a:pt x="0" y="17938"/>
                  <a:pt x="0" y="15539"/>
                </a:cubicBezTo>
                <a:cubicBezTo>
                  <a:pt x="0" y="9678"/>
                  <a:pt x="2381" y="4070"/>
                  <a:pt x="6596" y="-1"/>
                </a:cubicBezTo>
                <a:lnTo>
                  <a:pt x="21600" y="1553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72" name="Line 276">
            <a:extLst>
              <a:ext uri="{FF2B5EF4-FFF2-40B4-BE49-F238E27FC236}">
                <a16:creationId xmlns:a16="http://schemas.microsoft.com/office/drawing/2014/main" id="{096480C5-E2E8-B544-9859-B414D679DB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3650" y="3322638"/>
            <a:ext cx="579438" cy="60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73" name="Arc 277">
            <a:extLst>
              <a:ext uri="{FF2B5EF4-FFF2-40B4-BE49-F238E27FC236}">
                <a16:creationId xmlns:a16="http://schemas.microsoft.com/office/drawing/2014/main" id="{4090857E-7BE9-2A41-9D6F-4FBA92CACB1D}"/>
              </a:ext>
            </a:extLst>
          </p:cNvPr>
          <p:cNvSpPr>
            <a:spLocks/>
          </p:cNvSpPr>
          <p:nvPr/>
        </p:nvSpPr>
        <p:spPr bwMode="auto">
          <a:xfrm>
            <a:off x="3803650" y="3290888"/>
            <a:ext cx="28575" cy="25400"/>
          </a:xfrm>
          <a:custGeom>
            <a:avLst/>
            <a:gdLst>
              <a:gd name="G0" fmla="+- 21600 0 0"/>
              <a:gd name="G1" fmla="+- 15539 0 0"/>
              <a:gd name="G2" fmla="+- 21600 0 0"/>
              <a:gd name="T0" fmla="*/ 1183 w 21600"/>
              <a:gd name="T1" fmla="*/ 22588 h 22588"/>
              <a:gd name="T2" fmla="*/ 6597 w 21600"/>
              <a:gd name="T3" fmla="*/ 0 h 22588"/>
              <a:gd name="T4" fmla="*/ 21600 w 21600"/>
              <a:gd name="T5" fmla="*/ 15539 h 2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588" fill="none" extrusionOk="0">
                <a:moveTo>
                  <a:pt x="1182" y="22588"/>
                </a:moveTo>
                <a:cubicBezTo>
                  <a:pt x="399" y="20320"/>
                  <a:pt x="0" y="17938"/>
                  <a:pt x="0" y="15539"/>
                </a:cubicBezTo>
                <a:cubicBezTo>
                  <a:pt x="0" y="9678"/>
                  <a:pt x="2381" y="4070"/>
                  <a:pt x="6596" y="-1"/>
                </a:cubicBezTo>
              </a:path>
              <a:path w="21600" h="22588" stroke="0" extrusionOk="0">
                <a:moveTo>
                  <a:pt x="1182" y="22588"/>
                </a:moveTo>
                <a:cubicBezTo>
                  <a:pt x="399" y="20320"/>
                  <a:pt x="0" y="17938"/>
                  <a:pt x="0" y="15539"/>
                </a:cubicBezTo>
                <a:cubicBezTo>
                  <a:pt x="0" y="9678"/>
                  <a:pt x="2381" y="4070"/>
                  <a:pt x="6596" y="-1"/>
                </a:cubicBezTo>
                <a:lnTo>
                  <a:pt x="21600" y="1553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74" name="Freeform 278">
            <a:extLst>
              <a:ext uri="{FF2B5EF4-FFF2-40B4-BE49-F238E27FC236}">
                <a16:creationId xmlns:a16="http://schemas.microsoft.com/office/drawing/2014/main" id="{7C40E0C6-7BCD-9243-9D69-F842DF990BFC}"/>
              </a:ext>
            </a:extLst>
          </p:cNvPr>
          <p:cNvSpPr>
            <a:spLocks/>
          </p:cNvSpPr>
          <p:nvPr/>
        </p:nvSpPr>
        <p:spPr bwMode="auto">
          <a:xfrm>
            <a:off x="3816350" y="3292475"/>
            <a:ext cx="566738" cy="90488"/>
          </a:xfrm>
          <a:custGeom>
            <a:avLst/>
            <a:gdLst>
              <a:gd name="T0" fmla="*/ 0 w 54"/>
              <a:gd name="T1" fmla="*/ 0 h 9"/>
              <a:gd name="T2" fmla="*/ 54 w 54"/>
              <a:gd name="T3" fmla="*/ 6 h 9"/>
              <a:gd name="T4" fmla="*/ 54 w 54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9">
                <a:moveTo>
                  <a:pt x="0" y="0"/>
                </a:moveTo>
                <a:lnTo>
                  <a:pt x="54" y="6"/>
                </a:lnTo>
                <a:lnTo>
                  <a:pt x="54" y="9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75" name="Freeform 279">
            <a:extLst>
              <a:ext uri="{FF2B5EF4-FFF2-40B4-BE49-F238E27FC236}">
                <a16:creationId xmlns:a16="http://schemas.microsoft.com/office/drawing/2014/main" id="{64BAE303-2C23-D049-8E94-1E63B4A401DA}"/>
              </a:ext>
            </a:extLst>
          </p:cNvPr>
          <p:cNvSpPr>
            <a:spLocks/>
          </p:cNvSpPr>
          <p:nvPr/>
        </p:nvSpPr>
        <p:spPr bwMode="auto">
          <a:xfrm>
            <a:off x="3678238" y="2613025"/>
            <a:ext cx="63500" cy="609600"/>
          </a:xfrm>
          <a:custGeom>
            <a:avLst/>
            <a:gdLst>
              <a:gd name="T0" fmla="*/ 34 w 34"/>
              <a:gd name="T1" fmla="*/ 345 h 345"/>
              <a:gd name="T2" fmla="*/ 17 w 34"/>
              <a:gd name="T3" fmla="*/ 345 h 345"/>
              <a:gd name="T4" fmla="*/ 0 w 34"/>
              <a:gd name="T5" fmla="*/ 0 h 345"/>
              <a:gd name="T6" fmla="*/ 17 w 34"/>
              <a:gd name="T7" fmla="*/ 0 h 345"/>
              <a:gd name="T8" fmla="*/ 34 w 34"/>
              <a:gd name="T9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5">
                <a:moveTo>
                  <a:pt x="34" y="345"/>
                </a:moveTo>
                <a:lnTo>
                  <a:pt x="17" y="345"/>
                </a:lnTo>
                <a:lnTo>
                  <a:pt x="0" y="0"/>
                </a:lnTo>
                <a:lnTo>
                  <a:pt x="17" y="0"/>
                </a:lnTo>
                <a:lnTo>
                  <a:pt x="34" y="345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76" name="Freeform 280">
            <a:extLst>
              <a:ext uri="{FF2B5EF4-FFF2-40B4-BE49-F238E27FC236}">
                <a16:creationId xmlns:a16="http://schemas.microsoft.com/office/drawing/2014/main" id="{AE1C3655-7DBC-8F4F-901A-92356A349967}"/>
              </a:ext>
            </a:extLst>
          </p:cNvPr>
          <p:cNvSpPr>
            <a:spLocks/>
          </p:cNvSpPr>
          <p:nvPr/>
        </p:nvSpPr>
        <p:spPr bwMode="auto">
          <a:xfrm>
            <a:off x="3721100" y="3213100"/>
            <a:ext cx="20638" cy="9525"/>
          </a:xfrm>
          <a:custGeom>
            <a:avLst/>
            <a:gdLst>
              <a:gd name="T0" fmla="*/ 0 w 2"/>
              <a:gd name="T1" fmla="*/ 0 h 1"/>
              <a:gd name="T2" fmla="*/ 1 w 2"/>
              <a:gd name="T3" fmla="*/ 1 h 1"/>
              <a:gd name="T4" fmla="*/ 2 w 2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77" name="Line 281">
            <a:extLst>
              <a:ext uri="{FF2B5EF4-FFF2-40B4-BE49-F238E27FC236}">
                <a16:creationId xmlns:a16="http://schemas.microsoft.com/office/drawing/2014/main" id="{F3028AC9-CA35-6047-A12E-EFEB5D331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2613025"/>
            <a:ext cx="3175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78" name="Freeform 282">
            <a:extLst>
              <a:ext uri="{FF2B5EF4-FFF2-40B4-BE49-F238E27FC236}">
                <a16:creationId xmlns:a16="http://schemas.microsoft.com/office/drawing/2014/main" id="{9C02AA1E-007F-6641-9E24-51DB802948B9}"/>
              </a:ext>
            </a:extLst>
          </p:cNvPr>
          <p:cNvSpPr>
            <a:spLocks/>
          </p:cNvSpPr>
          <p:nvPr/>
        </p:nvSpPr>
        <p:spPr bwMode="auto">
          <a:xfrm>
            <a:off x="3721100" y="3213100"/>
            <a:ext cx="20638" cy="9525"/>
          </a:xfrm>
          <a:custGeom>
            <a:avLst/>
            <a:gdLst>
              <a:gd name="T0" fmla="*/ 0 w 2"/>
              <a:gd name="T1" fmla="*/ 0 h 1"/>
              <a:gd name="T2" fmla="*/ 1 w 2"/>
              <a:gd name="T3" fmla="*/ 1 h 1"/>
              <a:gd name="T4" fmla="*/ 2 w 2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79" name="Freeform 283">
            <a:extLst>
              <a:ext uri="{FF2B5EF4-FFF2-40B4-BE49-F238E27FC236}">
                <a16:creationId xmlns:a16="http://schemas.microsoft.com/office/drawing/2014/main" id="{159BFEE9-8BA6-BB46-A5D9-93499AA87B14}"/>
              </a:ext>
            </a:extLst>
          </p:cNvPr>
          <p:cNvSpPr>
            <a:spLocks/>
          </p:cNvSpPr>
          <p:nvPr/>
        </p:nvSpPr>
        <p:spPr bwMode="auto">
          <a:xfrm>
            <a:off x="3678238" y="2613025"/>
            <a:ext cx="31750" cy="609600"/>
          </a:xfrm>
          <a:custGeom>
            <a:avLst/>
            <a:gdLst>
              <a:gd name="T0" fmla="*/ 3 w 3"/>
              <a:gd name="T1" fmla="*/ 61 h 61"/>
              <a:gd name="T2" fmla="*/ 0 w 3"/>
              <a:gd name="T3" fmla="*/ 0 h 61"/>
              <a:gd name="T4" fmla="*/ 3 w 3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61">
                <a:moveTo>
                  <a:pt x="3" y="61"/>
                </a:moveTo>
                <a:lnTo>
                  <a:pt x="0" y="0"/>
                </a:lnTo>
                <a:lnTo>
                  <a:pt x="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80" name="Oval 284">
            <a:extLst>
              <a:ext uri="{FF2B5EF4-FFF2-40B4-BE49-F238E27FC236}">
                <a16:creationId xmlns:a16="http://schemas.microsoft.com/office/drawing/2014/main" id="{E958378A-C797-C047-8DA8-72022120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863" y="4090988"/>
            <a:ext cx="157162" cy="14922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81" name="Oval 285">
            <a:extLst>
              <a:ext uri="{FF2B5EF4-FFF2-40B4-BE49-F238E27FC236}">
                <a16:creationId xmlns:a16="http://schemas.microsoft.com/office/drawing/2014/main" id="{4B72152E-CBCB-4743-91D4-6EEB6EE6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863" y="4090988"/>
            <a:ext cx="157162" cy="1492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82" name="Freeform 286">
            <a:extLst>
              <a:ext uri="{FF2B5EF4-FFF2-40B4-BE49-F238E27FC236}">
                <a16:creationId xmlns:a16="http://schemas.microsoft.com/office/drawing/2014/main" id="{83315564-32E1-4B45-9C8E-FEDE649A99CA}"/>
              </a:ext>
            </a:extLst>
          </p:cNvPr>
          <p:cNvSpPr>
            <a:spLocks/>
          </p:cNvSpPr>
          <p:nvPr/>
        </p:nvSpPr>
        <p:spPr bwMode="auto">
          <a:xfrm>
            <a:off x="4530725" y="3532188"/>
            <a:ext cx="52388" cy="569912"/>
          </a:xfrm>
          <a:custGeom>
            <a:avLst/>
            <a:gdLst>
              <a:gd name="T0" fmla="*/ 28 w 28"/>
              <a:gd name="T1" fmla="*/ 322 h 322"/>
              <a:gd name="T2" fmla="*/ 11 w 28"/>
              <a:gd name="T3" fmla="*/ 322 h 322"/>
              <a:gd name="T4" fmla="*/ 0 w 28"/>
              <a:gd name="T5" fmla="*/ 0 h 322"/>
              <a:gd name="T6" fmla="*/ 17 w 28"/>
              <a:gd name="T7" fmla="*/ 0 h 322"/>
              <a:gd name="T8" fmla="*/ 28 w 28"/>
              <a:gd name="T9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22">
                <a:moveTo>
                  <a:pt x="28" y="322"/>
                </a:moveTo>
                <a:lnTo>
                  <a:pt x="11" y="322"/>
                </a:lnTo>
                <a:lnTo>
                  <a:pt x="0" y="0"/>
                </a:lnTo>
                <a:lnTo>
                  <a:pt x="17" y="0"/>
                </a:lnTo>
                <a:lnTo>
                  <a:pt x="28" y="3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83" name="Line 287">
            <a:extLst>
              <a:ext uri="{FF2B5EF4-FFF2-40B4-BE49-F238E27FC236}">
                <a16:creationId xmlns:a16="http://schemas.microsoft.com/office/drawing/2014/main" id="{65DC900D-060E-5846-832F-AA1892584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3532188"/>
            <a:ext cx="20638" cy="56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84" name="Line 288">
            <a:extLst>
              <a:ext uri="{FF2B5EF4-FFF2-40B4-BE49-F238E27FC236}">
                <a16:creationId xmlns:a16="http://schemas.microsoft.com/office/drawing/2014/main" id="{FC5139F6-1330-5F4C-8809-557B00EE1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4090988"/>
            <a:ext cx="111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85" name="Freeform 289">
            <a:extLst>
              <a:ext uri="{FF2B5EF4-FFF2-40B4-BE49-F238E27FC236}">
                <a16:creationId xmlns:a16="http://schemas.microsoft.com/office/drawing/2014/main" id="{5EE6E007-6B47-914D-9290-BF66766E5C53}"/>
              </a:ext>
            </a:extLst>
          </p:cNvPr>
          <p:cNvSpPr>
            <a:spLocks/>
          </p:cNvSpPr>
          <p:nvPr/>
        </p:nvSpPr>
        <p:spPr bwMode="auto">
          <a:xfrm>
            <a:off x="4530725" y="3532188"/>
            <a:ext cx="31750" cy="569912"/>
          </a:xfrm>
          <a:custGeom>
            <a:avLst/>
            <a:gdLst>
              <a:gd name="T0" fmla="*/ 2 w 3"/>
              <a:gd name="T1" fmla="*/ 57 h 57"/>
              <a:gd name="T2" fmla="*/ 0 w 3"/>
              <a:gd name="T3" fmla="*/ 0 h 57"/>
              <a:gd name="T4" fmla="*/ 3 w 3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7">
                <a:moveTo>
                  <a:pt x="2" y="57"/>
                </a:moveTo>
                <a:lnTo>
                  <a:pt x="0" y="0"/>
                </a:lnTo>
                <a:lnTo>
                  <a:pt x="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86" name="Freeform 290">
            <a:extLst>
              <a:ext uri="{FF2B5EF4-FFF2-40B4-BE49-F238E27FC236}">
                <a16:creationId xmlns:a16="http://schemas.microsoft.com/office/drawing/2014/main" id="{F7D31CAD-3E62-EA48-A1A4-BC0768374BB9}"/>
              </a:ext>
            </a:extLst>
          </p:cNvPr>
          <p:cNvSpPr>
            <a:spLocks/>
          </p:cNvSpPr>
          <p:nvPr/>
        </p:nvSpPr>
        <p:spPr bwMode="auto">
          <a:xfrm>
            <a:off x="4645025" y="4159250"/>
            <a:ext cx="620713" cy="60325"/>
          </a:xfrm>
          <a:custGeom>
            <a:avLst/>
            <a:gdLst>
              <a:gd name="T0" fmla="*/ 0 w 334"/>
              <a:gd name="T1" fmla="*/ 17 h 34"/>
              <a:gd name="T2" fmla="*/ 0 w 334"/>
              <a:gd name="T3" fmla="*/ 0 h 34"/>
              <a:gd name="T4" fmla="*/ 334 w 334"/>
              <a:gd name="T5" fmla="*/ 17 h 34"/>
              <a:gd name="T6" fmla="*/ 334 w 334"/>
              <a:gd name="T7" fmla="*/ 34 h 34"/>
              <a:gd name="T8" fmla="*/ 0 w 334"/>
              <a:gd name="T9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34">
                <a:moveTo>
                  <a:pt x="0" y="17"/>
                </a:moveTo>
                <a:lnTo>
                  <a:pt x="0" y="0"/>
                </a:lnTo>
                <a:lnTo>
                  <a:pt x="334" y="17"/>
                </a:lnTo>
                <a:lnTo>
                  <a:pt x="334" y="34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87" name="Arc 291">
            <a:extLst>
              <a:ext uri="{FF2B5EF4-FFF2-40B4-BE49-F238E27FC236}">
                <a16:creationId xmlns:a16="http://schemas.microsoft.com/office/drawing/2014/main" id="{94AD8B32-6944-4D45-8823-64E3C9EB927C}"/>
              </a:ext>
            </a:extLst>
          </p:cNvPr>
          <p:cNvSpPr>
            <a:spLocks/>
          </p:cNvSpPr>
          <p:nvPr/>
        </p:nvSpPr>
        <p:spPr bwMode="auto">
          <a:xfrm>
            <a:off x="4635500" y="4157663"/>
            <a:ext cx="26988" cy="33337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5456 w 21600"/>
              <a:gd name="T1" fmla="*/ 29624 h 29624"/>
              <a:gd name="T2" fmla="*/ 6326 w 21600"/>
              <a:gd name="T3" fmla="*/ 0 h 29624"/>
              <a:gd name="T4" fmla="*/ 21600 w 21600"/>
              <a:gd name="T5" fmla="*/ 15274 h 29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624" fill="none" extrusionOk="0">
                <a:moveTo>
                  <a:pt x="5455" y="29624"/>
                </a:moveTo>
                <a:cubicBezTo>
                  <a:pt x="1941" y="25670"/>
                  <a:pt x="0" y="20564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29624" stroke="0" extrusionOk="0">
                <a:moveTo>
                  <a:pt x="5455" y="29624"/>
                </a:moveTo>
                <a:cubicBezTo>
                  <a:pt x="1941" y="25670"/>
                  <a:pt x="0" y="20564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88" name="Line 292">
            <a:extLst>
              <a:ext uri="{FF2B5EF4-FFF2-40B4-BE49-F238E27FC236}">
                <a16:creationId xmlns:a16="http://schemas.microsoft.com/office/drawing/2014/main" id="{5CCB7D05-CD14-0C4E-8E9C-BC50CC6F18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5025" y="4189413"/>
            <a:ext cx="620713" cy="30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89" name="Arc 293">
            <a:extLst>
              <a:ext uri="{FF2B5EF4-FFF2-40B4-BE49-F238E27FC236}">
                <a16:creationId xmlns:a16="http://schemas.microsoft.com/office/drawing/2014/main" id="{A25A1FF0-5E3B-1648-900E-3A225199EE8A}"/>
              </a:ext>
            </a:extLst>
          </p:cNvPr>
          <p:cNvSpPr>
            <a:spLocks/>
          </p:cNvSpPr>
          <p:nvPr/>
        </p:nvSpPr>
        <p:spPr bwMode="auto">
          <a:xfrm>
            <a:off x="4635500" y="4157663"/>
            <a:ext cx="26988" cy="33337"/>
          </a:xfrm>
          <a:custGeom>
            <a:avLst/>
            <a:gdLst>
              <a:gd name="G0" fmla="+- 21600 0 0"/>
              <a:gd name="G1" fmla="+- 15274 0 0"/>
              <a:gd name="G2" fmla="+- 21600 0 0"/>
              <a:gd name="T0" fmla="*/ 5456 w 21600"/>
              <a:gd name="T1" fmla="*/ 29624 h 29624"/>
              <a:gd name="T2" fmla="*/ 6326 w 21600"/>
              <a:gd name="T3" fmla="*/ 0 h 29624"/>
              <a:gd name="T4" fmla="*/ 21600 w 21600"/>
              <a:gd name="T5" fmla="*/ 15274 h 29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624" fill="none" extrusionOk="0">
                <a:moveTo>
                  <a:pt x="5455" y="29624"/>
                </a:moveTo>
                <a:cubicBezTo>
                  <a:pt x="1941" y="25670"/>
                  <a:pt x="0" y="20564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</a:path>
              <a:path w="21600" h="29624" stroke="0" extrusionOk="0">
                <a:moveTo>
                  <a:pt x="5455" y="29624"/>
                </a:moveTo>
                <a:cubicBezTo>
                  <a:pt x="1941" y="25670"/>
                  <a:pt x="0" y="20564"/>
                  <a:pt x="0" y="15274"/>
                </a:cubicBezTo>
                <a:cubicBezTo>
                  <a:pt x="0" y="9545"/>
                  <a:pt x="2275" y="4051"/>
                  <a:pt x="6326" y="0"/>
                </a:cubicBezTo>
                <a:lnTo>
                  <a:pt x="21600" y="1527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90" name="Freeform 294">
            <a:extLst>
              <a:ext uri="{FF2B5EF4-FFF2-40B4-BE49-F238E27FC236}">
                <a16:creationId xmlns:a16="http://schemas.microsoft.com/office/drawing/2014/main" id="{08C28337-46CC-DC4F-A1F5-AAB334A1D615}"/>
              </a:ext>
            </a:extLst>
          </p:cNvPr>
          <p:cNvSpPr>
            <a:spLocks/>
          </p:cNvSpPr>
          <p:nvPr/>
        </p:nvSpPr>
        <p:spPr bwMode="auto">
          <a:xfrm>
            <a:off x="4645025" y="4159250"/>
            <a:ext cx="620713" cy="60325"/>
          </a:xfrm>
          <a:custGeom>
            <a:avLst/>
            <a:gdLst>
              <a:gd name="T0" fmla="*/ 0 w 59"/>
              <a:gd name="T1" fmla="*/ 0 h 6"/>
              <a:gd name="T2" fmla="*/ 59 w 59"/>
              <a:gd name="T3" fmla="*/ 3 h 6"/>
              <a:gd name="T4" fmla="*/ 59 w 59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6">
                <a:moveTo>
                  <a:pt x="0" y="0"/>
                </a:moveTo>
                <a:lnTo>
                  <a:pt x="59" y="3"/>
                </a:lnTo>
                <a:lnTo>
                  <a:pt x="59" y="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91" name="Oval 295">
            <a:extLst>
              <a:ext uri="{FF2B5EF4-FFF2-40B4-BE49-F238E27FC236}">
                <a16:creationId xmlns:a16="http://schemas.microsoft.com/office/drawing/2014/main" id="{B84347A0-8C1D-1146-9642-CA46728F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222625"/>
            <a:ext cx="327025" cy="309563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92" name="Oval 296">
            <a:extLst>
              <a:ext uri="{FF2B5EF4-FFF2-40B4-BE49-F238E27FC236}">
                <a16:creationId xmlns:a16="http://schemas.microsoft.com/office/drawing/2014/main" id="{BD3DCB97-7689-5D43-AF7D-7DE3D051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222625"/>
            <a:ext cx="327025" cy="3095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93" name="Freeform 297">
            <a:extLst>
              <a:ext uri="{FF2B5EF4-FFF2-40B4-BE49-F238E27FC236}">
                <a16:creationId xmlns:a16="http://schemas.microsoft.com/office/drawing/2014/main" id="{F0487C5D-818A-0941-BBA7-BBA96EA59089}"/>
              </a:ext>
            </a:extLst>
          </p:cNvPr>
          <p:cNvSpPr>
            <a:spLocks/>
          </p:cNvSpPr>
          <p:nvPr/>
        </p:nvSpPr>
        <p:spPr bwMode="auto">
          <a:xfrm>
            <a:off x="4708525" y="3371850"/>
            <a:ext cx="568325" cy="41275"/>
          </a:xfrm>
          <a:custGeom>
            <a:avLst/>
            <a:gdLst>
              <a:gd name="T0" fmla="*/ 0 w 306"/>
              <a:gd name="T1" fmla="*/ 17 h 23"/>
              <a:gd name="T2" fmla="*/ 0 w 306"/>
              <a:gd name="T3" fmla="*/ 0 h 23"/>
              <a:gd name="T4" fmla="*/ 306 w 306"/>
              <a:gd name="T5" fmla="*/ 6 h 23"/>
              <a:gd name="T6" fmla="*/ 306 w 306"/>
              <a:gd name="T7" fmla="*/ 23 h 23"/>
              <a:gd name="T8" fmla="*/ 0 w 306"/>
              <a:gd name="T9" fmla="*/ 1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23">
                <a:moveTo>
                  <a:pt x="0" y="17"/>
                </a:moveTo>
                <a:lnTo>
                  <a:pt x="0" y="0"/>
                </a:lnTo>
                <a:lnTo>
                  <a:pt x="306" y="6"/>
                </a:lnTo>
                <a:lnTo>
                  <a:pt x="306" y="23"/>
                </a:lnTo>
                <a:lnTo>
                  <a:pt x="0" y="1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94" name="Arc 298">
            <a:extLst>
              <a:ext uri="{FF2B5EF4-FFF2-40B4-BE49-F238E27FC236}">
                <a16:creationId xmlns:a16="http://schemas.microsoft.com/office/drawing/2014/main" id="{26147F6A-E35C-8C42-AF2F-A169F4E6AD7F}"/>
              </a:ext>
            </a:extLst>
          </p:cNvPr>
          <p:cNvSpPr>
            <a:spLocks/>
          </p:cNvSpPr>
          <p:nvPr/>
        </p:nvSpPr>
        <p:spPr bwMode="auto">
          <a:xfrm>
            <a:off x="4699000" y="3370263"/>
            <a:ext cx="26988" cy="28575"/>
          </a:xfrm>
          <a:custGeom>
            <a:avLst/>
            <a:gdLst>
              <a:gd name="G0" fmla="+- 21600 0 0"/>
              <a:gd name="G1" fmla="+- 6831 0 0"/>
              <a:gd name="G2" fmla="+- 21600 0 0"/>
              <a:gd name="T0" fmla="*/ 9920 w 21600"/>
              <a:gd name="T1" fmla="*/ 25000 h 25000"/>
              <a:gd name="T2" fmla="*/ 1108 w 21600"/>
              <a:gd name="T3" fmla="*/ 0 h 25000"/>
              <a:gd name="T4" fmla="*/ 21600 w 21600"/>
              <a:gd name="T5" fmla="*/ 6831 h 2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000" fill="none" extrusionOk="0">
                <a:moveTo>
                  <a:pt x="9919" y="25000"/>
                </a:moveTo>
                <a:cubicBezTo>
                  <a:pt x="3737" y="21026"/>
                  <a:pt x="0" y="14180"/>
                  <a:pt x="0" y="6831"/>
                </a:cubicBezTo>
                <a:cubicBezTo>
                  <a:pt x="0" y="4509"/>
                  <a:pt x="374" y="2202"/>
                  <a:pt x="1108" y="0"/>
                </a:cubicBezTo>
              </a:path>
              <a:path w="21600" h="25000" stroke="0" extrusionOk="0">
                <a:moveTo>
                  <a:pt x="9919" y="25000"/>
                </a:moveTo>
                <a:cubicBezTo>
                  <a:pt x="3737" y="21026"/>
                  <a:pt x="0" y="14180"/>
                  <a:pt x="0" y="6831"/>
                </a:cubicBezTo>
                <a:cubicBezTo>
                  <a:pt x="0" y="4509"/>
                  <a:pt x="374" y="2202"/>
                  <a:pt x="1108" y="0"/>
                </a:cubicBezTo>
                <a:lnTo>
                  <a:pt x="21600" y="683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95" name="Line 299">
            <a:extLst>
              <a:ext uri="{FF2B5EF4-FFF2-40B4-BE49-F238E27FC236}">
                <a16:creationId xmlns:a16="http://schemas.microsoft.com/office/drawing/2014/main" id="{D1868FE0-235F-8440-9FDB-3E22CC664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08525" y="3402013"/>
            <a:ext cx="568325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96" name="Arc 300">
            <a:extLst>
              <a:ext uri="{FF2B5EF4-FFF2-40B4-BE49-F238E27FC236}">
                <a16:creationId xmlns:a16="http://schemas.microsoft.com/office/drawing/2014/main" id="{F06E37FD-56F3-C246-869A-999CECDCCF63}"/>
              </a:ext>
            </a:extLst>
          </p:cNvPr>
          <p:cNvSpPr>
            <a:spLocks/>
          </p:cNvSpPr>
          <p:nvPr/>
        </p:nvSpPr>
        <p:spPr bwMode="auto">
          <a:xfrm>
            <a:off x="4699000" y="3370263"/>
            <a:ext cx="26988" cy="28575"/>
          </a:xfrm>
          <a:custGeom>
            <a:avLst/>
            <a:gdLst>
              <a:gd name="G0" fmla="+- 21600 0 0"/>
              <a:gd name="G1" fmla="+- 6831 0 0"/>
              <a:gd name="G2" fmla="+- 21600 0 0"/>
              <a:gd name="T0" fmla="*/ 9920 w 21600"/>
              <a:gd name="T1" fmla="*/ 25000 h 25000"/>
              <a:gd name="T2" fmla="*/ 1108 w 21600"/>
              <a:gd name="T3" fmla="*/ 0 h 25000"/>
              <a:gd name="T4" fmla="*/ 21600 w 21600"/>
              <a:gd name="T5" fmla="*/ 6831 h 2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000" fill="none" extrusionOk="0">
                <a:moveTo>
                  <a:pt x="9919" y="25000"/>
                </a:moveTo>
                <a:cubicBezTo>
                  <a:pt x="3737" y="21026"/>
                  <a:pt x="0" y="14180"/>
                  <a:pt x="0" y="6831"/>
                </a:cubicBezTo>
                <a:cubicBezTo>
                  <a:pt x="0" y="4509"/>
                  <a:pt x="374" y="2202"/>
                  <a:pt x="1108" y="0"/>
                </a:cubicBezTo>
              </a:path>
              <a:path w="21600" h="25000" stroke="0" extrusionOk="0">
                <a:moveTo>
                  <a:pt x="9919" y="25000"/>
                </a:moveTo>
                <a:cubicBezTo>
                  <a:pt x="3737" y="21026"/>
                  <a:pt x="0" y="14180"/>
                  <a:pt x="0" y="6831"/>
                </a:cubicBezTo>
                <a:cubicBezTo>
                  <a:pt x="0" y="4509"/>
                  <a:pt x="374" y="2202"/>
                  <a:pt x="1108" y="0"/>
                </a:cubicBezTo>
                <a:lnTo>
                  <a:pt x="21600" y="683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97" name="Freeform 301">
            <a:extLst>
              <a:ext uri="{FF2B5EF4-FFF2-40B4-BE49-F238E27FC236}">
                <a16:creationId xmlns:a16="http://schemas.microsoft.com/office/drawing/2014/main" id="{8C1572EA-8086-924C-9CB6-C3BAAF3774DA}"/>
              </a:ext>
            </a:extLst>
          </p:cNvPr>
          <p:cNvSpPr>
            <a:spLocks/>
          </p:cNvSpPr>
          <p:nvPr/>
        </p:nvSpPr>
        <p:spPr bwMode="auto">
          <a:xfrm>
            <a:off x="4708525" y="3371850"/>
            <a:ext cx="568325" cy="41275"/>
          </a:xfrm>
          <a:custGeom>
            <a:avLst/>
            <a:gdLst>
              <a:gd name="T0" fmla="*/ 0 w 54"/>
              <a:gd name="T1" fmla="*/ 0 h 4"/>
              <a:gd name="T2" fmla="*/ 54 w 54"/>
              <a:gd name="T3" fmla="*/ 1 h 4"/>
              <a:gd name="T4" fmla="*/ 54 w 54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4">
                <a:moveTo>
                  <a:pt x="0" y="0"/>
                </a:moveTo>
                <a:lnTo>
                  <a:pt x="54" y="1"/>
                </a:lnTo>
                <a:lnTo>
                  <a:pt x="54" y="4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98" name="Oval 302">
            <a:extLst>
              <a:ext uri="{FF2B5EF4-FFF2-40B4-BE49-F238E27FC236}">
                <a16:creationId xmlns:a16="http://schemas.microsoft.com/office/drawing/2014/main" id="{CA0E031B-6646-FF48-B98F-103C497F1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4049713"/>
            <a:ext cx="327025" cy="309562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99" name="Oval 303">
            <a:extLst>
              <a:ext uri="{FF2B5EF4-FFF2-40B4-BE49-F238E27FC236}">
                <a16:creationId xmlns:a16="http://schemas.microsoft.com/office/drawing/2014/main" id="{AB25D0B6-9DD9-BB42-BE5E-81F9D9954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4049713"/>
            <a:ext cx="327025" cy="3095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0" name="Freeform 304">
            <a:extLst>
              <a:ext uri="{FF2B5EF4-FFF2-40B4-BE49-F238E27FC236}">
                <a16:creationId xmlns:a16="http://schemas.microsoft.com/office/drawing/2014/main" id="{0B49946E-F615-F74E-8F4B-2D898B976228}"/>
              </a:ext>
            </a:extLst>
          </p:cNvPr>
          <p:cNvSpPr>
            <a:spLocks/>
          </p:cNvSpPr>
          <p:nvPr/>
        </p:nvSpPr>
        <p:spPr bwMode="auto">
          <a:xfrm>
            <a:off x="5351463" y="3471863"/>
            <a:ext cx="82550" cy="588962"/>
          </a:xfrm>
          <a:custGeom>
            <a:avLst/>
            <a:gdLst>
              <a:gd name="T0" fmla="*/ 45 w 45"/>
              <a:gd name="T1" fmla="*/ 333 h 333"/>
              <a:gd name="T2" fmla="*/ 28 w 45"/>
              <a:gd name="T3" fmla="*/ 333 h 333"/>
              <a:gd name="T4" fmla="*/ 0 w 45"/>
              <a:gd name="T5" fmla="*/ 0 h 333"/>
              <a:gd name="T6" fmla="*/ 17 w 45"/>
              <a:gd name="T7" fmla="*/ 0 h 333"/>
              <a:gd name="T8" fmla="*/ 45 w 45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33">
                <a:moveTo>
                  <a:pt x="45" y="333"/>
                </a:moveTo>
                <a:lnTo>
                  <a:pt x="28" y="333"/>
                </a:lnTo>
                <a:lnTo>
                  <a:pt x="0" y="0"/>
                </a:lnTo>
                <a:lnTo>
                  <a:pt x="17" y="0"/>
                </a:lnTo>
                <a:lnTo>
                  <a:pt x="45" y="33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1" name="Arc 305">
            <a:extLst>
              <a:ext uri="{FF2B5EF4-FFF2-40B4-BE49-F238E27FC236}">
                <a16:creationId xmlns:a16="http://schemas.microsoft.com/office/drawing/2014/main" id="{A40925FD-7653-5042-BB46-857AD08AA753}"/>
              </a:ext>
            </a:extLst>
          </p:cNvPr>
          <p:cNvSpPr>
            <a:spLocks/>
          </p:cNvSpPr>
          <p:nvPr/>
        </p:nvSpPr>
        <p:spPr bwMode="auto">
          <a:xfrm>
            <a:off x="5403850" y="4025900"/>
            <a:ext cx="25400" cy="34925"/>
          </a:xfrm>
          <a:custGeom>
            <a:avLst/>
            <a:gdLst>
              <a:gd name="G0" fmla="+- 3204 0 0"/>
              <a:gd name="G1" fmla="+- 0 0 0"/>
              <a:gd name="G2" fmla="+- 21600 0 0"/>
              <a:gd name="T0" fmla="*/ 15591 w 15591"/>
              <a:gd name="T1" fmla="*/ 17695 h 21600"/>
              <a:gd name="T2" fmla="*/ 0 w 15591"/>
              <a:gd name="T3" fmla="*/ 21361 h 21600"/>
              <a:gd name="T4" fmla="*/ 3204 w 1559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91" h="21600" fill="none" extrusionOk="0">
                <a:moveTo>
                  <a:pt x="15591" y="17695"/>
                </a:moveTo>
                <a:cubicBezTo>
                  <a:pt x="11960" y="20236"/>
                  <a:pt x="7635" y="21600"/>
                  <a:pt x="3204" y="21600"/>
                </a:cubicBezTo>
                <a:cubicBezTo>
                  <a:pt x="2131" y="21600"/>
                  <a:pt x="1060" y="21520"/>
                  <a:pt x="-1" y="21361"/>
                </a:cubicBezTo>
              </a:path>
              <a:path w="15591" h="21600" stroke="0" extrusionOk="0">
                <a:moveTo>
                  <a:pt x="15591" y="17695"/>
                </a:moveTo>
                <a:cubicBezTo>
                  <a:pt x="11960" y="20236"/>
                  <a:pt x="7635" y="21600"/>
                  <a:pt x="3204" y="21600"/>
                </a:cubicBezTo>
                <a:cubicBezTo>
                  <a:pt x="2131" y="21600"/>
                  <a:pt x="1060" y="21520"/>
                  <a:pt x="-1" y="21361"/>
                </a:cubicBezTo>
                <a:lnTo>
                  <a:pt x="3204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2" name="Line 306">
            <a:extLst>
              <a:ext uri="{FF2B5EF4-FFF2-40B4-BE49-F238E27FC236}">
                <a16:creationId xmlns:a16="http://schemas.microsoft.com/office/drawing/2014/main" id="{67AFFF5F-CAB5-184A-B36B-131FCB587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3471863"/>
            <a:ext cx="50800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3" name="Arc 307">
            <a:extLst>
              <a:ext uri="{FF2B5EF4-FFF2-40B4-BE49-F238E27FC236}">
                <a16:creationId xmlns:a16="http://schemas.microsoft.com/office/drawing/2014/main" id="{07A3F2BF-EBA4-DC4F-98F9-EFFB729AD0D5}"/>
              </a:ext>
            </a:extLst>
          </p:cNvPr>
          <p:cNvSpPr>
            <a:spLocks/>
          </p:cNvSpPr>
          <p:nvPr/>
        </p:nvSpPr>
        <p:spPr bwMode="auto">
          <a:xfrm>
            <a:off x="5403850" y="4025900"/>
            <a:ext cx="25400" cy="34925"/>
          </a:xfrm>
          <a:custGeom>
            <a:avLst/>
            <a:gdLst>
              <a:gd name="G0" fmla="+- 3204 0 0"/>
              <a:gd name="G1" fmla="+- 0 0 0"/>
              <a:gd name="G2" fmla="+- 21600 0 0"/>
              <a:gd name="T0" fmla="*/ 15591 w 15591"/>
              <a:gd name="T1" fmla="*/ 17695 h 21600"/>
              <a:gd name="T2" fmla="*/ 0 w 15591"/>
              <a:gd name="T3" fmla="*/ 21361 h 21600"/>
              <a:gd name="T4" fmla="*/ 3204 w 1559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91" h="21600" fill="none" extrusionOk="0">
                <a:moveTo>
                  <a:pt x="15591" y="17695"/>
                </a:moveTo>
                <a:cubicBezTo>
                  <a:pt x="11960" y="20236"/>
                  <a:pt x="7635" y="21600"/>
                  <a:pt x="3204" y="21600"/>
                </a:cubicBezTo>
                <a:cubicBezTo>
                  <a:pt x="2131" y="21600"/>
                  <a:pt x="1060" y="21520"/>
                  <a:pt x="-1" y="21361"/>
                </a:cubicBezTo>
              </a:path>
              <a:path w="15591" h="21600" stroke="0" extrusionOk="0">
                <a:moveTo>
                  <a:pt x="15591" y="17695"/>
                </a:moveTo>
                <a:cubicBezTo>
                  <a:pt x="11960" y="20236"/>
                  <a:pt x="7635" y="21600"/>
                  <a:pt x="3204" y="21600"/>
                </a:cubicBezTo>
                <a:cubicBezTo>
                  <a:pt x="2131" y="21600"/>
                  <a:pt x="1060" y="21520"/>
                  <a:pt x="-1" y="21361"/>
                </a:cubicBezTo>
                <a:lnTo>
                  <a:pt x="3204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4" name="Freeform 308">
            <a:extLst>
              <a:ext uri="{FF2B5EF4-FFF2-40B4-BE49-F238E27FC236}">
                <a16:creationId xmlns:a16="http://schemas.microsoft.com/office/drawing/2014/main" id="{B06DB7EF-3E5E-6F46-BC5D-03FEF563458C}"/>
              </a:ext>
            </a:extLst>
          </p:cNvPr>
          <p:cNvSpPr>
            <a:spLocks/>
          </p:cNvSpPr>
          <p:nvPr/>
        </p:nvSpPr>
        <p:spPr bwMode="auto">
          <a:xfrm>
            <a:off x="5351463" y="3471863"/>
            <a:ext cx="52387" cy="588962"/>
          </a:xfrm>
          <a:custGeom>
            <a:avLst/>
            <a:gdLst>
              <a:gd name="T0" fmla="*/ 5 w 5"/>
              <a:gd name="T1" fmla="*/ 59 h 59"/>
              <a:gd name="T2" fmla="*/ 0 w 5"/>
              <a:gd name="T3" fmla="*/ 0 h 59"/>
              <a:gd name="T4" fmla="*/ 3 w 5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59">
                <a:moveTo>
                  <a:pt x="5" y="59"/>
                </a:moveTo>
                <a:lnTo>
                  <a:pt x="0" y="0"/>
                </a:lnTo>
                <a:lnTo>
                  <a:pt x="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5" name="Oval 309">
            <a:extLst>
              <a:ext uri="{FF2B5EF4-FFF2-40B4-BE49-F238E27FC236}">
                <a16:creationId xmlns:a16="http://schemas.microsoft.com/office/drawing/2014/main" id="{9DA900AF-9614-C546-8CEC-3B688197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813" y="1906588"/>
            <a:ext cx="284162" cy="269875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6" name="Oval 310">
            <a:extLst>
              <a:ext uri="{FF2B5EF4-FFF2-40B4-BE49-F238E27FC236}">
                <a16:creationId xmlns:a16="http://schemas.microsoft.com/office/drawing/2014/main" id="{D827FC28-22ED-6C48-907D-276D3156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813" y="1906588"/>
            <a:ext cx="284162" cy="269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7" name="Freeform 311">
            <a:extLst>
              <a:ext uri="{FF2B5EF4-FFF2-40B4-BE49-F238E27FC236}">
                <a16:creationId xmlns:a16="http://schemas.microsoft.com/office/drawing/2014/main" id="{07A36956-36DA-974C-93C5-535CFFB91C5D}"/>
              </a:ext>
            </a:extLst>
          </p:cNvPr>
          <p:cNvSpPr>
            <a:spLocks/>
          </p:cNvSpPr>
          <p:nvPr/>
        </p:nvSpPr>
        <p:spPr bwMode="auto">
          <a:xfrm>
            <a:off x="3816350" y="2125663"/>
            <a:ext cx="314325" cy="249237"/>
          </a:xfrm>
          <a:custGeom>
            <a:avLst/>
            <a:gdLst>
              <a:gd name="T0" fmla="*/ 159 w 170"/>
              <a:gd name="T1" fmla="*/ 0 h 141"/>
              <a:gd name="T2" fmla="*/ 170 w 170"/>
              <a:gd name="T3" fmla="*/ 11 h 141"/>
              <a:gd name="T4" fmla="*/ 11 w 170"/>
              <a:gd name="T5" fmla="*/ 141 h 141"/>
              <a:gd name="T6" fmla="*/ 0 w 170"/>
              <a:gd name="T7" fmla="*/ 130 h 141"/>
              <a:gd name="T8" fmla="*/ 159 w 170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41">
                <a:moveTo>
                  <a:pt x="159" y="0"/>
                </a:moveTo>
                <a:lnTo>
                  <a:pt x="170" y="11"/>
                </a:lnTo>
                <a:lnTo>
                  <a:pt x="11" y="141"/>
                </a:lnTo>
                <a:lnTo>
                  <a:pt x="0" y="130"/>
                </a:lnTo>
                <a:lnTo>
                  <a:pt x="159" y="0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8" name="Arc 312">
            <a:extLst>
              <a:ext uri="{FF2B5EF4-FFF2-40B4-BE49-F238E27FC236}">
                <a16:creationId xmlns:a16="http://schemas.microsoft.com/office/drawing/2014/main" id="{72A6D6BA-A638-0448-893A-9454B99BE0EB}"/>
              </a:ext>
            </a:extLst>
          </p:cNvPr>
          <p:cNvSpPr>
            <a:spLocks/>
          </p:cNvSpPr>
          <p:nvPr/>
        </p:nvSpPr>
        <p:spPr bwMode="auto">
          <a:xfrm>
            <a:off x="4010025" y="2127250"/>
            <a:ext cx="119063" cy="84138"/>
          </a:xfrm>
          <a:custGeom>
            <a:avLst/>
            <a:gdLst>
              <a:gd name="G0" fmla="+- 0 0 0"/>
              <a:gd name="G1" fmla="+- 14407 0 0"/>
              <a:gd name="G2" fmla="+- 21600 0 0"/>
              <a:gd name="T0" fmla="*/ 16094 w 19471"/>
              <a:gd name="T1" fmla="*/ 0 h 14407"/>
              <a:gd name="T2" fmla="*/ 19471 w 19471"/>
              <a:gd name="T3" fmla="*/ 5055 h 14407"/>
              <a:gd name="T4" fmla="*/ 0 w 19471"/>
              <a:gd name="T5" fmla="*/ 14407 h 1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71" h="14407" fill="none" extrusionOk="0">
                <a:moveTo>
                  <a:pt x="16093" y="0"/>
                </a:moveTo>
                <a:cubicBezTo>
                  <a:pt x="17451" y="1517"/>
                  <a:pt x="18588" y="3219"/>
                  <a:pt x="19470" y="5055"/>
                </a:cubicBezTo>
              </a:path>
              <a:path w="19471" h="14407" stroke="0" extrusionOk="0">
                <a:moveTo>
                  <a:pt x="16093" y="0"/>
                </a:moveTo>
                <a:cubicBezTo>
                  <a:pt x="17451" y="1517"/>
                  <a:pt x="18588" y="3219"/>
                  <a:pt x="19470" y="5055"/>
                </a:cubicBezTo>
                <a:lnTo>
                  <a:pt x="0" y="14407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09" name="Line 313">
            <a:extLst>
              <a:ext uri="{FF2B5EF4-FFF2-40B4-BE49-F238E27FC236}">
                <a16:creationId xmlns:a16="http://schemas.microsoft.com/office/drawing/2014/main" id="{C7541B62-AC8A-9449-B381-5B9FF29B59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350" y="2125663"/>
            <a:ext cx="293688" cy="230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10" name="Arc 314">
            <a:extLst>
              <a:ext uri="{FF2B5EF4-FFF2-40B4-BE49-F238E27FC236}">
                <a16:creationId xmlns:a16="http://schemas.microsoft.com/office/drawing/2014/main" id="{4EC606B1-58FA-9E46-894A-74659440F296}"/>
              </a:ext>
            </a:extLst>
          </p:cNvPr>
          <p:cNvSpPr>
            <a:spLocks/>
          </p:cNvSpPr>
          <p:nvPr/>
        </p:nvSpPr>
        <p:spPr bwMode="auto">
          <a:xfrm>
            <a:off x="4010025" y="2127250"/>
            <a:ext cx="119063" cy="84138"/>
          </a:xfrm>
          <a:custGeom>
            <a:avLst/>
            <a:gdLst>
              <a:gd name="G0" fmla="+- 0 0 0"/>
              <a:gd name="G1" fmla="+- 14407 0 0"/>
              <a:gd name="G2" fmla="+- 21600 0 0"/>
              <a:gd name="T0" fmla="*/ 16094 w 19471"/>
              <a:gd name="T1" fmla="*/ 0 h 14407"/>
              <a:gd name="T2" fmla="*/ 19471 w 19471"/>
              <a:gd name="T3" fmla="*/ 5055 h 14407"/>
              <a:gd name="T4" fmla="*/ 0 w 19471"/>
              <a:gd name="T5" fmla="*/ 14407 h 1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71" h="14407" fill="none" extrusionOk="0">
                <a:moveTo>
                  <a:pt x="16093" y="0"/>
                </a:moveTo>
                <a:cubicBezTo>
                  <a:pt x="17451" y="1517"/>
                  <a:pt x="18588" y="3219"/>
                  <a:pt x="19470" y="5055"/>
                </a:cubicBezTo>
              </a:path>
              <a:path w="19471" h="14407" stroke="0" extrusionOk="0">
                <a:moveTo>
                  <a:pt x="16093" y="0"/>
                </a:moveTo>
                <a:cubicBezTo>
                  <a:pt x="17451" y="1517"/>
                  <a:pt x="18588" y="3219"/>
                  <a:pt x="19470" y="5055"/>
                </a:cubicBezTo>
                <a:lnTo>
                  <a:pt x="0" y="1440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11" name="Freeform 315">
            <a:extLst>
              <a:ext uri="{FF2B5EF4-FFF2-40B4-BE49-F238E27FC236}">
                <a16:creationId xmlns:a16="http://schemas.microsoft.com/office/drawing/2014/main" id="{ECEAA335-D17B-A748-84B6-3F88DD9272BD}"/>
              </a:ext>
            </a:extLst>
          </p:cNvPr>
          <p:cNvSpPr>
            <a:spLocks/>
          </p:cNvSpPr>
          <p:nvPr/>
        </p:nvSpPr>
        <p:spPr bwMode="auto">
          <a:xfrm>
            <a:off x="3816350" y="2146300"/>
            <a:ext cx="314325" cy="228600"/>
          </a:xfrm>
          <a:custGeom>
            <a:avLst/>
            <a:gdLst>
              <a:gd name="T0" fmla="*/ 30 w 30"/>
              <a:gd name="T1" fmla="*/ 0 h 23"/>
              <a:gd name="T2" fmla="*/ 2 w 30"/>
              <a:gd name="T3" fmla="*/ 23 h 23"/>
              <a:gd name="T4" fmla="*/ 0 w 30"/>
              <a:gd name="T5" fmla="*/ 2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" h="23">
                <a:moveTo>
                  <a:pt x="30" y="0"/>
                </a:moveTo>
                <a:lnTo>
                  <a:pt x="2" y="23"/>
                </a:lnTo>
                <a:lnTo>
                  <a:pt x="0" y="21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12" name="Oval 316">
            <a:extLst>
              <a:ext uri="{FF2B5EF4-FFF2-40B4-BE49-F238E27FC236}">
                <a16:creationId xmlns:a16="http://schemas.microsoft.com/office/drawing/2014/main" id="{2418B622-195D-1C42-B516-F22F880F3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2305050"/>
            <a:ext cx="325438" cy="307975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13" name="Oval 317">
            <a:extLst>
              <a:ext uri="{FF2B5EF4-FFF2-40B4-BE49-F238E27FC236}">
                <a16:creationId xmlns:a16="http://schemas.microsoft.com/office/drawing/2014/main" id="{F701DE61-16BE-A147-83D8-B298C904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2305050"/>
            <a:ext cx="325438" cy="3079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14" name="Oval 318">
            <a:extLst>
              <a:ext uri="{FF2B5EF4-FFF2-40B4-BE49-F238E27FC236}">
                <a16:creationId xmlns:a16="http://schemas.microsoft.com/office/drawing/2014/main" id="{1A140192-0FC3-CD45-AB6A-1794C3517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3322638"/>
            <a:ext cx="157162" cy="14922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15" name="Oval 319">
            <a:extLst>
              <a:ext uri="{FF2B5EF4-FFF2-40B4-BE49-F238E27FC236}">
                <a16:creationId xmlns:a16="http://schemas.microsoft.com/office/drawing/2014/main" id="{DB0EC179-EC5A-394A-8136-D97D52D20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3322638"/>
            <a:ext cx="157162" cy="1492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16" name="Text Box 320">
            <a:extLst>
              <a:ext uri="{FF2B5EF4-FFF2-40B4-BE49-F238E27FC236}">
                <a16:creationId xmlns:a16="http://schemas.microsoft.com/office/drawing/2014/main" id="{3EABE28E-9CC5-D94B-A4AC-8890751F1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676400"/>
            <a:ext cx="469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900">
                <a:latin typeface="Arial" panose="020B0604020202020204" pitchFamily="34" charset="0"/>
              </a:rPr>
              <a:t>1.505</a:t>
            </a:r>
          </a:p>
        </p:txBody>
      </p:sp>
      <p:sp>
        <p:nvSpPr>
          <p:cNvPr id="30017" name="Text Box 321">
            <a:extLst>
              <a:ext uri="{FF2B5EF4-FFF2-40B4-BE49-F238E27FC236}">
                <a16:creationId xmlns:a16="http://schemas.microsoft.com/office/drawing/2014/main" id="{08BDEBD0-3855-1A46-931F-7F3C354B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2590800"/>
            <a:ext cx="469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900">
                <a:latin typeface="Arial" panose="020B0604020202020204" pitchFamily="34" charset="0"/>
              </a:rPr>
              <a:t>2.211</a:t>
            </a:r>
          </a:p>
        </p:txBody>
      </p:sp>
      <p:sp>
        <p:nvSpPr>
          <p:cNvPr id="30018" name="Text Box 322">
            <a:extLst>
              <a:ext uri="{FF2B5EF4-FFF2-40B4-BE49-F238E27FC236}">
                <a16:creationId xmlns:a16="http://schemas.microsoft.com/office/drawing/2014/main" id="{192B9AB1-E888-7849-A468-F56DC9F5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1974850"/>
            <a:ext cx="469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900">
                <a:latin typeface="Arial" panose="020B0604020202020204" pitchFamily="34" charset="0"/>
              </a:rPr>
              <a:t>1.536</a:t>
            </a:r>
          </a:p>
        </p:txBody>
      </p:sp>
      <p:sp>
        <p:nvSpPr>
          <p:cNvPr id="30019" name="Text Box 323">
            <a:extLst>
              <a:ext uri="{FF2B5EF4-FFF2-40B4-BE49-F238E27FC236}">
                <a16:creationId xmlns:a16="http://schemas.microsoft.com/office/drawing/2014/main" id="{B29120BA-8B30-6D44-A4C7-DF62B0F36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752600"/>
            <a:ext cx="469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900">
                <a:latin typeface="Arial" panose="020B0604020202020204" pitchFamily="34" charset="0"/>
              </a:rPr>
              <a:t>1.655</a:t>
            </a:r>
          </a:p>
        </p:txBody>
      </p:sp>
      <p:sp>
        <p:nvSpPr>
          <p:cNvPr id="30020" name="Arc 324">
            <a:extLst>
              <a:ext uri="{FF2B5EF4-FFF2-40B4-BE49-F238E27FC236}">
                <a16:creationId xmlns:a16="http://schemas.microsoft.com/office/drawing/2014/main" id="{82EFD327-2B21-4846-89BF-A21A420C18F0}"/>
              </a:ext>
            </a:extLst>
          </p:cNvPr>
          <p:cNvSpPr>
            <a:spLocks/>
          </p:cNvSpPr>
          <p:nvPr/>
        </p:nvSpPr>
        <p:spPr bwMode="auto">
          <a:xfrm>
            <a:off x="3657600" y="19050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21" name="Text Box 325">
            <a:extLst>
              <a:ext uri="{FF2B5EF4-FFF2-40B4-BE49-F238E27FC236}">
                <a16:creationId xmlns:a16="http://schemas.microsoft.com/office/drawing/2014/main" id="{B1D61496-2F1E-8149-A3F3-35BF00E81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2222500"/>
            <a:ext cx="469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900">
                <a:latin typeface="Arial" panose="020B0604020202020204" pitchFamily="34" charset="0"/>
              </a:rPr>
              <a:t>2.132</a:t>
            </a:r>
          </a:p>
        </p:txBody>
      </p:sp>
      <p:sp>
        <p:nvSpPr>
          <p:cNvPr id="30022" name="Text Box 326">
            <a:extLst>
              <a:ext uri="{FF2B5EF4-FFF2-40B4-BE49-F238E27FC236}">
                <a16:creationId xmlns:a16="http://schemas.microsoft.com/office/drawing/2014/main" id="{3A6996C3-D7B8-8A49-B139-911F4416B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09800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i="1">
                <a:latin typeface="Arial" panose="020B0604020202020204" pitchFamily="34" charset="0"/>
              </a:rPr>
              <a:t>Chemisorbed SO</a:t>
            </a:r>
            <a:r>
              <a:rPr lang="en-US" altLang="en-US" i="1" baseline="-25000">
                <a:latin typeface="Arial" panose="020B0604020202020204" pitchFamily="34" charset="0"/>
              </a:rPr>
              <a:t>2</a:t>
            </a: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-62 kcal mol</a:t>
            </a:r>
            <a:r>
              <a:rPr lang="en-US" altLang="en-US" baseline="30000">
                <a:latin typeface="Arial" panose="020B0604020202020204" pitchFamily="34" charset="0"/>
              </a:rPr>
              <a:t>-1 </a:t>
            </a:r>
            <a:r>
              <a:rPr lang="en-US" altLang="en-US">
                <a:latin typeface="Arial" panose="020B0604020202020204" pitchFamily="34" charset="0"/>
              </a:rPr>
              <a:t>LDA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7462C8E-BB3C-7746-97DD-8C43C638E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SO</a:t>
            </a:r>
            <a:r>
              <a:rPr lang="en-US" altLang="en-US" baseline="-25000"/>
              <a:t>2</a:t>
            </a:r>
            <a:r>
              <a:rPr lang="en-US" altLang="en-US"/>
              <a:t> Chemisorption on MgO</a:t>
            </a:r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5019205F-F3DC-5644-A29E-F87AF8B16B92}"/>
              </a:ext>
            </a:extLst>
          </p:cNvPr>
          <p:cNvGraphicFramePr>
            <a:graphicFrameLocks/>
          </p:cNvGraphicFramePr>
          <p:nvPr/>
        </p:nvGraphicFramePr>
        <p:xfrm>
          <a:off x="5000625" y="1854200"/>
          <a:ext cx="3259138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Document" r:id="rId4" imgW="29171900" imgH="24968200" progId="Word.Document.8">
                  <p:embed/>
                </p:oleObj>
              </mc:Choice>
              <mc:Fallback>
                <p:oleObj name="Document" r:id="rId4" imgW="29171900" imgH="2496820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293" b="5649"/>
                      <a:stretch>
                        <a:fillRect/>
                      </a:stretch>
                    </p:blipFill>
                    <p:spPr bwMode="auto">
                      <a:xfrm>
                        <a:off x="5000625" y="1854200"/>
                        <a:ext cx="3259138" cy="2782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>
            <a:extLst>
              <a:ext uri="{FF2B5EF4-FFF2-40B4-BE49-F238E27FC236}">
                <a16:creationId xmlns:a16="http://schemas.microsoft.com/office/drawing/2014/main" id="{009D65DF-E71B-8C40-BA6A-CEDB78614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696200" cy="13716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Multiple SO</a:t>
            </a:r>
            <a:r>
              <a:rPr lang="en-US" altLang="en-US" baseline="-25000"/>
              <a:t>2</a:t>
            </a:r>
            <a:r>
              <a:rPr lang="en-US" altLang="en-US"/>
              <a:t> chemisorption sites</a:t>
            </a:r>
          </a:p>
          <a:p>
            <a:pPr lvl="1"/>
            <a:r>
              <a:rPr lang="en-US" altLang="en-US"/>
              <a:t>SO</a:t>
            </a:r>
            <a:r>
              <a:rPr lang="en-US" altLang="en-US" baseline="-25000"/>
              <a:t>2</a:t>
            </a:r>
            <a:r>
              <a:rPr lang="en-US" altLang="en-US"/>
              <a:t> fills “virtual” lattice sites</a:t>
            </a:r>
          </a:p>
          <a:p>
            <a:pPr lvl="1"/>
            <a:r>
              <a:rPr lang="en-US" altLang="en-US"/>
              <a:t>Adsorption energy tracks with lattice ion coordinative unsaturation</a:t>
            </a: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423E0130-A73D-7A46-A1E3-0261AA28E9B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5625"/>
            <a:ext cx="3962400" cy="2816225"/>
            <a:chOff x="432" y="1204"/>
            <a:chExt cx="2419" cy="1720"/>
          </a:xfrm>
        </p:grpSpPr>
        <p:sp>
          <p:nvSpPr>
            <p:cNvPr id="31750" name="Line 6">
              <a:extLst>
                <a:ext uri="{FF2B5EF4-FFF2-40B4-BE49-F238E27FC236}">
                  <a16:creationId xmlns:a16="http://schemas.microsoft.com/office/drawing/2014/main" id="{50BA8EFB-177A-AF42-BA2D-25474E3EE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3" y="1360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Oval 7">
              <a:extLst>
                <a:ext uri="{FF2B5EF4-FFF2-40B4-BE49-F238E27FC236}">
                  <a16:creationId xmlns:a16="http://schemas.microsoft.com/office/drawing/2014/main" id="{5B4E3255-3150-A34D-9674-2EFA0219D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1248"/>
              <a:ext cx="108" cy="1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Line 8">
              <a:extLst>
                <a:ext uri="{FF2B5EF4-FFF2-40B4-BE49-F238E27FC236}">
                  <a16:creationId xmlns:a16="http://schemas.microsoft.com/office/drawing/2014/main" id="{79F56332-AA8D-8D43-922A-F8194668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120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F99DFF0A-90BB-9C48-9244-44C476DB9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7" y="136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AB0E323B-3AC7-B742-8EA6-E28DD078A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280"/>
              <a:ext cx="835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11">
              <a:extLst>
                <a:ext uri="{FF2B5EF4-FFF2-40B4-BE49-F238E27FC236}">
                  <a16:creationId xmlns:a16="http://schemas.microsoft.com/office/drawing/2014/main" id="{3E62D1B4-67C5-ED42-9210-0DBE3BB8A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" y="2592"/>
              <a:ext cx="806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2">
              <a:extLst>
                <a:ext uri="{FF2B5EF4-FFF2-40B4-BE49-F238E27FC236}">
                  <a16:creationId xmlns:a16="http://schemas.microsoft.com/office/drawing/2014/main" id="{C41C821C-DE69-E941-968A-147E2B985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2909"/>
              <a:ext cx="811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3">
              <a:extLst>
                <a:ext uri="{FF2B5EF4-FFF2-40B4-BE49-F238E27FC236}">
                  <a16:creationId xmlns:a16="http://schemas.microsoft.com/office/drawing/2014/main" id="{7B0860D0-B271-3E41-920C-3BD0E3A7C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6" y="1973"/>
              <a:ext cx="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14">
              <a:extLst>
                <a:ext uri="{FF2B5EF4-FFF2-40B4-BE49-F238E27FC236}">
                  <a16:creationId xmlns:a16="http://schemas.microsoft.com/office/drawing/2014/main" id="{74D65532-FFD4-AE46-A479-03D15BB1E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1" y="1809"/>
              <a:ext cx="576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15">
              <a:extLst>
                <a:ext uri="{FF2B5EF4-FFF2-40B4-BE49-F238E27FC236}">
                  <a16:creationId xmlns:a16="http://schemas.microsoft.com/office/drawing/2014/main" id="{7ABEDD7C-6217-AA49-8C72-A5D1AD1A8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440"/>
              <a:ext cx="576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id="{6241597C-A7BB-DC42-B68E-E1ADF4B49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1935"/>
              <a:ext cx="0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B82DE819-788A-084D-BE00-55BA99D5A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2223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8">
              <a:extLst>
                <a:ext uri="{FF2B5EF4-FFF2-40B4-BE49-F238E27FC236}">
                  <a16:creationId xmlns:a16="http://schemas.microsoft.com/office/drawing/2014/main" id="{ABA23A5F-B008-724D-8739-B7EAE99E6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54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9">
              <a:extLst>
                <a:ext uri="{FF2B5EF4-FFF2-40B4-BE49-F238E27FC236}">
                  <a16:creationId xmlns:a16="http://schemas.microsoft.com/office/drawing/2014/main" id="{E380A7C7-C814-3B4B-AE8C-966FDAB8B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6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20">
              <a:extLst>
                <a:ext uri="{FF2B5EF4-FFF2-40B4-BE49-F238E27FC236}">
                  <a16:creationId xmlns:a16="http://schemas.microsoft.com/office/drawing/2014/main" id="{0D84D808-7429-FF42-965B-BDDD7E81B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16"/>
              <a:ext cx="10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21">
              <a:extLst>
                <a:ext uri="{FF2B5EF4-FFF2-40B4-BE49-F238E27FC236}">
                  <a16:creationId xmlns:a16="http://schemas.microsoft.com/office/drawing/2014/main" id="{F370C5E1-CB67-504B-B17E-45E91F61F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28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22">
              <a:extLst>
                <a:ext uri="{FF2B5EF4-FFF2-40B4-BE49-F238E27FC236}">
                  <a16:creationId xmlns:a16="http://schemas.microsoft.com/office/drawing/2014/main" id="{055A7E55-927F-914B-B74A-124A027F9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4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3">
              <a:extLst>
                <a:ext uri="{FF2B5EF4-FFF2-40B4-BE49-F238E27FC236}">
                  <a16:creationId xmlns:a16="http://schemas.microsoft.com/office/drawing/2014/main" id="{15E12992-D9B5-2D4C-8CF9-C36824A4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0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4">
              <a:extLst>
                <a:ext uri="{FF2B5EF4-FFF2-40B4-BE49-F238E27FC236}">
                  <a16:creationId xmlns:a16="http://schemas.microsoft.com/office/drawing/2014/main" id="{C273C84F-C4FF-AE4C-8B6F-54949E33B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440"/>
              <a:ext cx="576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Oval 25">
              <a:extLst>
                <a:ext uri="{FF2B5EF4-FFF2-40B4-BE49-F238E27FC236}">
                  <a16:creationId xmlns:a16="http://schemas.microsoft.com/office/drawing/2014/main" id="{E470980E-6184-294D-A1DF-54CE0313D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584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Oval 26">
              <a:extLst>
                <a:ext uri="{FF2B5EF4-FFF2-40B4-BE49-F238E27FC236}">
                  <a16:creationId xmlns:a16="http://schemas.microsoft.com/office/drawing/2014/main" id="{14DC21FE-D914-A14E-8CBF-0534D8357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1901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Oval 27">
              <a:extLst>
                <a:ext uri="{FF2B5EF4-FFF2-40B4-BE49-F238E27FC236}">
                  <a16:creationId xmlns:a16="http://schemas.microsoft.com/office/drawing/2014/main" id="{8E8F96BA-A67A-224D-8F82-0A3D03B3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2213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Oval 28">
              <a:extLst>
                <a:ext uri="{FF2B5EF4-FFF2-40B4-BE49-F238E27FC236}">
                  <a16:creationId xmlns:a16="http://schemas.microsoft.com/office/drawing/2014/main" id="{EF58900C-8633-C74E-A607-9574119F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525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>
              <a:extLst>
                <a:ext uri="{FF2B5EF4-FFF2-40B4-BE49-F238E27FC236}">
                  <a16:creationId xmlns:a16="http://schemas.microsoft.com/office/drawing/2014/main" id="{7251F191-FA62-AC43-B38B-022B6AE66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2214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Line 30">
              <a:extLst>
                <a:ext uri="{FF2B5EF4-FFF2-40B4-BE49-F238E27FC236}">
                  <a16:creationId xmlns:a16="http://schemas.microsoft.com/office/drawing/2014/main" id="{7DF73743-7299-0541-AD17-7356D2E22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440"/>
              <a:ext cx="576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Oval 31">
              <a:extLst>
                <a:ext uri="{FF2B5EF4-FFF2-40B4-BE49-F238E27FC236}">
                  <a16:creationId xmlns:a16="http://schemas.microsoft.com/office/drawing/2014/main" id="{9A556150-23D3-E74C-B185-E42E4E82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1903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Oval 32">
              <a:extLst>
                <a:ext uri="{FF2B5EF4-FFF2-40B4-BE49-F238E27FC236}">
                  <a16:creationId xmlns:a16="http://schemas.microsoft.com/office/drawing/2014/main" id="{00AC413A-301F-3049-991C-CCD39179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527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Oval 33">
              <a:extLst>
                <a:ext uri="{FF2B5EF4-FFF2-40B4-BE49-F238E27FC236}">
                  <a16:creationId xmlns:a16="http://schemas.microsoft.com/office/drawing/2014/main" id="{A45E8822-F70C-B842-88BF-0FFBB2F52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210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Oval 34">
              <a:extLst>
                <a:ext uri="{FF2B5EF4-FFF2-40B4-BE49-F238E27FC236}">
                  <a16:creationId xmlns:a16="http://schemas.microsoft.com/office/drawing/2014/main" id="{F2782972-EA8E-5840-8B49-C44B04965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2522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35">
              <a:extLst>
                <a:ext uri="{FF2B5EF4-FFF2-40B4-BE49-F238E27FC236}">
                  <a16:creationId xmlns:a16="http://schemas.microsoft.com/office/drawing/2014/main" id="{8BC7FD92-01F8-F449-9783-3C9827F7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1898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36">
              <a:extLst>
                <a:ext uri="{FF2B5EF4-FFF2-40B4-BE49-F238E27FC236}">
                  <a16:creationId xmlns:a16="http://schemas.microsoft.com/office/drawing/2014/main" id="{CFA49F3B-50D2-964A-B856-FF7589FC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1585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Oval 37">
              <a:extLst>
                <a:ext uri="{FF2B5EF4-FFF2-40B4-BE49-F238E27FC236}">
                  <a16:creationId xmlns:a16="http://schemas.microsoft.com/office/drawing/2014/main" id="{5B4ED07D-D3B2-F445-9033-43EDA90A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1589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Oval 38">
              <a:extLst>
                <a:ext uri="{FF2B5EF4-FFF2-40B4-BE49-F238E27FC236}">
                  <a16:creationId xmlns:a16="http://schemas.microsoft.com/office/drawing/2014/main" id="{53534EF0-89BC-1744-9EB1-A791F6B37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2896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Oval 39">
              <a:extLst>
                <a:ext uri="{FF2B5EF4-FFF2-40B4-BE49-F238E27FC236}">
                  <a16:creationId xmlns:a16="http://schemas.microsoft.com/office/drawing/2014/main" id="{9F70078E-AAB4-654B-AA5B-8B196EF6E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579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Oval 40">
              <a:extLst>
                <a:ext uri="{FF2B5EF4-FFF2-40B4-BE49-F238E27FC236}">
                  <a16:creationId xmlns:a16="http://schemas.microsoft.com/office/drawing/2014/main" id="{EE7F2FF3-FCB7-F94D-9DFC-413E6FAD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267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Oval 41">
              <a:extLst>
                <a:ext uri="{FF2B5EF4-FFF2-40B4-BE49-F238E27FC236}">
                  <a16:creationId xmlns:a16="http://schemas.microsoft.com/office/drawing/2014/main" id="{1EB7AFD3-1C70-FC49-9BBB-BA40BB5D4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1954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42">
              <a:extLst>
                <a:ext uri="{FF2B5EF4-FFF2-40B4-BE49-F238E27FC236}">
                  <a16:creationId xmlns:a16="http://schemas.microsoft.com/office/drawing/2014/main" id="{39093FAD-9893-7543-AB7D-51F49ABC2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1810"/>
              <a:ext cx="576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Oval 43">
              <a:extLst>
                <a:ext uri="{FF2B5EF4-FFF2-40B4-BE49-F238E27FC236}">
                  <a16:creationId xmlns:a16="http://schemas.microsoft.com/office/drawing/2014/main" id="{65A5B926-1E5E-6C45-B662-A1C88114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584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Oval 44">
              <a:extLst>
                <a:ext uri="{FF2B5EF4-FFF2-40B4-BE49-F238E27FC236}">
                  <a16:creationId xmlns:a16="http://schemas.microsoft.com/office/drawing/2014/main" id="{81BCC320-0FF9-9947-A36A-73F74A964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273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Oval 45">
              <a:extLst>
                <a:ext uri="{FF2B5EF4-FFF2-40B4-BE49-F238E27FC236}">
                  <a16:creationId xmlns:a16="http://schemas.microsoft.com/office/drawing/2014/main" id="{DA0C6ACA-9946-1D4D-9EBB-04C5470C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2892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Oval 46">
              <a:extLst>
                <a:ext uri="{FF2B5EF4-FFF2-40B4-BE49-F238E27FC236}">
                  <a16:creationId xmlns:a16="http://schemas.microsoft.com/office/drawing/2014/main" id="{9E1CC22B-7BC7-284C-B0E7-15552BE02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959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7">
              <a:extLst>
                <a:ext uri="{FF2B5EF4-FFF2-40B4-BE49-F238E27FC236}">
                  <a16:creationId xmlns:a16="http://schemas.microsoft.com/office/drawing/2014/main" id="{7A79CAAD-877F-B543-A4A4-5793C9CD6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440"/>
              <a:ext cx="576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Oval 48">
              <a:extLst>
                <a:ext uri="{FF2B5EF4-FFF2-40B4-BE49-F238E27FC236}">
                  <a16:creationId xmlns:a16="http://schemas.microsoft.com/office/drawing/2014/main" id="{3F32B4CD-2EE3-704B-963B-7DA234B66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527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3" name="Oval 49">
              <a:extLst>
                <a:ext uri="{FF2B5EF4-FFF2-40B4-BE49-F238E27FC236}">
                  <a16:creationId xmlns:a16="http://schemas.microsoft.com/office/drawing/2014/main" id="{1D8F85F5-87B9-F544-9FAD-883A45250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210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4" name="Oval 50">
              <a:extLst>
                <a:ext uri="{FF2B5EF4-FFF2-40B4-BE49-F238E27FC236}">
                  <a16:creationId xmlns:a16="http://schemas.microsoft.com/office/drawing/2014/main" id="{3CDF56DE-9282-DB4E-8A92-C5F8139D8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898"/>
              <a:ext cx="27" cy="27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5" name="Oval 51">
              <a:extLst>
                <a:ext uri="{FF2B5EF4-FFF2-40B4-BE49-F238E27FC236}">
                  <a16:creationId xmlns:a16="http://schemas.microsoft.com/office/drawing/2014/main" id="{A82B80FC-82E6-EE48-9241-72530E180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585"/>
              <a:ext cx="27" cy="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6" name="Line 52">
              <a:extLst>
                <a:ext uri="{FF2B5EF4-FFF2-40B4-BE49-F238E27FC236}">
                  <a16:creationId xmlns:a16="http://schemas.microsoft.com/office/drawing/2014/main" id="{E4CB0AF9-B916-8045-AA9F-C01BD465D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1" y="136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7" name="Line 53">
              <a:extLst>
                <a:ext uri="{FF2B5EF4-FFF2-40B4-BE49-F238E27FC236}">
                  <a16:creationId xmlns:a16="http://schemas.microsoft.com/office/drawing/2014/main" id="{4F44E13C-4D10-1546-95BC-253B722AA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136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8" name="Line 54">
              <a:extLst>
                <a:ext uri="{FF2B5EF4-FFF2-40B4-BE49-F238E27FC236}">
                  <a16:creationId xmlns:a16="http://schemas.microsoft.com/office/drawing/2014/main" id="{1A546161-0718-1F45-876C-15E3F4BFD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" y="160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9" name="Line 55">
              <a:extLst>
                <a:ext uri="{FF2B5EF4-FFF2-40B4-BE49-F238E27FC236}">
                  <a16:creationId xmlns:a16="http://schemas.microsoft.com/office/drawing/2014/main" id="{4F745193-F897-E640-878C-594FAA39D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" y="1536"/>
              <a:ext cx="0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Line 56">
              <a:extLst>
                <a:ext uri="{FF2B5EF4-FFF2-40B4-BE49-F238E27FC236}">
                  <a16:creationId xmlns:a16="http://schemas.microsoft.com/office/drawing/2014/main" id="{27D88369-B4D8-9645-B277-6B366C4DB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182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57">
              <a:extLst>
                <a:ext uri="{FF2B5EF4-FFF2-40B4-BE49-F238E27FC236}">
                  <a16:creationId xmlns:a16="http://schemas.microsoft.com/office/drawing/2014/main" id="{3DF19E0F-E0AC-B141-B753-9BEAE21C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2141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Rectangle 58">
              <a:extLst>
                <a:ext uri="{FF2B5EF4-FFF2-40B4-BE49-F238E27FC236}">
                  <a16:creationId xmlns:a16="http://schemas.microsoft.com/office/drawing/2014/main" id="{36C33B07-0CB8-754D-B5FD-53FA7F27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" y="1224"/>
              <a:ext cx="155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1803" name="Oval 59">
              <a:extLst>
                <a:ext uri="{FF2B5EF4-FFF2-40B4-BE49-F238E27FC236}">
                  <a16:creationId xmlns:a16="http://schemas.microsoft.com/office/drawing/2014/main" id="{0E3D70EA-0CB4-5D42-A3F5-43274ABB6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1248"/>
              <a:ext cx="108" cy="1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4" name="Rectangle 60">
              <a:extLst>
                <a:ext uri="{FF2B5EF4-FFF2-40B4-BE49-F238E27FC236}">
                  <a16:creationId xmlns:a16="http://schemas.microsoft.com/office/drawing/2014/main" id="{44BF1632-2B21-6A46-AC40-4BBD1BC86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1224"/>
              <a:ext cx="155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1805" name="Oval 61">
              <a:extLst>
                <a:ext uri="{FF2B5EF4-FFF2-40B4-BE49-F238E27FC236}">
                  <a16:creationId xmlns:a16="http://schemas.microsoft.com/office/drawing/2014/main" id="{6E6CB231-8BF4-C447-886A-5D622C075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247"/>
              <a:ext cx="108" cy="1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6" name="Rectangle 62">
              <a:extLst>
                <a:ext uri="{FF2B5EF4-FFF2-40B4-BE49-F238E27FC236}">
                  <a16:creationId xmlns:a16="http://schemas.microsoft.com/office/drawing/2014/main" id="{12422EE5-E205-664B-9BD6-FA4DD331B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1224"/>
              <a:ext cx="156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1807" name="Oval 63">
              <a:extLst>
                <a:ext uri="{FF2B5EF4-FFF2-40B4-BE49-F238E27FC236}">
                  <a16:creationId xmlns:a16="http://schemas.microsoft.com/office/drawing/2014/main" id="{EE625681-1816-FF40-B17A-6DC1EC4E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248"/>
              <a:ext cx="108" cy="1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8" name="Rectangle 64">
              <a:extLst>
                <a:ext uri="{FF2B5EF4-FFF2-40B4-BE49-F238E27FC236}">
                  <a16:creationId xmlns:a16="http://schemas.microsoft.com/office/drawing/2014/main" id="{06D4AE2C-50DF-C14B-9374-DAE9E288C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1228"/>
              <a:ext cx="155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1809" name="Oval 65">
              <a:extLst>
                <a:ext uri="{FF2B5EF4-FFF2-40B4-BE49-F238E27FC236}">
                  <a16:creationId xmlns:a16="http://schemas.microsoft.com/office/drawing/2014/main" id="{04991AD3-855B-C946-B816-AB9F37F16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1544"/>
              <a:ext cx="108" cy="1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0" name="Rectangle 66">
              <a:extLst>
                <a:ext uri="{FF2B5EF4-FFF2-40B4-BE49-F238E27FC236}">
                  <a16:creationId xmlns:a16="http://schemas.microsoft.com/office/drawing/2014/main" id="{23CD5B21-B3FC-0749-974E-62CCDB25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521"/>
              <a:ext cx="155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1811" name="Line 67">
              <a:extLst>
                <a:ext uri="{FF2B5EF4-FFF2-40B4-BE49-F238E27FC236}">
                  <a16:creationId xmlns:a16="http://schemas.microsoft.com/office/drawing/2014/main" id="{65B103E1-1720-9C43-A4AF-6188721AC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13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2" name="Line 68">
              <a:extLst>
                <a:ext uri="{FF2B5EF4-FFF2-40B4-BE49-F238E27FC236}">
                  <a16:creationId xmlns:a16="http://schemas.microsoft.com/office/drawing/2014/main" id="{941E3F7E-6F93-3C43-BE04-B8276BA2B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" y="13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3" name="Line 69">
              <a:extLst>
                <a:ext uri="{FF2B5EF4-FFF2-40B4-BE49-F238E27FC236}">
                  <a16:creationId xmlns:a16="http://schemas.microsoft.com/office/drawing/2014/main" id="{7657C01B-DCA1-2046-BE4D-3A39E28B9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13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4" name="Rectangle 70">
              <a:extLst>
                <a:ext uri="{FF2B5EF4-FFF2-40B4-BE49-F238E27FC236}">
                  <a16:creationId xmlns:a16="http://schemas.microsoft.com/office/drawing/2014/main" id="{8CBF2F0B-946A-A442-BD9E-2192CF20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140"/>
              <a:ext cx="164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chemeClr val="accent2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31815" name="Line 71">
              <a:extLst>
                <a:ext uri="{FF2B5EF4-FFF2-40B4-BE49-F238E27FC236}">
                  <a16:creationId xmlns:a16="http://schemas.microsoft.com/office/drawing/2014/main" id="{C8932A25-880D-8F42-9D11-7DD765739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4" y="1978"/>
              <a:ext cx="96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6" name="Line 72">
              <a:extLst>
                <a:ext uri="{FF2B5EF4-FFF2-40B4-BE49-F238E27FC236}">
                  <a16:creationId xmlns:a16="http://schemas.microsoft.com/office/drawing/2014/main" id="{FE00EB7B-4FF4-BA4E-BDBF-0D2CFBC39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9" y="195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7" name="Line 73">
              <a:extLst>
                <a:ext uri="{FF2B5EF4-FFF2-40B4-BE49-F238E27FC236}">
                  <a16:creationId xmlns:a16="http://schemas.microsoft.com/office/drawing/2014/main" id="{63FA3583-9104-9D41-B261-63BB2BD9C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6" y="226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8" name="Rectangle 74">
              <a:extLst>
                <a:ext uri="{FF2B5EF4-FFF2-40B4-BE49-F238E27FC236}">
                  <a16:creationId xmlns:a16="http://schemas.microsoft.com/office/drawing/2014/main" id="{9200D35F-BAD0-9645-9B64-F7573F561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853"/>
              <a:ext cx="172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chemeClr val="accent2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31819" name="Line 75">
              <a:extLst>
                <a:ext uri="{FF2B5EF4-FFF2-40B4-BE49-F238E27FC236}">
                  <a16:creationId xmlns:a16="http://schemas.microsoft.com/office/drawing/2014/main" id="{9E7802FB-A402-7B47-86A1-7CDB1C30C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08"/>
              <a:ext cx="2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Rectangle 76">
              <a:extLst>
                <a:ext uri="{FF2B5EF4-FFF2-40B4-BE49-F238E27FC236}">
                  <a16:creationId xmlns:a16="http://schemas.microsoft.com/office/drawing/2014/main" id="{4DEC7646-03E8-C249-B11A-B7DFBF0E8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132"/>
              <a:ext cx="173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chemeClr val="accent2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31821" name="Line 77">
              <a:extLst>
                <a:ext uri="{FF2B5EF4-FFF2-40B4-BE49-F238E27FC236}">
                  <a16:creationId xmlns:a16="http://schemas.microsoft.com/office/drawing/2014/main" id="{ECC2231C-FFD6-6245-92D7-2C8D3CA6D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225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22" name="Rectangle 78">
            <a:extLst>
              <a:ext uri="{FF2B5EF4-FFF2-40B4-BE49-F238E27FC236}">
                <a16:creationId xmlns:a16="http://schemas.microsoft.com/office/drawing/2014/main" id="{9B06856E-39D8-AD48-85A2-78BF3595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524000"/>
            <a:ext cx="127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i="1">
                <a:latin typeface="Arial" panose="020B0604020202020204" pitchFamily="34" charset="0"/>
              </a:rPr>
              <a:t>BE, kcal mol</a:t>
            </a:r>
            <a:r>
              <a:rPr lang="en-US" altLang="en-US" i="1" baseline="30000">
                <a:latin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03067EF-21FA-1F41-98FC-B42E4696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03BCF5-17FC-3E46-9185-3140FDCC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6E94908-FA2A-4B4B-8BDA-D06F41A1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Density Functional Theory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258CFEB-7F93-524F-BD91-C92AD3AF2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81150"/>
            <a:ext cx="7772400" cy="4495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1800"/>
              <a:t>Hohenberg-Kohn theorems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For a given configuration of nuclei, the electronic energy is uniquely determined by the electron density </a:t>
            </a:r>
            <a:r>
              <a:rPr lang="en-US" altLang="en-US" sz="1600" i="1">
                <a:latin typeface="Symbol" pitchFamily="2" charset="2"/>
              </a:rPr>
              <a:t>r</a:t>
            </a:r>
            <a:r>
              <a:rPr lang="en-US" altLang="en-US" sz="1600"/>
              <a:t>(</a:t>
            </a:r>
            <a:r>
              <a:rPr lang="en-US" altLang="en-US" sz="1600" i="1"/>
              <a:t>r</a:t>
            </a:r>
            <a:r>
              <a:rPr lang="en-US" altLang="en-US" sz="16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The “true” electron density minimizes this energy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Kohn-Sham construction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The electron density can be expanded in terms of one-electron orbitals</a:t>
            </a:r>
          </a:p>
          <a:p>
            <a:pPr lvl="1">
              <a:lnSpc>
                <a:spcPct val="90000"/>
              </a:lnSpc>
            </a:pPr>
            <a:endParaRPr lang="en-US" altLang="en-US" sz="16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1600"/>
              <a:t>The orbitals are determined by coupled, </a:t>
            </a:r>
            <a:r>
              <a:rPr lang="en-US" altLang="en-US" sz="1600" u="sng"/>
              <a:t>one electron</a:t>
            </a:r>
            <a:r>
              <a:rPr lang="en-US" altLang="en-US" sz="1600"/>
              <a:t> equations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Adopt some approximation for the “exchange-correlation” interaction </a:t>
            </a:r>
            <a:r>
              <a:rPr lang="en-US" altLang="en-US" sz="1800">
                <a:latin typeface="Symbol" pitchFamily="2" charset="2"/>
              </a:rPr>
              <a:t>u</a:t>
            </a:r>
            <a:r>
              <a:rPr lang="en-US" altLang="en-US" sz="1800" i="1" baseline="-25000"/>
              <a:t>XC</a:t>
            </a:r>
            <a:r>
              <a:rPr lang="en-US" altLang="en-US" sz="1800"/>
              <a:t>[</a:t>
            </a:r>
            <a:r>
              <a:rPr lang="en-US" altLang="en-US" sz="1800" i="1">
                <a:latin typeface="Symbol" pitchFamily="2" charset="2"/>
              </a:rPr>
              <a:t>r</a:t>
            </a:r>
            <a:r>
              <a:rPr lang="en-US" altLang="en-US" sz="1800"/>
              <a:t>]: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LDA, GGA, BLYP, PW91, PBE, etc.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EA973843-3BFF-4F4D-9FFD-566B65C1148A}"/>
              </a:ext>
            </a:extLst>
          </p:cNvPr>
          <p:cNvGraphicFramePr>
            <a:graphicFrameLocks/>
          </p:cNvGraphicFramePr>
          <p:nvPr/>
        </p:nvGraphicFramePr>
        <p:xfrm>
          <a:off x="3257550" y="3581400"/>
          <a:ext cx="16192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37744400" imgH="12585700" progId="Equation.2">
                  <p:embed/>
                </p:oleObj>
              </mc:Choice>
              <mc:Fallback>
                <p:oleObj name="Equation" r:id="rId4" imgW="37744400" imgH="125857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581400"/>
                        <a:ext cx="16192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1E1B5399-7EB6-5243-8358-1236370B9310}"/>
              </a:ext>
            </a:extLst>
          </p:cNvPr>
          <p:cNvGraphicFramePr>
            <a:graphicFrameLocks/>
          </p:cNvGraphicFramePr>
          <p:nvPr/>
        </p:nvGraphicFramePr>
        <p:xfrm>
          <a:off x="2176463" y="4495800"/>
          <a:ext cx="4908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6" imgW="114693700" imgH="9652000" progId="Equation.2">
                  <p:embed/>
                </p:oleObj>
              </mc:Choice>
              <mc:Fallback>
                <p:oleObj name="Equation" r:id="rId6" imgW="114693700" imgH="9652000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495800"/>
                        <a:ext cx="49085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D279134-361F-E64E-9AD1-95F2B275C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MgO + SO</a:t>
            </a:r>
            <a:r>
              <a:rPr lang="en-US" altLang="en-US" baseline="-25000"/>
              <a:t>x</a:t>
            </a:r>
            <a:r>
              <a:rPr lang="en-US" altLang="en-US"/>
              <a:t> Vibrational Spectroscopy</a:t>
            </a: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8F38938C-EDA9-B746-827C-F91CEB470B33}"/>
              </a:ext>
            </a:extLst>
          </p:cNvPr>
          <p:cNvGraphicFramePr>
            <a:graphicFrameLocks/>
          </p:cNvGraphicFramePr>
          <p:nvPr/>
        </p:nvGraphicFramePr>
        <p:xfrm>
          <a:off x="685800" y="2133600"/>
          <a:ext cx="78105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Worksheet" r:id="rId4" imgW="5207000" imgH="1943100" progId="Excel.Sheet.8">
                  <p:embed/>
                </p:oleObj>
              </mc:Choice>
              <mc:Fallback>
                <p:oleObj name="Worksheet" r:id="rId4" imgW="5207000" imgH="19431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7810500" cy="2895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>
            <a:extLst>
              <a:ext uri="{FF2B5EF4-FFF2-40B4-BE49-F238E27FC236}">
                <a16:creationId xmlns:a16="http://schemas.microsoft.com/office/drawing/2014/main" id="{203DD8BD-23FF-CF49-AEB7-EF7EBA638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76400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S-O Stretch Frequencies (cm</a:t>
            </a:r>
            <a:r>
              <a:rPr lang="en-US" altLang="en-US" sz="2000" baseline="30000"/>
              <a:t>-1</a:t>
            </a:r>
            <a:r>
              <a:rPr lang="en-US" altLang="en-US" sz="2000"/>
              <a:t>)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75799DE6-5972-F544-AA76-4867C0059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60975"/>
            <a:ext cx="57769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MgO + SO</a:t>
            </a:r>
            <a:r>
              <a:rPr lang="en-US" altLang="en-US" baseline="-25000"/>
              <a:t>2</a:t>
            </a:r>
            <a:r>
              <a:rPr lang="en-US" altLang="en-US"/>
              <a:t>: Schoonheydt and Lunsford, </a:t>
            </a:r>
            <a:r>
              <a:rPr lang="en-US" altLang="en-US" i="1"/>
              <a:t>J. Catal.</a:t>
            </a:r>
            <a:r>
              <a:rPr lang="en-US" altLang="en-US"/>
              <a:t> </a:t>
            </a:r>
            <a:r>
              <a:rPr lang="en-US" altLang="en-US" b="1"/>
              <a:t>1972</a:t>
            </a:r>
            <a:r>
              <a:rPr lang="en-US" altLang="en-US"/>
              <a:t>, </a:t>
            </a:r>
            <a:r>
              <a:rPr lang="en-US" altLang="en-US" i="1"/>
              <a:t>26</a:t>
            </a:r>
            <a:r>
              <a:rPr lang="en-US" altLang="en-US"/>
              <a:t>, 261-271</a:t>
            </a:r>
          </a:p>
          <a:p>
            <a:pPr eaLnBrk="0" hangingPunct="0"/>
            <a:r>
              <a:rPr lang="en-US" altLang="en-US"/>
              <a:t>MgO + SO</a:t>
            </a:r>
            <a:r>
              <a:rPr lang="en-US" altLang="en-US" baseline="-25000"/>
              <a:t>3</a:t>
            </a:r>
            <a:r>
              <a:rPr lang="en-US" altLang="en-US"/>
              <a:t>: Lavelley et al., </a:t>
            </a:r>
            <a:r>
              <a:rPr lang="en-US" altLang="en-US" i="1"/>
              <a:t>J. Phys. Chem.</a:t>
            </a:r>
            <a:r>
              <a:rPr lang="en-US" altLang="en-US"/>
              <a:t> </a:t>
            </a:r>
            <a:r>
              <a:rPr lang="en-US" altLang="en-US" b="1"/>
              <a:t>1989</a:t>
            </a:r>
            <a:r>
              <a:rPr lang="en-US" altLang="en-US"/>
              <a:t>, </a:t>
            </a:r>
            <a:r>
              <a:rPr lang="en-US" altLang="en-US" i="1"/>
              <a:t>93</a:t>
            </a:r>
            <a:r>
              <a:rPr lang="en-US" altLang="en-US"/>
              <a:t>, 6581-6582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Date Placeholder 3">
            <a:extLst>
              <a:ext uri="{FF2B5EF4-FFF2-40B4-BE49-F238E27FC236}">
                <a16:creationId xmlns:a16="http://schemas.microsoft.com/office/drawing/2014/main" id="{1E8CD4AD-7108-5242-9916-BE61771F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432" name="Footer Placeholder 4">
            <a:extLst>
              <a:ext uri="{FF2B5EF4-FFF2-40B4-BE49-F238E27FC236}">
                <a16:creationId xmlns:a16="http://schemas.microsoft.com/office/drawing/2014/main" id="{482C25DF-1050-2847-A88E-80D220F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F228410-573D-1A4F-860C-753891E98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457200"/>
          </a:xfrm>
        </p:spPr>
        <p:txBody>
          <a:bodyPr/>
          <a:lstStyle/>
          <a:p>
            <a:r>
              <a:rPr lang="en-US" altLang="en-US"/>
              <a:t>Point Defects: O Adatoms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6DD7DE7-5B72-B545-AB66-0EFA3E35D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7772400" cy="1752600"/>
          </a:xfrm>
        </p:spPr>
        <p:txBody>
          <a:bodyPr/>
          <a:lstStyle/>
          <a:p>
            <a:r>
              <a:rPr lang="en-US" altLang="en-US" sz="1800"/>
              <a:t>Oxygen adatoms chemisorb preferentially on oxygen ion sites</a:t>
            </a:r>
          </a:p>
          <a:p>
            <a:pPr lvl="1"/>
            <a:r>
              <a:rPr lang="en-US" altLang="en-US" sz="1600" baseline="30000"/>
              <a:t>1</a:t>
            </a:r>
            <a:r>
              <a:rPr lang="en-US" altLang="en-US" sz="1600"/>
              <a:t>O adatoms </a:t>
            </a:r>
            <a:r>
              <a:rPr lang="en-US" altLang="en-US" sz="1600">
                <a:sym typeface="Symbol" pitchFamily="2" charset="2"/>
              </a:rPr>
              <a:t> </a:t>
            </a:r>
            <a:r>
              <a:rPr lang="en-US" altLang="en-US" sz="1600"/>
              <a:t>“peroxide”-like (O</a:t>
            </a:r>
            <a:r>
              <a:rPr lang="en-US" altLang="en-US" sz="1600" baseline="-25000"/>
              <a:t>2</a:t>
            </a:r>
            <a:r>
              <a:rPr lang="en-US" altLang="en-US" sz="1600" baseline="30000"/>
              <a:t>2-</a:t>
            </a:r>
            <a:r>
              <a:rPr lang="en-US" altLang="en-US" sz="1600"/>
              <a:t>) binding (Kantorovich et al., </a:t>
            </a:r>
            <a:r>
              <a:rPr lang="en-US" altLang="en-US" sz="1600" i="1"/>
              <a:t>Surf. Sci.</a:t>
            </a:r>
            <a:r>
              <a:rPr lang="en-US" altLang="en-US" sz="1600"/>
              <a:t> </a:t>
            </a:r>
            <a:r>
              <a:rPr lang="en-US" altLang="en-US" sz="1600" b="1"/>
              <a:t>1997</a:t>
            </a:r>
            <a:r>
              <a:rPr lang="en-US" altLang="en-US" sz="1600"/>
              <a:t>, </a:t>
            </a:r>
            <a:r>
              <a:rPr lang="en-US" altLang="en-US" sz="1600" i="1"/>
              <a:t>374</a:t>
            </a:r>
            <a:r>
              <a:rPr lang="en-US" altLang="en-US" sz="1600"/>
              <a:t>, 373)</a:t>
            </a:r>
          </a:p>
          <a:p>
            <a:pPr lvl="1"/>
            <a:r>
              <a:rPr lang="en-US" altLang="en-US" sz="1600"/>
              <a:t>Chemisorption energy comparable to O</a:t>
            </a:r>
            <a:r>
              <a:rPr lang="en-US" altLang="en-US" sz="1600" baseline="-25000"/>
              <a:t>2</a:t>
            </a:r>
            <a:r>
              <a:rPr lang="en-US" altLang="en-US" sz="1600"/>
              <a:t> BDE (118 kcal mol</a:t>
            </a:r>
            <a:r>
              <a:rPr lang="en-US" altLang="en-US" sz="1600" baseline="30000"/>
              <a:t>-1</a:t>
            </a:r>
            <a:r>
              <a:rPr lang="en-US" altLang="en-US" sz="1600"/>
              <a:t>)</a:t>
            </a:r>
          </a:p>
          <a:p>
            <a:pPr lvl="1"/>
            <a:r>
              <a:rPr lang="en-US" altLang="en-US" sz="1600"/>
              <a:t>Chemisorption energy coverage-independent on BaO up to 1 ML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E5EA74B9-8DA7-BC44-B8FE-90506318A02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600200"/>
            <a:ext cx="2740025" cy="1951038"/>
            <a:chOff x="768" y="816"/>
            <a:chExt cx="1726" cy="1229"/>
          </a:xfrm>
        </p:grpSpPr>
        <p:sp>
          <p:nvSpPr>
            <p:cNvPr id="35845" name="Oval 5">
              <a:extLst>
                <a:ext uri="{FF2B5EF4-FFF2-40B4-BE49-F238E27FC236}">
                  <a16:creationId xmlns:a16="http://schemas.microsoft.com/office/drawing/2014/main" id="{3008BABE-741C-234D-BB30-26B5754EA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1611"/>
              <a:ext cx="117" cy="11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6" name="Oval 6">
              <a:extLst>
                <a:ext uri="{FF2B5EF4-FFF2-40B4-BE49-F238E27FC236}">
                  <a16:creationId xmlns:a16="http://schemas.microsoft.com/office/drawing/2014/main" id="{0BF192D2-1CE0-7A48-B7F5-BBEF2A8C4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1611"/>
              <a:ext cx="117" cy="11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Freeform 7">
              <a:extLst>
                <a:ext uri="{FF2B5EF4-FFF2-40B4-BE49-F238E27FC236}">
                  <a16:creationId xmlns:a16="http://schemas.microsoft.com/office/drawing/2014/main" id="{753E3767-C818-9D45-B9F3-9372CE0B6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1180"/>
              <a:ext cx="27" cy="434"/>
            </a:xfrm>
            <a:custGeom>
              <a:avLst/>
              <a:gdLst>
                <a:gd name="T0" fmla="*/ 24 w 27"/>
                <a:gd name="T1" fmla="*/ 434 h 434"/>
                <a:gd name="T2" fmla="*/ 0 w 27"/>
                <a:gd name="T3" fmla="*/ 434 h 434"/>
                <a:gd name="T4" fmla="*/ 7 w 27"/>
                <a:gd name="T5" fmla="*/ 0 h 434"/>
                <a:gd name="T6" fmla="*/ 27 w 27"/>
                <a:gd name="T7" fmla="*/ 0 h 434"/>
                <a:gd name="T8" fmla="*/ 24 w 2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34">
                  <a:moveTo>
                    <a:pt x="24" y="434"/>
                  </a:moveTo>
                  <a:lnTo>
                    <a:pt x="0" y="434"/>
                  </a:lnTo>
                  <a:lnTo>
                    <a:pt x="7" y="0"/>
                  </a:lnTo>
                  <a:lnTo>
                    <a:pt x="27" y="0"/>
                  </a:lnTo>
                  <a:lnTo>
                    <a:pt x="24" y="43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Arc 8">
              <a:extLst>
                <a:ext uri="{FF2B5EF4-FFF2-40B4-BE49-F238E27FC236}">
                  <a16:creationId xmlns:a16="http://schemas.microsoft.com/office/drawing/2014/main" id="{2855E9E9-692B-634C-BD9D-B178931BB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1586"/>
              <a:ext cx="19" cy="28"/>
            </a:xfrm>
            <a:custGeom>
              <a:avLst/>
              <a:gdLst>
                <a:gd name="G0" fmla="+- 5934 0 0"/>
                <a:gd name="G1" fmla="+- 0 0 0"/>
                <a:gd name="G2" fmla="+- 21600 0 0"/>
                <a:gd name="T0" fmla="*/ 14443 w 14443"/>
                <a:gd name="T1" fmla="*/ 19854 h 21600"/>
                <a:gd name="T2" fmla="*/ 0 w 14443"/>
                <a:gd name="T3" fmla="*/ 20769 h 21600"/>
                <a:gd name="T4" fmla="*/ 5934 w 144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43" h="21600" fill="none" extrusionOk="0">
                  <a:moveTo>
                    <a:pt x="14442" y="19853"/>
                  </a:moveTo>
                  <a:cubicBezTo>
                    <a:pt x="11754" y="21005"/>
                    <a:pt x="8859" y="21600"/>
                    <a:pt x="5934" y="21600"/>
                  </a:cubicBezTo>
                  <a:cubicBezTo>
                    <a:pt x="3927" y="21600"/>
                    <a:pt x="1929" y="21320"/>
                    <a:pt x="0" y="20768"/>
                  </a:cubicBezTo>
                </a:path>
                <a:path w="14443" h="21600" stroke="0" extrusionOk="0">
                  <a:moveTo>
                    <a:pt x="14442" y="19853"/>
                  </a:moveTo>
                  <a:cubicBezTo>
                    <a:pt x="11754" y="21005"/>
                    <a:pt x="8859" y="21600"/>
                    <a:pt x="5934" y="21600"/>
                  </a:cubicBezTo>
                  <a:cubicBezTo>
                    <a:pt x="3927" y="21600"/>
                    <a:pt x="1929" y="21320"/>
                    <a:pt x="0" y="20768"/>
                  </a:cubicBezTo>
                  <a:lnTo>
                    <a:pt x="593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Line 9">
              <a:extLst>
                <a:ext uri="{FF2B5EF4-FFF2-40B4-BE49-F238E27FC236}">
                  <a16:creationId xmlns:a16="http://schemas.microsoft.com/office/drawing/2014/main" id="{02E09E99-3125-8640-AA12-18C61803D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8" y="1180"/>
              <a:ext cx="3" cy="43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Arc 10">
              <a:extLst>
                <a:ext uri="{FF2B5EF4-FFF2-40B4-BE49-F238E27FC236}">
                  <a16:creationId xmlns:a16="http://schemas.microsoft.com/office/drawing/2014/main" id="{7D5F6AEF-171D-0B4B-B1B5-59CBAF698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1586"/>
              <a:ext cx="19" cy="28"/>
            </a:xfrm>
            <a:custGeom>
              <a:avLst/>
              <a:gdLst>
                <a:gd name="G0" fmla="+- 5934 0 0"/>
                <a:gd name="G1" fmla="+- 0 0 0"/>
                <a:gd name="G2" fmla="+- 21600 0 0"/>
                <a:gd name="T0" fmla="*/ 14443 w 14443"/>
                <a:gd name="T1" fmla="*/ 19854 h 21600"/>
                <a:gd name="T2" fmla="*/ 0 w 14443"/>
                <a:gd name="T3" fmla="*/ 20769 h 21600"/>
                <a:gd name="T4" fmla="*/ 5934 w 144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43" h="21600" fill="none" extrusionOk="0">
                  <a:moveTo>
                    <a:pt x="14442" y="19853"/>
                  </a:moveTo>
                  <a:cubicBezTo>
                    <a:pt x="11754" y="21005"/>
                    <a:pt x="8859" y="21600"/>
                    <a:pt x="5934" y="21600"/>
                  </a:cubicBezTo>
                  <a:cubicBezTo>
                    <a:pt x="3927" y="21600"/>
                    <a:pt x="1929" y="21320"/>
                    <a:pt x="0" y="20768"/>
                  </a:cubicBezTo>
                </a:path>
                <a:path w="14443" h="21600" stroke="0" extrusionOk="0">
                  <a:moveTo>
                    <a:pt x="14442" y="19853"/>
                  </a:moveTo>
                  <a:cubicBezTo>
                    <a:pt x="11754" y="21005"/>
                    <a:pt x="8859" y="21600"/>
                    <a:pt x="5934" y="21600"/>
                  </a:cubicBezTo>
                  <a:cubicBezTo>
                    <a:pt x="3927" y="21600"/>
                    <a:pt x="1929" y="21320"/>
                    <a:pt x="0" y="20768"/>
                  </a:cubicBezTo>
                  <a:lnTo>
                    <a:pt x="5934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Freeform 11">
              <a:extLst>
                <a:ext uri="{FF2B5EF4-FFF2-40B4-BE49-F238E27FC236}">
                  <a16:creationId xmlns:a16="http://schemas.microsoft.com/office/drawing/2014/main" id="{D6E92961-5E23-9641-938F-045794287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1180"/>
              <a:ext cx="27" cy="434"/>
            </a:xfrm>
            <a:custGeom>
              <a:avLst/>
              <a:gdLst>
                <a:gd name="T0" fmla="*/ 0 w 8"/>
                <a:gd name="T1" fmla="*/ 131 h 131"/>
                <a:gd name="T2" fmla="*/ 2 w 8"/>
                <a:gd name="T3" fmla="*/ 0 h 131"/>
                <a:gd name="T4" fmla="*/ 8 w 8"/>
                <a:gd name="T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31">
                  <a:moveTo>
                    <a:pt x="0" y="131"/>
                  </a:moveTo>
                  <a:lnTo>
                    <a:pt x="2" y="0"/>
                  </a:lnTo>
                  <a:lnTo>
                    <a:pt x="8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Freeform 12">
              <a:extLst>
                <a:ext uri="{FF2B5EF4-FFF2-40B4-BE49-F238E27FC236}">
                  <a16:creationId xmlns:a16="http://schemas.microsoft.com/office/drawing/2014/main" id="{AE94293D-E031-4E48-BE47-9933BF327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1664"/>
              <a:ext cx="430" cy="50"/>
            </a:xfrm>
            <a:custGeom>
              <a:avLst/>
              <a:gdLst>
                <a:gd name="T0" fmla="*/ 0 w 430"/>
                <a:gd name="T1" fmla="*/ 23 h 50"/>
                <a:gd name="T2" fmla="*/ 0 w 430"/>
                <a:gd name="T3" fmla="*/ 0 h 50"/>
                <a:gd name="T4" fmla="*/ 430 w 430"/>
                <a:gd name="T5" fmla="*/ 30 h 50"/>
                <a:gd name="T6" fmla="*/ 426 w 430"/>
                <a:gd name="T7" fmla="*/ 50 h 50"/>
                <a:gd name="T8" fmla="*/ 0 w 430"/>
                <a:gd name="T9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0">
                  <a:moveTo>
                    <a:pt x="0" y="23"/>
                  </a:moveTo>
                  <a:lnTo>
                    <a:pt x="0" y="0"/>
                  </a:lnTo>
                  <a:lnTo>
                    <a:pt x="430" y="30"/>
                  </a:lnTo>
                  <a:lnTo>
                    <a:pt x="426" y="50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Arc 13">
              <a:extLst>
                <a:ext uri="{FF2B5EF4-FFF2-40B4-BE49-F238E27FC236}">
                  <a16:creationId xmlns:a16="http://schemas.microsoft.com/office/drawing/2014/main" id="{DAFBDF2E-368A-1640-8821-F544C99D6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" y="1665"/>
              <a:ext cx="22" cy="21"/>
            </a:xfrm>
            <a:custGeom>
              <a:avLst/>
              <a:gdLst>
                <a:gd name="G0" fmla="+- 21600 0 0"/>
                <a:gd name="G1" fmla="+- 10590 0 0"/>
                <a:gd name="G2" fmla="+- 21600 0 0"/>
                <a:gd name="T0" fmla="*/ 2907 w 21600"/>
                <a:gd name="T1" fmla="*/ 21412 h 21412"/>
                <a:gd name="T2" fmla="*/ 2774 w 21600"/>
                <a:gd name="T3" fmla="*/ 0 h 21412"/>
                <a:gd name="T4" fmla="*/ 21600 w 21600"/>
                <a:gd name="T5" fmla="*/ 10590 h 2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412" fill="none" extrusionOk="0">
                  <a:moveTo>
                    <a:pt x="2906" y="21412"/>
                  </a:moveTo>
                  <a:cubicBezTo>
                    <a:pt x="1002" y="18123"/>
                    <a:pt x="0" y="14390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</a:path>
                <a:path w="21600" h="21412" stroke="0" extrusionOk="0">
                  <a:moveTo>
                    <a:pt x="2906" y="21412"/>
                  </a:moveTo>
                  <a:cubicBezTo>
                    <a:pt x="1002" y="18123"/>
                    <a:pt x="0" y="14390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  <a:lnTo>
                    <a:pt x="21600" y="1059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14">
              <a:extLst>
                <a:ext uri="{FF2B5EF4-FFF2-40B4-BE49-F238E27FC236}">
                  <a16:creationId xmlns:a16="http://schemas.microsoft.com/office/drawing/2014/main" id="{D8FDE0D0-2869-2E48-8759-6C6FD35C0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31" y="1687"/>
              <a:ext cx="426" cy="2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Arc 15">
              <a:extLst>
                <a:ext uri="{FF2B5EF4-FFF2-40B4-BE49-F238E27FC236}">
                  <a16:creationId xmlns:a16="http://schemas.microsoft.com/office/drawing/2014/main" id="{E4FB103B-1C2E-1E48-A3E0-48247B6C9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" y="1665"/>
              <a:ext cx="22" cy="21"/>
            </a:xfrm>
            <a:custGeom>
              <a:avLst/>
              <a:gdLst>
                <a:gd name="G0" fmla="+- 21600 0 0"/>
                <a:gd name="G1" fmla="+- 10590 0 0"/>
                <a:gd name="G2" fmla="+- 21600 0 0"/>
                <a:gd name="T0" fmla="*/ 2907 w 21600"/>
                <a:gd name="T1" fmla="*/ 21412 h 21412"/>
                <a:gd name="T2" fmla="*/ 2774 w 21600"/>
                <a:gd name="T3" fmla="*/ 0 h 21412"/>
                <a:gd name="T4" fmla="*/ 21600 w 21600"/>
                <a:gd name="T5" fmla="*/ 10590 h 2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412" fill="none" extrusionOk="0">
                  <a:moveTo>
                    <a:pt x="2906" y="21412"/>
                  </a:moveTo>
                  <a:cubicBezTo>
                    <a:pt x="1002" y="18123"/>
                    <a:pt x="0" y="14390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</a:path>
                <a:path w="21600" h="21412" stroke="0" extrusionOk="0">
                  <a:moveTo>
                    <a:pt x="2906" y="21412"/>
                  </a:moveTo>
                  <a:cubicBezTo>
                    <a:pt x="1002" y="18123"/>
                    <a:pt x="0" y="14390"/>
                    <a:pt x="0" y="10590"/>
                  </a:cubicBezTo>
                  <a:cubicBezTo>
                    <a:pt x="0" y="6880"/>
                    <a:pt x="955" y="3233"/>
                    <a:pt x="2774" y="0"/>
                  </a:cubicBezTo>
                  <a:lnTo>
                    <a:pt x="21600" y="1059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Freeform 16">
              <a:extLst>
                <a:ext uri="{FF2B5EF4-FFF2-40B4-BE49-F238E27FC236}">
                  <a16:creationId xmlns:a16="http://schemas.microsoft.com/office/drawing/2014/main" id="{D3F66DBC-11A4-364B-AAAD-6497D1B85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1664"/>
              <a:ext cx="430" cy="50"/>
            </a:xfrm>
            <a:custGeom>
              <a:avLst/>
              <a:gdLst>
                <a:gd name="T0" fmla="*/ 0 w 129"/>
                <a:gd name="T1" fmla="*/ 0 h 15"/>
                <a:gd name="T2" fmla="*/ 129 w 129"/>
                <a:gd name="T3" fmla="*/ 9 h 15"/>
                <a:gd name="T4" fmla="*/ 128 w 129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15">
                  <a:moveTo>
                    <a:pt x="0" y="0"/>
                  </a:moveTo>
                  <a:lnTo>
                    <a:pt x="129" y="9"/>
                  </a:lnTo>
                  <a:lnTo>
                    <a:pt x="128" y="1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Freeform 17">
              <a:extLst>
                <a:ext uri="{FF2B5EF4-FFF2-40B4-BE49-F238E27FC236}">
                  <a16:creationId xmlns:a16="http://schemas.microsoft.com/office/drawing/2014/main" id="{2C177208-C4C9-DC4D-8A30-1FB9D2F4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1674"/>
              <a:ext cx="120" cy="99"/>
            </a:xfrm>
            <a:custGeom>
              <a:avLst/>
              <a:gdLst>
                <a:gd name="T0" fmla="*/ 106 w 120"/>
                <a:gd name="T1" fmla="*/ 0 h 99"/>
                <a:gd name="T2" fmla="*/ 120 w 120"/>
                <a:gd name="T3" fmla="*/ 16 h 99"/>
                <a:gd name="T4" fmla="*/ 10 w 120"/>
                <a:gd name="T5" fmla="*/ 99 h 99"/>
                <a:gd name="T6" fmla="*/ 0 w 120"/>
                <a:gd name="T7" fmla="*/ 79 h 99"/>
                <a:gd name="T8" fmla="*/ 106 w 120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9">
                  <a:moveTo>
                    <a:pt x="106" y="0"/>
                  </a:moveTo>
                  <a:lnTo>
                    <a:pt x="120" y="16"/>
                  </a:lnTo>
                  <a:lnTo>
                    <a:pt x="10" y="99"/>
                  </a:lnTo>
                  <a:lnTo>
                    <a:pt x="0" y="79"/>
                  </a:lnTo>
                  <a:lnTo>
                    <a:pt x="10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Arc 18">
              <a:extLst>
                <a:ext uri="{FF2B5EF4-FFF2-40B4-BE49-F238E27FC236}">
                  <a16:creationId xmlns:a16="http://schemas.microsoft.com/office/drawing/2014/main" id="{BEC4FDEF-145F-0240-A14C-674B0F295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1670"/>
              <a:ext cx="15" cy="13"/>
            </a:xfrm>
            <a:custGeom>
              <a:avLst/>
              <a:gdLst>
                <a:gd name="G0" fmla="+- 16594 0 0"/>
                <a:gd name="G1" fmla="+- 21600 0 0"/>
                <a:gd name="G2" fmla="+- 21600 0 0"/>
                <a:gd name="T0" fmla="*/ 0 w 38194"/>
                <a:gd name="T1" fmla="*/ 7772 h 33048"/>
                <a:gd name="T2" fmla="*/ 34911 w 38194"/>
                <a:gd name="T3" fmla="*/ 33048 h 33048"/>
                <a:gd name="T4" fmla="*/ 16594 w 38194"/>
                <a:gd name="T5" fmla="*/ 21600 h 33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94" h="33048" fill="none" extrusionOk="0">
                  <a:moveTo>
                    <a:pt x="0" y="7772"/>
                  </a:moveTo>
                  <a:cubicBezTo>
                    <a:pt x="4104" y="2847"/>
                    <a:pt x="10183" y="0"/>
                    <a:pt x="16594" y="0"/>
                  </a:cubicBezTo>
                  <a:cubicBezTo>
                    <a:pt x="28523" y="0"/>
                    <a:pt x="38194" y="9670"/>
                    <a:pt x="38194" y="21600"/>
                  </a:cubicBezTo>
                  <a:cubicBezTo>
                    <a:pt x="38194" y="25648"/>
                    <a:pt x="37056" y="29614"/>
                    <a:pt x="34910" y="33047"/>
                  </a:cubicBezTo>
                </a:path>
                <a:path w="38194" h="33048" stroke="0" extrusionOk="0">
                  <a:moveTo>
                    <a:pt x="0" y="7772"/>
                  </a:moveTo>
                  <a:cubicBezTo>
                    <a:pt x="4104" y="2847"/>
                    <a:pt x="10183" y="0"/>
                    <a:pt x="16594" y="0"/>
                  </a:cubicBezTo>
                  <a:cubicBezTo>
                    <a:pt x="28523" y="0"/>
                    <a:pt x="38194" y="9670"/>
                    <a:pt x="38194" y="21600"/>
                  </a:cubicBezTo>
                  <a:cubicBezTo>
                    <a:pt x="38194" y="25648"/>
                    <a:pt x="37056" y="29614"/>
                    <a:pt x="34910" y="33047"/>
                  </a:cubicBezTo>
                  <a:lnTo>
                    <a:pt x="16594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9">
              <a:extLst>
                <a:ext uri="{FF2B5EF4-FFF2-40B4-BE49-F238E27FC236}">
                  <a16:creationId xmlns:a16="http://schemas.microsoft.com/office/drawing/2014/main" id="{A9D3B1A0-B548-B74C-974E-8E03CE708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8" y="1674"/>
              <a:ext cx="106" cy="7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Arc 20">
              <a:extLst>
                <a:ext uri="{FF2B5EF4-FFF2-40B4-BE49-F238E27FC236}">
                  <a16:creationId xmlns:a16="http://schemas.microsoft.com/office/drawing/2014/main" id="{E435D9AB-747E-1C43-9D1E-F71A832D2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1670"/>
              <a:ext cx="15" cy="13"/>
            </a:xfrm>
            <a:custGeom>
              <a:avLst/>
              <a:gdLst>
                <a:gd name="G0" fmla="+- 16594 0 0"/>
                <a:gd name="G1" fmla="+- 21600 0 0"/>
                <a:gd name="G2" fmla="+- 21600 0 0"/>
                <a:gd name="T0" fmla="*/ 0 w 38194"/>
                <a:gd name="T1" fmla="*/ 7772 h 33048"/>
                <a:gd name="T2" fmla="*/ 34911 w 38194"/>
                <a:gd name="T3" fmla="*/ 33048 h 33048"/>
                <a:gd name="T4" fmla="*/ 16594 w 38194"/>
                <a:gd name="T5" fmla="*/ 21600 h 33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94" h="33048" fill="none" extrusionOk="0">
                  <a:moveTo>
                    <a:pt x="0" y="7772"/>
                  </a:moveTo>
                  <a:cubicBezTo>
                    <a:pt x="4104" y="2847"/>
                    <a:pt x="10183" y="0"/>
                    <a:pt x="16594" y="0"/>
                  </a:cubicBezTo>
                  <a:cubicBezTo>
                    <a:pt x="28523" y="0"/>
                    <a:pt x="38194" y="9670"/>
                    <a:pt x="38194" y="21600"/>
                  </a:cubicBezTo>
                  <a:cubicBezTo>
                    <a:pt x="38194" y="25648"/>
                    <a:pt x="37056" y="29614"/>
                    <a:pt x="34910" y="33047"/>
                  </a:cubicBezTo>
                </a:path>
                <a:path w="38194" h="33048" stroke="0" extrusionOk="0">
                  <a:moveTo>
                    <a:pt x="0" y="7772"/>
                  </a:moveTo>
                  <a:cubicBezTo>
                    <a:pt x="4104" y="2847"/>
                    <a:pt x="10183" y="0"/>
                    <a:pt x="16594" y="0"/>
                  </a:cubicBezTo>
                  <a:cubicBezTo>
                    <a:pt x="28523" y="0"/>
                    <a:pt x="38194" y="9670"/>
                    <a:pt x="38194" y="21600"/>
                  </a:cubicBezTo>
                  <a:cubicBezTo>
                    <a:pt x="38194" y="25648"/>
                    <a:pt x="37056" y="29614"/>
                    <a:pt x="34910" y="33047"/>
                  </a:cubicBezTo>
                  <a:lnTo>
                    <a:pt x="16594" y="2160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21">
              <a:extLst>
                <a:ext uri="{FF2B5EF4-FFF2-40B4-BE49-F238E27FC236}">
                  <a16:creationId xmlns:a16="http://schemas.microsoft.com/office/drawing/2014/main" id="{EFFE5AAD-CFD0-5841-8CFE-922FDCEE7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1690"/>
              <a:ext cx="120" cy="83"/>
            </a:xfrm>
            <a:custGeom>
              <a:avLst/>
              <a:gdLst>
                <a:gd name="T0" fmla="*/ 36 w 36"/>
                <a:gd name="T1" fmla="*/ 0 h 25"/>
                <a:gd name="T2" fmla="*/ 3 w 36"/>
                <a:gd name="T3" fmla="*/ 25 h 25"/>
                <a:gd name="T4" fmla="*/ 0 w 36"/>
                <a:gd name="T5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5">
                  <a:moveTo>
                    <a:pt x="36" y="0"/>
                  </a:moveTo>
                  <a:lnTo>
                    <a:pt x="3" y="25"/>
                  </a:lnTo>
                  <a:lnTo>
                    <a:pt x="0" y="1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Oval 22">
              <a:extLst>
                <a:ext uri="{FF2B5EF4-FFF2-40B4-BE49-F238E27FC236}">
                  <a16:creationId xmlns:a16="http://schemas.microsoft.com/office/drawing/2014/main" id="{24D2776A-5806-C742-8E56-8BA78C3BE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952"/>
              <a:ext cx="230" cy="228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Oval 23">
              <a:extLst>
                <a:ext uri="{FF2B5EF4-FFF2-40B4-BE49-F238E27FC236}">
                  <a16:creationId xmlns:a16="http://schemas.microsoft.com/office/drawing/2014/main" id="{445C6E48-9383-E94F-B66F-31E2E36DD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952"/>
              <a:ext cx="230" cy="22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Freeform 24">
              <a:extLst>
                <a:ext uri="{FF2B5EF4-FFF2-40B4-BE49-F238E27FC236}">
                  <a16:creationId xmlns:a16="http://schemas.microsoft.com/office/drawing/2014/main" id="{17A19236-2323-864F-80AB-4B6BAEC1F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" y="1064"/>
              <a:ext cx="440" cy="53"/>
            </a:xfrm>
            <a:custGeom>
              <a:avLst/>
              <a:gdLst>
                <a:gd name="T0" fmla="*/ 0 w 440"/>
                <a:gd name="T1" fmla="*/ 20 h 53"/>
                <a:gd name="T2" fmla="*/ 4 w 440"/>
                <a:gd name="T3" fmla="*/ 0 h 53"/>
                <a:gd name="T4" fmla="*/ 440 w 440"/>
                <a:gd name="T5" fmla="*/ 34 h 53"/>
                <a:gd name="T6" fmla="*/ 440 w 440"/>
                <a:gd name="T7" fmla="*/ 53 h 53"/>
                <a:gd name="T8" fmla="*/ 0 w 440"/>
                <a:gd name="T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53">
                  <a:moveTo>
                    <a:pt x="0" y="20"/>
                  </a:moveTo>
                  <a:lnTo>
                    <a:pt x="4" y="0"/>
                  </a:lnTo>
                  <a:lnTo>
                    <a:pt x="440" y="34"/>
                  </a:lnTo>
                  <a:lnTo>
                    <a:pt x="440" y="53"/>
                  </a:lnTo>
                  <a:lnTo>
                    <a:pt x="0" y="2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Arc 25">
              <a:extLst>
                <a:ext uri="{FF2B5EF4-FFF2-40B4-BE49-F238E27FC236}">
                  <a16:creationId xmlns:a16="http://schemas.microsoft.com/office/drawing/2014/main" id="{E21709AA-58AD-2749-B5D5-D9698E317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" y="1066"/>
              <a:ext cx="25" cy="19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415 w 21600"/>
                <a:gd name="T1" fmla="*/ 16463 h 16463"/>
                <a:gd name="T2" fmla="*/ 1862 w 21600"/>
                <a:gd name="T3" fmla="*/ 0 h 16463"/>
                <a:gd name="T4" fmla="*/ 21600 w 21600"/>
                <a:gd name="T5" fmla="*/ 8773 h 16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463" fill="none" extrusionOk="0">
                  <a:moveTo>
                    <a:pt x="1415" y="16462"/>
                  </a:moveTo>
                  <a:cubicBezTo>
                    <a:pt x="479" y="14007"/>
                    <a:pt x="0" y="11401"/>
                    <a:pt x="0" y="8773"/>
                  </a:cubicBezTo>
                  <a:cubicBezTo>
                    <a:pt x="0" y="5750"/>
                    <a:pt x="634" y="2761"/>
                    <a:pt x="1861" y="-1"/>
                  </a:cubicBezTo>
                </a:path>
                <a:path w="21600" h="16463" stroke="0" extrusionOk="0">
                  <a:moveTo>
                    <a:pt x="1415" y="16462"/>
                  </a:moveTo>
                  <a:cubicBezTo>
                    <a:pt x="479" y="14007"/>
                    <a:pt x="0" y="11401"/>
                    <a:pt x="0" y="8773"/>
                  </a:cubicBezTo>
                  <a:cubicBezTo>
                    <a:pt x="0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26">
              <a:extLst>
                <a:ext uri="{FF2B5EF4-FFF2-40B4-BE49-F238E27FC236}">
                  <a16:creationId xmlns:a16="http://schemas.microsoft.com/office/drawing/2014/main" id="{C48E304C-834E-C34D-86AD-445905F3B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4" y="1084"/>
              <a:ext cx="440" cy="3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Arc 27">
              <a:extLst>
                <a:ext uri="{FF2B5EF4-FFF2-40B4-BE49-F238E27FC236}">
                  <a16:creationId xmlns:a16="http://schemas.microsoft.com/office/drawing/2014/main" id="{F8CFC6C5-56E8-0D49-AB72-5E16850C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" y="1066"/>
              <a:ext cx="25" cy="19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415 w 21600"/>
                <a:gd name="T1" fmla="*/ 16463 h 16463"/>
                <a:gd name="T2" fmla="*/ 1862 w 21600"/>
                <a:gd name="T3" fmla="*/ 0 h 16463"/>
                <a:gd name="T4" fmla="*/ 21600 w 21600"/>
                <a:gd name="T5" fmla="*/ 8773 h 16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463" fill="none" extrusionOk="0">
                  <a:moveTo>
                    <a:pt x="1415" y="16462"/>
                  </a:moveTo>
                  <a:cubicBezTo>
                    <a:pt x="479" y="14007"/>
                    <a:pt x="0" y="11401"/>
                    <a:pt x="0" y="8773"/>
                  </a:cubicBezTo>
                  <a:cubicBezTo>
                    <a:pt x="0" y="5750"/>
                    <a:pt x="634" y="2761"/>
                    <a:pt x="1861" y="-1"/>
                  </a:cubicBezTo>
                </a:path>
                <a:path w="21600" h="16463" stroke="0" extrusionOk="0">
                  <a:moveTo>
                    <a:pt x="1415" y="16462"/>
                  </a:moveTo>
                  <a:cubicBezTo>
                    <a:pt x="479" y="14007"/>
                    <a:pt x="0" y="11401"/>
                    <a:pt x="0" y="8773"/>
                  </a:cubicBezTo>
                  <a:cubicBezTo>
                    <a:pt x="0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Freeform 28">
              <a:extLst>
                <a:ext uri="{FF2B5EF4-FFF2-40B4-BE49-F238E27FC236}">
                  <a16:creationId xmlns:a16="http://schemas.microsoft.com/office/drawing/2014/main" id="{136C382F-916E-D041-A879-D7284D8EC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" y="1064"/>
              <a:ext cx="436" cy="53"/>
            </a:xfrm>
            <a:custGeom>
              <a:avLst/>
              <a:gdLst>
                <a:gd name="T0" fmla="*/ 0 w 131"/>
                <a:gd name="T1" fmla="*/ 0 h 16"/>
                <a:gd name="T2" fmla="*/ 131 w 131"/>
                <a:gd name="T3" fmla="*/ 10 h 16"/>
                <a:gd name="T4" fmla="*/ 131 w 13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">
                  <a:moveTo>
                    <a:pt x="0" y="0"/>
                  </a:moveTo>
                  <a:lnTo>
                    <a:pt x="131" y="10"/>
                  </a:lnTo>
                  <a:lnTo>
                    <a:pt x="131" y="16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Freeform 29">
              <a:extLst>
                <a:ext uri="{FF2B5EF4-FFF2-40B4-BE49-F238E27FC236}">
                  <a16:creationId xmlns:a16="http://schemas.microsoft.com/office/drawing/2014/main" id="{99D2942D-4E08-1342-8084-0BBD94569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1081"/>
              <a:ext cx="136" cy="106"/>
            </a:xfrm>
            <a:custGeom>
              <a:avLst/>
              <a:gdLst>
                <a:gd name="T0" fmla="*/ 126 w 136"/>
                <a:gd name="T1" fmla="*/ 0 h 106"/>
                <a:gd name="T2" fmla="*/ 136 w 136"/>
                <a:gd name="T3" fmla="*/ 17 h 106"/>
                <a:gd name="T4" fmla="*/ 10 w 136"/>
                <a:gd name="T5" fmla="*/ 106 h 106"/>
                <a:gd name="T6" fmla="*/ 0 w 136"/>
                <a:gd name="T7" fmla="*/ 86 h 106"/>
                <a:gd name="T8" fmla="*/ 126 w 136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06">
                  <a:moveTo>
                    <a:pt x="126" y="0"/>
                  </a:moveTo>
                  <a:lnTo>
                    <a:pt x="136" y="17"/>
                  </a:lnTo>
                  <a:lnTo>
                    <a:pt x="10" y="106"/>
                  </a:lnTo>
                  <a:lnTo>
                    <a:pt x="0" y="86"/>
                  </a:lnTo>
                  <a:lnTo>
                    <a:pt x="12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Arc 30">
              <a:extLst>
                <a:ext uri="{FF2B5EF4-FFF2-40B4-BE49-F238E27FC236}">
                  <a16:creationId xmlns:a16="http://schemas.microsoft.com/office/drawing/2014/main" id="{1D11C654-6607-6D48-A51B-3BF3462EC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1082"/>
              <a:ext cx="8" cy="14"/>
            </a:xfrm>
            <a:custGeom>
              <a:avLst/>
              <a:gdLst>
                <a:gd name="G0" fmla="+- 0 0 0"/>
                <a:gd name="G1" fmla="+- 20361 0 0"/>
                <a:gd name="G2" fmla="+- 21600 0 0"/>
                <a:gd name="T0" fmla="*/ 7211 w 21600"/>
                <a:gd name="T1" fmla="*/ 0 h 35165"/>
                <a:gd name="T2" fmla="*/ 15729 w 21600"/>
                <a:gd name="T3" fmla="*/ 35165 h 35165"/>
                <a:gd name="T4" fmla="*/ 0 w 21600"/>
                <a:gd name="T5" fmla="*/ 20361 h 35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165" fill="none" extrusionOk="0">
                  <a:moveTo>
                    <a:pt x="7210" y="0"/>
                  </a:moveTo>
                  <a:cubicBezTo>
                    <a:pt x="15835" y="3054"/>
                    <a:pt x="21600" y="11211"/>
                    <a:pt x="21600" y="20361"/>
                  </a:cubicBezTo>
                  <a:cubicBezTo>
                    <a:pt x="21600" y="25863"/>
                    <a:pt x="19500" y="31158"/>
                    <a:pt x="15729" y="35165"/>
                  </a:cubicBezTo>
                </a:path>
                <a:path w="21600" h="35165" stroke="0" extrusionOk="0">
                  <a:moveTo>
                    <a:pt x="7210" y="0"/>
                  </a:moveTo>
                  <a:cubicBezTo>
                    <a:pt x="15835" y="3054"/>
                    <a:pt x="21600" y="11211"/>
                    <a:pt x="21600" y="20361"/>
                  </a:cubicBezTo>
                  <a:cubicBezTo>
                    <a:pt x="21600" y="25863"/>
                    <a:pt x="19500" y="31158"/>
                    <a:pt x="15729" y="35165"/>
                  </a:cubicBezTo>
                  <a:lnTo>
                    <a:pt x="0" y="2036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31">
              <a:extLst>
                <a:ext uri="{FF2B5EF4-FFF2-40B4-BE49-F238E27FC236}">
                  <a16:creationId xmlns:a16="http://schemas.microsoft.com/office/drawing/2014/main" id="{EBF39476-4BCD-5441-82DC-C3424E80A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081"/>
              <a:ext cx="126" cy="8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Arc 32">
              <a:extLst>
                <a:ext uri="{FF2B5EF4-FFF2-40B4-BE49-F238E27FC236}">
                  <a16:creationId xmlns:a16="http://schemas.microsoft.com/office/drawing/2014/main" id="{6CE7F2EA-6300-914B-9E60-EB6334FC6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1082"/>
              <a:ext cx="8" cy="14"/>
            </a:xfrm>
            <a:custGeom>
              <a:avLst/>
              <a:gdLst>
                <a:gd name="G0" fmla="+- 0 0 0"/>
                <a:gd name="G1" fmla="+- 20361 0 0"/>
                <a:gd name="G2" fmla="+- 21600 0 0"/>
                <a:gd name="T0" fmla="*/ 7211 w 21600"/>
                <a:gd name="T1" fmla="*/ 0 h 35165"/>
                <a:gd name="T2" fmla="*/ 15729 w 21600"/>
                <a:gd name="T3" fmla="*/ 35165 h 35165"/>
                <a:gd name="T4" fmla="*/ 0 w 21600"/>
                <a:gd name="T5" fmla="*/ 20361 h 35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165" fill="none" extrusionOk="0">
                  <a:moveTo>
                    <a:pt x="7210" y="0"/>
                  </a:moveTo>
                  <a:cubicBezTo>
                    <a:pt x="15835" y="3054"/>
                    <a:pt x="21600" y="11211"/>
                    <a:pt x="21600" y="20361"/>
                  </a:cubicBezTo>
                  <a:cubicBezTo>
                    <a:pt x="21600" y="25863"/>
                    <a:pt x="19500" y="31158"/>
                    <a:pt x="15729" y="35165"/>
                  </a:cubicBezTo>
                </a:path>
                <a:path w="21600" h="35165" stroke="0" extrusionOk="0">
                  <a:moveTo>
                    <a:pt x="7210" y="0"/>
                  </a:moveTo>
                  <a:cubicBezTo>
                    <a:pt x="15835" y="3054"/>
                    <a:pt x="21600" y="11211"/>
                    <a:pt x="21600" y="20361"/>
                  </a:cubicBezTo>
                  <a:cubicBezTo>
                    <a:pt x="21600" y="25863"/>
                    <a:pt x="19500" y="31158"/>
                    <a:pt x="15729" y="35165"/>
                  </a:cubicBezTo>
                  <a:lnTo>
                    <a:pt x="0" y="2036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Freeform 33">
              <a:extLst>
                <a:ext uri="{FF2B5EF4-FFF2-40B4-BE49-F238E27FC236}">
                  <a16:creationId xmlns:a16="http://schemas.microsoft.com/office/drawing/2014/main" id="{5D6DC15C-7D13-864F-8955-DBF6C2EE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1098"/>
              <a:ext cx="136" cy="89"/>
            </a:xfrm>
            <a:custGeom>
              <a:avLst/>
              <a:gdLst>
                <a:gd name="T0" fmla="*/ 41 w 41"/>
                <a:gd name="T1" fmla="*/ 0 h 27"/>
                <a:gd name="T2" fmla="*/ 3 w 41"/>
                <a:gd name="T3" fmla="*/ 27 h 27"/>
                <a:gd name="T4" fmla="*/ 0 w 41"/>
                <a:gd name="T5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lnTo>
                    <a:pt x="3" y="27"/>
                  </a:lnTo>
                  <a:lnTo>
                    <a:pt x="0" y="2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Oval 34">
              <a:extLst>
                <a:ext uri="{FF2B5EF4-FFF2-40B4-BE49-F238E27FC236}">
                  <a16:creationId xmlns:a16="http://schemas.microsoft.com/office/drawing/2014/main" id="{1F6E4989-613D-334C-8CEE-27007C56E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598"/>
              <a:ext cx="230" cy="228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Oval 35">
              <a:extLst>
                <a:ext uri="{FF2B5EF4-FFF2-40B4-BE49-F238E27FC236}">
                  <a16:creationId xmlns:a16="http://schemas.microsoft.com/office/drawing/2014/main" id="{1FEFB79E-22F6-CA42-AA7D-EADFB7B8B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598"/>
              <a:ext cx="230" cy="22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Freeform 36">
              <a:extLst>
                <a:ext uri="{FF2B5EF4-FFF2-40B4-BE49-F238E27FC236}">
                  <a16:creationId xmlns:a16="http://schemas.microsoft.com/office/drawing/2014/main" id="{4EC7D9AB-BD16-B547-BB95-3748F0134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1167"/>
              <a:ext cx="37" cy="431"/>
            </a:xfrm>
            <a:custGeom>
              <a:avLst/>
              <a:gdLst>
                <a:gd name="T0" fmla="*/ 23 w 37"/>
                <a:gd name="T1" fmla="*/ 431 h 431"/>
                <a:gd name="T2" fmla="*/ 0 w 37"/>
                <a:gd name="T3" fmla="*/ 431 h 431"/>
                <a:gd name="T4" fmla="*/ 13 w 37"/>
                <a:gd name="T5" fmla="*/ 0 h 431"/>
                <a:gd name="T6" fmla="*/ 37 w 37"/>
                <a:gd name="T7" fmla="*/ 0 h 431"/>
                <a:gd name="T8" fmla="*/ 23 w 37"/>
                <a:gd name="T9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31">
                  <a:moveTo>
                    <a:pt x="23" y="431"/>
                  </a:moveTo>
                  <a:lnTo>
                    <a:pt x="0" y="431"/>
                  </a:lnTo>
                  <a:lnTo>
                    <a:pt x="13" y="0"/>
                  </a:lnTo>
                  <a:lnTo>
                    <a:pt x="37" y="0"/>
                  </a:lnTo>
                  <a:lnTo>
                    <a:pt x="23" y="43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Arc 37">
              <a:extLst>
                <a:ext uri="{FF2B5EF4-FFF2-40B4-BE49-F238E27FC236}">
                  <a16:creationId xmlns:a16="http://schemas.microsoft.com/office/drawing/2014/main" id="{3514C5EB-58D2-6A4B-A96A-F61AA302C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1560"/>
              <a:ext cx="19" cy="35"/>
            </a:xfrm>
            <a:custGeom>
              <a:avLst/>
              <a:gdLst>
                <a:gd name="G0" fmla="+- 5453 0 0"/>
                <a:gd name="G1" fmla="+- 0 0 0"/>
                <a:gd name="G2" fmla="+- 21600 0 0"/>
                <a:gd name="T0" fmla="*/ 12016 w 12016"/>
                <a:gd name="T1" fmla="*/ 20579 h 21600"/>
                <a:gd name="T2" fmla="*/ 0 w 12016"/>
                <a:gd name="T3" fmla="*/ 20900 h 21600"/>
                <a:gd name="T4" fmla="*/ 5453 w 1201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16" h="21600" fill="none" extrusionOk="0">
                  <a:moveTo>
                    <a:pt x="12015" y="20578"/>
                  </a:moveTo>
                  <a:cubicBezTo>
                    <a:pt x="9894" y="21255"/>
                    <a:pt x="7680" y="21600"/>
                    <a:pt x="5453" y="21600"/>
                  </a:cubicBezTo>
                  <a:cubicBezTo>
                    <a:pt x="3612" y="21600"/>
                    <a:pt x="1780" y="21364"/>
                    <a:pt x="-1" y="20900"/>
                  </a:cubicBezTo>
                </a:path>
                <a:path w="12016" h="21600" stroke="0" extrusionOk="0">
                  <a:moveTo>
                    <a:pt x="12015" y="20578"/>
                  </a:moveTo>
                  <a:cubicBezTo>
                    <a:pt x="9894" y="21255"/>
                    <a:pt x="7680" y="21600"/>
                    <a:pt x="5453" y="21600"/>
                  </a:cubicBezTo>
                  <a:cubicBezTo>
                    <a:pt x="3612" y="21600"/>
                    <a:pt x="1780" y="21364"/>
                    <a:pt x="-1" y="20900"/>
                  </a:cubicBezTo>
                  <a:lnTo>
                    <a:pt x="545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>
              <a:extLst>
                <a:ext uri="{FF2B5EF4-FFF2-40B4-BE49-F238E27FC236}">
                  <a16:creationId xmlns:a16="http://schemas.microsoft.com/office/drawing/2014/main" id="{7226DC56-7A96-6443-9F0D-86080D648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7" y="1167"/>
              <a:ext cx="14" cy="43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Arc 39">
              <a:extLst>
                <a:ext uri="{FF2B5EF4-FFF2-40B4-BE49-F238E27FC236}">
                  <a16:creationId xmlns:a16="http://schemas.microsoft.com/office/drawing/2014/main" id="{4C55F5A1-5D56-534D-947C-157E8DD77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1560"/>
              <a:ext cx="19" cy="35"/>
            </a:xfrm>
            <a:custGeom>
              <a:avLst/>
              <a:gdLst>
                <a:gd name="G0" fmla="+- 5453 0 0"/>
                <a:gd name="G1" fmla="+- 0 0 0"/>
                <a:gd name="G2" fmla="+- 21600 0 0"/>
                <a:gd name="T0" fmla="*/ 12016 w 12016"/>
                <a:gd name="T1" fmla="*/ 20579 h 21600"/>
                <a:gd name="T2" fmla="*/ 0 w 12016"/>
                <a:gd name="T3" fmla="*/ 20900 h 21600"/>
                <a:gd name="T4" fmla="*/ 5453 w 1201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16" h="21600" fill="none" extrusionOk="0">
                  <a:moveTo>
                    <a:pt x="12015" y="20578"/>
                  </a:moveTo>
                  <a:cubicBezTo>
                    <a:pt x="9894" y="21255"/>
                    <a:pt x="7680" y="21600"/>
                    <a:pt x="5453" y="21600"/>
                  </a:cubicBezTo>
                  <a:cubicBezTo>
                    <a:pt x="3612" y="21600"/>
                    <a:pt x="1780" y="21364"/>
                    <a:pt x="-1" y="20900"/>
                  </a:cubicBezTo>
                </a:path>
                <a:path w="12016" h="21600" stroke="0" extrusionOk="0">
                  <a:moveTo>
                    <a:pt x="12015" y="20578"/>
                  </a:moveTo>
                  <a:cubicBezTo>
                    <a:pt x="9894" y="21255"/>
                    <a:pt x="7680" y="21600"/>
                    <a:pt x="5453" y="21600"/>
                  </a:cubicBezTo>
                  <a:cubicBezTo>
                    <a:pt x="3612" y="21600"/>
                    <a:pt x="1780" y="21364"/>
                    <a:pt x="-1" y="20900"/>
                  </a:cubicBezTo>
                  <a:lnTo>
                    <a:pt x="5453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Freeform 40">
              <a:extLst>
                <a:ext uri="{FF2B5EF4-FFF2-40B4-BE49-F238E27FC236}">
                  <a16:creationId xmlns:a16="http://schemas.microsoft.com/office/drawing/2014/main" id="{E060A57F-73C5-9C48-A904-2B80B2B0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1167"/>
              <a:ext cx="37" cy="431"/>
            </a:xfrm>
            <a:custGeom>
              <a:avLst/>
              <a:gdLst>
                <a:gd name="T0" fmla="*/ 0 w 11"/>
                <a:gd name="T1" fmla="*/ 130 h 130"/>
                <a:gd name="T2" fmla="*/ 4 w 11"/>
                <a:gd name="T3" fmla="*/ 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4" y="0"/>
                  </a:lnTo>
                  <a:lnTo>
                    <a:pt x="11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Freeform 41">
              <a:extLst>
                <a:ext uri="{FF2B5EF4-FFF2-40B4-BE49-F238E27FC236}">
                  <a16:creationId xmlns:a16="http://schemas.microsoft.com/office/drawing/2014/main" id="{25DEDE07-F542-C841-A0EA-79B67C756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707"/>
              <a:ext cx="430" cy="50"/>
            </a:xfrm>
            <a:custGeom>
              <a:avLst/>
              <a:gdLst>
                <a:gd name="T0" fmla="*/ 0 w 430"/>
                <a:gd name="T1" fmla="*/ 23 h 50"/>
                <a:gd name="T2" fmla="*/ 3 w 430"/>
                <a:gd name="T3" fmla="*/ 0 h 50"/>
                <a:gd name="T4" fmla="*/ 430 w 430"/>
                <a:gd name="T5" fmla="*/ 30 h 50"/>
                <a:gd name="T6" fmla="*/ 430 w 430"/>
                <a:gd name="T7" fmla="*/ 50 h 50"/>
                <a:gd name="T8" fmla="*/ 0 w 430"/>
                <a:gd name="T9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0">
                  <a:moveTo>
                    <a:pt x="0" y="23"/>
                  </a:moveTo>
                  <a:lnTo>
                    <a:pt x="3" y="0"/>
                  </a:lnTo>
                  <a:lnTo>
                    <a:pt x="430" y="30"/>
                  </a:lnTo>
                  <a:lnTo>
                    <a:pt x="430" y="50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Arc 42">
              <a:extLst>
                <a:ext uri="{FF2B5EF4-FFF2-40B4-BE49-F238E27FC236}">
                  <a16:creationId xmlns:a16="http://schemas.microsoft.com/office/drawing/2014/main" id="{0A16508B-0690-9E4D-8B8C-A0E156ABB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708"/>
              <a:ext cx="22" cy="19"/>
            </a:xfrm>
            <a:custGeom>
              <a:avLst/>
              <a:gdLst>
                <a:gd name="G0" fmla="+- 21600 0 0"/>
                <a:gd name="G1" fmla="+- 11113 0 0"/>
                <a:gd name="G2" fmla="+- 21600 0 0"/>
                <a:gd name="T0" fmla="*/ 1693 w 21600"/>
                <a:gd name="T1" fmla="*/ 19495 h 19495"/>
                <a:gd name="T2" fmla="*/ 3078 w 21600"/>
                <a:gd name="T3" fmla="*/ 0 h 19495"/>
                <a:gd name="T4" fmla="*/ 21600 w 21600"/>
                <a:gd name="T5" fmla="*/ 11113 h 19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495" fill="none" extrusionOk="0">
                  <a:moveTo>
                    <a:pt x="1692" y="19495"/>
                  </a:moveTo>
                  <a:cubicBezTo>
                    <a:pt x="575" y="16841"/>
                    <a:pt x="0" y="13991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</a:path>
                <a:path w="21600" h="19495" stroke="0" extrusionOk="0">
                  <a:moveTo>
                    <a:pt x="1692" y="19495"/>
                  </a:moveTo>
                  <a:cubicBezTo>
                    <a:pt x="575" y="16841"/>
                    <a:pt x="0" y="13991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  <a:lnTo>
                    <a:pt x="21600" y="1111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>
              <a:extLst>
                <a:ext uri="{FF2B5EF4-FFF2-40B4-BE49-F238E27FC236}">
                  <a16:creationId xmlns:a16="http://schemas.microsoft.com/office/drawing/2014/main" id="{7DCE8853-C903-E746-AF2E-C7B954F83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4" y="1730"/>
              <a:ext cx="430" cy="2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Arc 44">
              <a:extLst>
                <a:ext uri="{FF2B5EF4-FFF2-40B4-BE49-F238E27FC236}">
                  <a16:creationId xmlns:a16="http://schemas.microsoft.com/office/drawing/2014/main" id="{0D1AB5D7-9F8E-3841-9839-DFE5E7B11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708"/>
              <a:ext cx="22" cy="19"/>
            </a:xfrm>
            <a:custGeom>
              <a:avLst/>
              <a:gdLst>
                <a:gd name="G0" fmla="+- 21600 0 0"/>
                <a:gd name="G1" fmla="+- 11113 0 0"/>
                <a:gd name="G2" fmla="+- 21600 0 0"/>
                <a:gd name="T0" fmla="*/ 1693 w 21600"/>
                <a:gd name="T1" fmla="*/ 19495 h 19495"/>
                <a:gd name="T2" fmla="*/ 3078 w 21600"/>
                <a:gd name="T3" fmla="*/ 0 h 19495"/>
                <a:gd name="T4" fmla="*/ 21600 w 21600"/>
                <a:gd name="T5" fmla="*/ 11113 h 19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495" fill="none" extrusionOk="0">
                  <a:moveTo>
                    <a:pt x="1692" y="19495"/>
                  </a:moveTo>
                  <a:cubicBezTo>
                    <a:pt x="575" y="16841"/>
                    <a:pt x="0" y="13991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</a:path>
                <a:path w="21600" h="19495" stroke="0" extrusionOk="0">
                  <a:moveTo>
                    <a:pt x="1692" y="19495"/>
                  </a:moveTo>
                  <a:cubicBezTo>
                    <a:pt x="575" y="16841"/>
                    <a:pt x="0" y="13991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  <a:lnTo>
                    <a:pt x="21600" y="1111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Freeform 45">
              <a:extLst>
                <a:ext uri="{FF2B5EF4-FFF2-40B4-BE49-F238E27FC236}">
                  <a16:creationId xmlns:a16="http://schemas.microsoft.com/office/drawing/2014/main" id="{AF65DF53-FA57-484A-8206-48AB32A79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1707"/>
              <a:ext cx="427" cy="50"/>
            </a:xfrm>
            <a:custGeom>
              <a:avLst/>
              <a:gdLst>
                <a:gd name="T0" fmla="*/ 0 w 128"/>
                <a:gd name="T1" fmla="*/ 0 h 15"/>
                <a:gd name="T2" fmla="*/ 128 w 128"/>
                <a:gd name="T3" fmla="*/ 9 h 15"/>
                <a:gd name="T4" fmla="*/ 128 w 128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5">
                  <a:moveTo>
                    <a:pt x="0" y="0"/>
                  </a:moveTo>
                  <a:lnTo>
                    <a:pt x="128" y="9"/>
                  </a:lnTo>
                  <a:lnTo>
                    <a:pt x="128" y="1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Freeform 46">
              <a:extLst>
                <a:ext uri="{FF2B5EF4-FFF2-40B4-BE49-F238E27FC236}">
                  <a16:creationId xmlns:a16="http://schemas.microsoft.com/office/drawing/2014/main" id="{31B9C471-B441-ED4E-9A48-6EC8806D7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1727"/>
              <a:ext cx="120" cy="109"/>
            </a:xfrm>
            <a:custGeom>
              <a:avLst/>
              <a:gdLst>
                <a:gd name="T0" fmla="*/ 106 w 120"/>
                <a:gd name="T1" fmla="*/ 0 h 109"/>
                <a:gd name="T2" fmla="*/ 120 w 120"/>
                <a:gd name="T3" fmla="*/ 16 h 109"/>
                <a:gd name="T4" fmla="*/ 13 w 120"/>
                <a:gd name="T5" fmla="*/ 109 h 109"/>
                <a:gd name="T6" fmla="*/ 0 w 120"/>
                <a:gd name="T7" fmla="*/ 92 h 109"/>
                <a:gd name="T8" fmla="*/ 106 w 120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9">
                  <a:moveTo>
                    <a:pt x="106" y="0"/>
                  </a:moveTo>
                  <a:lnTo>
                    <a:pt x="120" y="16"/>
                  </a:lnTo>
                  <a:lnTo>
                    <a:pt x="13" y="109"/>
                  </a:lnTo>
                  <a:lnTo>
                    <a:pt x="0" y="92"/>
                  </a:lnTo>
                  <a:lnTo>
                    <a:pt x="10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Arc 47">
              <a:extLst>
                <a:ext uri="{FF2B5EF4-FFF2-40B4-BE49-F238E27FC236}">
                  <a16:creationId xmlns:a16="http://schemas.microsoft.com/office/drawing/2014/main" id="{2A7A7832-42A0-9944-AF7F-7A4BC1AB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727"/>
              <a:ext cx="11" cy="14"/>
            </a:xfrm>
            <a:custGeom>
              <a:avLst/>
              <a:gdLst>
                <a:gd name="G0" fmla="+- 7610 0 0"/>
                <a:gd name="G1" fmla="+- 21600 0 0"/>
                <a:gd name="G2" fmla="+- 21600 0 0"/>
                <a:gd name="T0" fmla="*/ 0 w 29210"/>
                <a:gd name="T1" fmla="*/ 1385 h 37329"/>
                <a:gd name="T2" fmla="*/ 22414 w 29210"/>
                <a:gd name="T3" fmla="*/ 37329 h 37329"/>
                <a:gd name="T4" fmla="*/ 7610 w 29210"/>
                <a:gd name="T5" fmla="*/ 21600 h 37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10" h="37329" fill="none" extrusionOk="0">
                  <a:moveTo>
                    <a:pt x="-1" y="1384"/>
                  </a:moveTo>
                  <a:cubicBezTo>
                    <a:pt x="2432" y="469"/>
                    <a:pt x="5010" y="0"/>
                    <a:pt x="7610" y="0"/>
                  </a:cubicBezTo>
                  <a:cubicBezTo>
                    <a:pt x="19539" y="0"/>
                    <a:pt x="29210" y="9670"/>
                    <a:pt x="29210" y="21600"/>
                  </a:cubicBezTo>
                  <a:cubicBezTo>
                    <a:pt x="29210" y="27555"/>
                    <a:pt x="26750" y="33247"/>
                    <a:pt x="22414" y="37329"/>
                  </a:cubicBezTo>
                </a:path>
                <a:path w="29210" h="37329" stroke="0" extrusionOk="0">
                  <a:moveTo>
                    <a:pt x="-1" y="1384"/>
                  </a:moveTo>
                  <a:cubicBezTo>
                    <a:pt x="2432" y="469"/>
                    <a:pt x="5010" y="0"/>
                    <a:pt x="7610" y="0"/>
                  </a:cubicBezTo>
                  <a:cubicBezTo>
                    <a:pt x="19539" y="0"/>
                    <a:pt x="29210" y="9670"/>
                    <a:pt x="29210" y="21600"/>
                  </a:cubicBezTo>
                  <a:cubicBezTo>
                    <a:pt x="29210" y="27555"/>
                    <a:pt x="26750" y="33247"/>
                    <a:pt x="22414" y="37329"/>
                  </a:cubicBezTo>
                  <a:lnTo>
                    <a:pt x="7610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Line 48">
              <a:extLst>
                <a:ext uri="{FF2B5EF4-FFF2-40B4-BE49-F238E27FC236}">
                  <a16:creationId xmlns:a16="http://schemas.microsoft.com/office/drawing/2014/main" id="{DDDAE5AC-328B-3847-A2DB-A5C4C7793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1" y="1727"/>
              <a:ext cx="106" cy="9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Arc 49">
              <a:extLst>
                <a:ext uri="{FF2B5EF4-FFF2-40B4-BE49-F238E27FC236}">
                  <a16:creationId xmlns:a16="http://schemas.microsoft.com/office/drawing/2014/main" id="{317DD4A0-8297-6243-8BDA-C26C738CA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727"/>
              <a:ext cx="11" cy="14"/>
            </a:xfrm>
            <a:custGeom>
              <a:avLst/>
              <a:gdLst>
                <a:gd name="G0" fmla="+- 7610 0 0"/>
                <a:gd name="G1" fmla="+- 21600 0 0"/>
                <a:gd name="G2" fmla="+- 21600 0 0"/>
                <a:gd name="T0" fmla="*/ 0 w 29210"/>
                <a:gd name="T1" fmla="*/ 1385 h 37329"/>
                <a:gd name="T2" fmla="*/ 22414 w 29210"/>
                <a:gd name="T3" fmla="*/ 37329 h 37329"/>
                <a:gd name="T4" fmla="*/ 7610 w 29210"/>
                <a:gd name="T5" fmla="*/ 21600 h 37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10" h="37329" fill="none" extrusionOk="0">
                  <a:moveTo>
                    <a:pt x="-1" y="1384"/>
                  </a:moveTo>
                  <a:cubicBezTo>
                    <a:pt x="2432" y="469"/>
                    <a:pt x="5010" y="0"/>
                    <a:pt x="7610" y="0"/>
                  </a:cubicBezTo>
                  <a:cubicBezTo>
                    <a:pt x="19539" y="0"/>
                    <a:pt x="29210" y="9670"/>
                    <a:pt x="29210" y="21600"/>
                  </a:cubicBezTo>
                  <a:cubicBezTo>
                    <a:pt x="29210" y="27555"/>
                    <a:pt x="26750" y="33247"/>
                    <a:pt x="22414" y="37329"/>
                  </a:cubicBezTo>
                </a:path>
                <a:path w="29210" h="37329" stroke="0" extrusionOk="0">
                  <a:moveTo>
                    <a:pt x="-1" y="1384"/>
                  </a:moveTo>
                  <a:cubicBezTo>
                    <a:pt x="2432" y="469"/>
                    <a:pt x="5010" y="0"/>
                    <a:pt x="7610" y="0"/>
                  </a:cubicBezTo>
                  <a:cubicBezTo>
                    <a:pt x="19539" y="0"/>
                    <a:pt x="29210" y="9670"/>
                    <a:pt x="29210" y="21600"/>
                  </a:cubicBezTo>
                  <a:cubicBezTo>
                    <a:pt x="29210" y="27555"/>
                    <a:pt x="26750" y="33247"/>
                    <a:pt x="22414" y="37329"/>
                  </a:cubicBezTo>
                  <a:lnTo>
                    <a:pt x="7610" y="2160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Freeform 50">
              <a:extLst>
                <a:ext uri="{FF2B5EF4-FFF2-40B4-BE49-F238E27FC236}">
                  <a16:creationId xmlns:a16="http://schemas.microsoft.com/office/drawing/2014/main" id="{9123F517-5D20-F047-B89F-83C765AD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1743"/>
              <a:ext cx="120" cy="93"/>
            </a:xfrm>
            <a:custGeom>
              <a:avLst/>
              <a:gdLst>
                <a:gd name="T0" fmla="*/ 36 w 36"/>
                <a:gd name="T1" fmla="*/ 0 h 28"/>
                <a:gd name="T2" fmla="*/ 4 w 36"/>
                <a:gd name="T3" fmla="*/ 28 h 28"/>
                <a:gd name="T4" fmla="*/ 0 w 36"/>
                <a:gd name="T5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8">
                  <a:moveTo>
                    <a:pt x="36" y="0"/>
                  </a:moveTo>
                  <a:lnTo>
                    <a:pt x="4" y="28"/>
                  </a:lnTo>
                  <a:lnTo>
                    <a:pt x="0" y="2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Oval 51">
              <a:extLst>
                <a:ext uri="{FF2B5EF4-FFF2-40B4-BE49-F238E27FC236}">
                  <a16:creationId xmlns:a16="http://schemas.microsoft.com/office/drawing/2014/main" id="{75B78473-B629-5744-8960-E0431A5DB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1051"/>
              <a:ext cx="116" cy="11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Oval 52">
              <a:extLst>
                <a:ext uri="{FF2B5EF4-FFF2-40B4-BE49-F238E27FC236}">
                  <a16:creationId xmlns:a16="http://schemas.microsoft.com/office/drawing/2014/main" id="{80912DD3-3B76-6A4F-BE0B-AF57A0B1D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1051"/>
              <a:ext cx="116" cy="11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Freeform 53">
              <a:extLst>
                <a:ext uri="{FF2B5EF4-FFF2-40B4-BE49-F238E27FC236}">
                  <a16:creationId xmlns:a16="http://schemas.microsoft.com/office/drawing/2014/main" id="{36EBFD8F-DD31-3D4C-96FC-0600BECF2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1104"/>
              <a:ext cx="426" cy="46"/>
            </a:xfrm>
            <a:custGeom>
              <a:avLst/>
              <a:gdLst>
                <a:gd name="T0" fmla="*/ 0 w 426"/>
                <a:gd name="T1" fmla="*/ 23 h 46"/>
                <a:gd name="T2" fmla="*/ 3 w 426"/>
                <a:gd name="T3" fmla="*/ 0 h 46"/>
                <a:gd name="T4" fmla="*/ 426 w 426"/>
                <a:gd name="T5" fmla="*/ 27 h 46"/>
                <a:gd name="T6" fmla="*/ 423 w 426"/>
                <a:gd name="T7" fmla="*/ 46 h 46"/>
                <a:gd name="T8" fmla="*/ 0 w 426"/>
                <a:gd name="T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6">
                  <a:moveTo>
                    <a:pt x="0" y="23"/>
                  </a:moveTo>
                  <a:lnTo>
                    <a:pt x="3" y="0"/>
                  </a:lnTo>
                  <a:lnTo>
                    <a:pt x="426" y="27"/>
                  </a:lnTo>
                  <a:lnTo>
                    <a:pt x="423" y="46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Arc 54">
              <a:extLst>
                <a:ext uri="{FF2B5EF4-FFF2-40B4-BE49-F238E27FC236}">
                  <a16:creationId xmlns:a16="http://schemas.microsoft.com/office/drawing/2014/main" id="{989F83D0-FF17-8D49-8DB6-F82C3478D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1105"/>
              <a:ext cx="19" cy="19"/>
            </a:xfrm>
            <a:custGeom>
              <a:avLst/>
              <a:gdLst>
                <a:gd name="G0" fmla="+- 21600 0 0"/>
                <a:gd name="G1" fmla="+- 13187 0 0"/>
                <a:gd name="G2" fmla="+- 21600 0 0"/>
                <a:gd name="T0" fmla="*/ 2388 w 21600"/>
                <a:gd name="T1" fmla="*/ 23060 h 23060"/>
                <a:gd name="T2" fmla="*/ 4493 w 21600"/>
                <a:gd name="T3" fmla="*/ 0 h 23060"/>
                <a:gd name="T4" fmla="*/ 21600 w 21600"/>
                <a:gd name="T5" fmla="*/ 13187 h 2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60" fill="none" extrusionOk="0">
                  <a:moveTo>
                    <a:pt x="2388" y="23059"/>
                  </a:moveTo>
                  <a:cubicBezTo>
                    <a:pt x="818" y="20005"/>
                    <a:pt x="0" y="16621"/>
                    <a:pt x="0" y="13187"/>
                  </a:cubicBezTo>
                  <a:cubicBezTo>
                    <a:pt x="0" y="8415"/>
                    <a:pt x="1579" y="3778"/>
                    <a:pt x="4492" y="-1"/>
                  </a:cubicBezTo>
                </a:path>
                <a:path w="21600" h="23060" stroke="0" extrusionOk="0">
                  <a:moveTo>
                    <a:pt x="2388" y="23059"/>
                  </a:moveTo>
                  <a:cubicBezTo>
                    <a:pt x="818" y="20005"/>
                    <a:pt x="0" y="16621"/>
                    <a:pt x="0" y="13187"/>
                  </a:cubicBezTo>
                  <a:cubicBezTo>
                    <a:pt x="0" y="8415"/>
                    <a:pt x="1579" y="3778"/>
                    <a:pt x="4492" y="-1"/>
                  </a:cubicBezTo>
                  <a:lnTo>
                    <a:pt x="21600" y="1318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Line 55">
              <a:extLst>
                <a:ext uri="{FF2B5EF4-FFF2-40B4-BE49-F238E27FC236}">
                  <a16:creationId xmlns:a16="http://schemas.microsoft.com/office/drawing/2014/main" id="{CB4FCE1F-26C0-2640-A962-580C8C7E2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4" y="1127"/>
              <a:ext cx="423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Arc 56">
              <a:extLst>
                <a:ext uri="{FF2B5EF4-FFF2-40B4-BE49-F238E27FC236}">
                  <a16:creationId xmlns:a16="http://schemas.microsoft.com/office/drawing/2014/main" id="{93DBC556-D7B6-974C-A321-835CBF173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1105"/>
              <a:ext cx="19" cy="19"/>
            </a:xfrm>
            <a:custGeom>
              <a:avLst/>
              <a:gdLst>
                <a:gd name="G0" fmla="+- 21600 0 0"/>
                <a:gd name="G1" fmla="+- 13187 0 0"/>
                <a:gd name="G2" fmla="+- 21600 0 0"/>
                <a:gd name="T0" fmla="*/ 2388 w 21600"/>
                <a:gd name="T1" fmla="*/ 23060 h 23060"/>
                <a:gd name="T2" fmla="*/ 4493 w 21600"/>
                <a:gd name="T3" fmla="*/ 0 h 23060"/>
                <a:gd name="T4" fmla="*/ 21600 w 21600"/>
                <a:gd name="T5" fmla="*/ 13187 h 2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60" fill="none" extrusionOk="0">
                  <a:moveTo>
                    <a:pt x="2388" y="23059"/>
                  </a:moveTo>
                  <a:cubicBezTo>
                    <a:pt x="818" y="20005"/>
                    <a:pt x="0" y="16621"/>
                    <a:pt x="0" y="13187"/>
                  </a:cubicBezTo>
                  <a:cubicBezTo>
                    <a:pt x="0" y="8415"/>
                    <a:pt x="1579" y="3778"/>
                    <a:pt x="4492" y="-1"/>
                  </a:cubicBezTo>
                </a:path>
                <a:path w="21600" h="23060" stroke="0" extrusionOk="0">
                  <a:moveTo>
                    <a:pt x="2388" y="23059"/>
                  </a:moveTo>
                  <a:cubicBezTo>
                    <a:pt x="818" y="20005"/>
                    <a:pt x="0" y="16621"/>
                    <a:pt x="0" y="13187"/>
                  </a:cubicBezTo>
                  <a:cubicBezTo>
                    <a:pt x="0" y="8415"/>
                    <a:pt x="1579" y="3778"/>
                    <a:pt x="4492" y="-1"/>
                  </a:cubicBezTo>
                  <a:lnTo>
                    <a:pt x="21600" y="1318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Freeform 57">
              <a:extLst>
                <a:ext uri="{FF2B5EF4-FFF2-40B4-BE49-F238E27FC236}">
                  <a16:creationId xmlns:a16="http://schemas.microsoft.com/office/drawing/2014/main" id="{01400036-49AD-F64B-9D1E-737234340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1104"/>
              <a:ext cx="423" cy="46"/>
            </a:xfrm>
            <a:custGeom>
              <a:avLst/>
              <a:gdLst>
                <a:gd name="T0" fmla="*/ 0 w 127"/>
                <a:gd name="T1" fmla="*/ 0 h 14"/>
                <a:gd name="T2" fmla="*/ 127 w 127"/>
                <a:gd name="T3" fmla="*/ 8 h 14"/>
                <a:gd name="T4" fmla="*/ 126 w 127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14">
                  <a:moveTo>
                    <a:pt x="0" y="0"/>
                  </a:moveTo>
                  <a:lnTo>
                    <a:pt x="127" y="8"/>
                  </a:lnTo>
                  <a:lnTo>
                    <a:pt x="126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Freeform 58">
              <a:extLst>
                <a:ext uri="{FF2B5EF4-FFF2-40B4-BE49-F238E27FC236}">
                  <a16:creationId xmlns:a16="http://schemas.microsoft.com/office/drawing/2014/main" id="{35C525F0-08B1-7345-A4AB-0ED62A4B2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1114"/>
              <a:ext cx="149" cy="103"/>
            </a:xfrm>
            <a:custGeom>
              <a:avLst/>
              <a:gdLst>
                <a:gd name="T0" fmla="*/ 139 w 149"/>
                <a:gd name="T1" fmla="*/ 0 h 103"/>
                <a:gd name="T2" fmla="*/ 149 w 149"/>
                <a:gd name="T3" fmla="*/ 20 h 103"/>
                <a:gd name="T4" fmla="*/ 9 w 149"/>
                <a:gd name="T5" fmla="*/ 103 h 103"/>
                <a:gd name="T6" fmla="*/ 0 w 149"/>
                <a:gd name="T7" fmla="*/ 83 h 103"/>
                <a:gd name="T8" fmla="*/ 139 w 14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3">
                  <a:moveTo>
                    <a:pt x="139" y="0"/>
                  </a:moveTo>
                  <a:lnTo>
                    <a:pt x="149" y="20"/>
                  </a:lnTo>
                  <a:lnTo>
                    <a:pt x="9" y="103"/>
                  </a:lnTo>
                  <a:lnTo>
                    <a:pt x="0" y="83"/>
                  </a:lnTo>
                  <a:lnTo>
                    <a:pt x="13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Arc 59">
              <a:extLst>
                <a:ext uri="{FF2B5EF4-FFF2-40B4-BE49-F238E27FC236}">
                  <a16:creationId xmlns:a16="http://schemas.microsoft.com/office/drawing/2014/main" id="{B97B025B-E7C3-F341-9043-94BC8346B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1115"/>
              <a:ext cx="8" cy="15"/>
            </a:xfrm>
            <a:custGeom>
              <a:avLst/>
              <a:gdLst>
                <a:gd name="G0" fmla="+- 0 0 0"/>
                <a:gd name="G1" fmla="+- 20361 0 0"/>
                <a:gd name="G2" fmla="+- 21600 0 0"/>
                <a:gd name="T0" fmla="*/ 7211 w 21600"/>
                <a:gd name="T1" fmla="*/ 0 h 38355"/>
                <a:gd name="T2" fmla="*/ 11949 w 21600"/>
                <a:gd name="T3" fmla="*/ 38355 h 38355"/>
                <a:gd name="T4" fmla="*/ 0 w 21600"/>
                <a:gd name="T5" fmla="*/ 20361 h 38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355" fill="none" extrusionOk="0">
                  <a:moveTo>
                    <a:pt x="7210" y="0"/>
                  </a:moveTo>
                  <a:cubicBezTo>
                    <a:pt x="15835" y="3054"/>
                    <a:pt x="21600" y="11211"/>
                    <a:pt x="21600" y="20361"/>
                  </a:cubicBezTo>
                  <a:cubicBezTo>
                    <a:pt x="21600" y="27596"/>
                    <a:pt x="17976" y="34352"/>
                    <a:pt x="11948" y="38354"/>
                  </a:cubicBezTo>
                </a:path>
                <a:path w="21600" h="38355" stroke="0" extrusionOk="0">
                  <a:moveTo>
                    <a:pt x="7210" y="0"/>
                  </a:moveTo>
                  <a:cubicBezTo>
                    <a:pt x="15835" y="3054"/>
                    <a:pt x="21600" y="11211"/>
                    <a:pt x="21600" y="20361"/>
                  </a:cubicBezTo>
                  <a:cubicBezTo>
                    <a:pt x="21600" y="27596"/>
                    <a:pt x="17976" y="34352"/>
                    <a:pt x="11948" y="38354"/>
                  </a:cubicBezTo>
                  <a:lnTo>
                    <a:pt x="0" y="2036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Line 60">
              <a:extLst>
                <a:ext uri="{FF2B5EF4-FFF2-40B4-BE49-F238E27FC236}">
                  <a16:creationId xmlns:a16="http://schemas.microsoft.com/office/drawing/2014/main" id="{CD03780C-A993-D748-967A-373F7B664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8" y="1114"/>
              <a:ext cx="139" cy="8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Arc 61">
              <a:extLst>
                <a:ext uri="{FF2B5EF4-FFF2-40B4-BE49-F238E27FC236}">
                  <a16:creationId xmlns:a16="http://schemas.microsoft.com/office/drawing/2014/main" id="{B6F3274B-8FEA-9846-9782-A1F09345F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1115"/>
              <a:ext cx="8" cy="15"/>
            </a:xfrm>
            <a:custGeom>
              <a:avLst/>
              <a:gdLst>
                <a:gd name="G0" fmla="+- 0 0 0"/>
                <a:gd name="G1" fmla="+- 20361 0 0"/>
                <a:gd name="G2" fmla="+- 21600 0 0"/>
                <a:gd name="T0" fmla="*/ 7211 w 21600"/>
                <a:gd name="T1" fmla="*/ 0 h 38355"/>
                <a:gd name="T2" fmla="*/ 11949 w 21600"/>
                <a:gd name="T3" fmla="*/ 38355 h 38355"/>
                <a:gd name="T4" fmla="*/ 0 w 21600"/>
                <a:gd name="T5" fmla="*/ 20361 h 38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355" fill="none" extrusionOk="0">
                  <a:moveTo>
                    <a:pt x="7210" y="0"/>
                  </a:moveTo>
                  <a:cubicBezTo>
                    <a:pt x="15835" y="3054"/>
                    <a:pt x="21600" y="11211"/>
                    <a:pt x="21600" y="20361"/>
                  </a:cubicBezTo>
                  <a:cubicBezTo>
                    <a:pt x="21600" y="27596"/>
                    <a:pt x="17976" y="34352"/>
                    <a:pt x="11948" y="38354"/>
                  </a:cubicBezTo>
                </a:path>
                <a:path w="21600" h="38355" stroke="0" extrusionOk="0">
                  <a:moveTo>
                    <a:pt x="7210" y="0"/>
                  </a:moveTo>
                  <a:cubicBezTo>
                    <a:pt x="15835" y="3054"/>
                    <a:pt x="21600" y="11211"/>
                    <a:pt x="21600" y="20361"/>
                  </a:cubicBezTo>
                  <a:cubicBezTo>
                    <a:pt x="21600" y="27596"/>
                    <a:pt x="17976" y="34352"/>
                    <a:pt x="11948" y="38354"/>
                  </a:cubicBezTo>
                  <a:lnTo>
                    <a:pt x="0" y="2036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Freeform 62">
              <a:extLst>
                <a:ext uri="{FF2B5EF4-FFF2-40B4-BE49-F238E27FC236}">
                  <a16:creationId xmlns:a16="http://schemas.microsoft.com/office/drawing/2014/main" id="{4D83385C-6E23-3A40-9D08-9CA7A6D47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1134"/>
              <a:ext cx="149" cy="83"/>
            </a:xfrm>
            <a:custGeom>
              <a:avLst/>
              <a:gdLst>
                <a:gd name="T0" fmla="*/ 45 w 45"/>
                <a:gd name="T1" fmla="*/ 0 h 25"/>
                <a:gd name="T2" fmla="*/ 3 w 45"/>
                <a:gd name="T3" fmla="*/ 25 h 25"/>
                <a:gd name="T4" fmla="*/ 0 w 45"/>
                <a:gd name="T5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lnTo>
                    <a:pt x="3" y="25"/>
                  </a:lnTo>
                  <a:lnTo>
                    <a:pt x="0" y="1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Oval 63">
              <a:extLst>
                <a:ext uri="{FF2B5EF4-FFF2-40B4-BE49-F238E27FC236}">
                  <a16:creationId xmlns:a16="http://schemas.microsoft.com/office/drawing/2014/main" id="{849F5B71-2FD9-7849-8886-8CB7F729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690"/>
              <a:ext cx="117" cy="11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Oval 64">
              <a:extLst>
                <a:ext uri="{FF2B5EF4-FFF2-40B4-BE49-F238E27FC236}">
                  <a16:creationId xmlns:a16="http://schemas.microsoft.com/office/drawing/2014/main" id="{0E68EC0D-5C6B-354D-96B4-1C1EF76F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690"/>
              <a:ext cx="117" cy="11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Freeform 65">
              <a:extLst>
                <a:ext uri="{FF2B5EF4-FFF2-40B4-BE49-F238E27FC236}">
                  <a16:creationId xmlns:a16="http://schemas.microsoft.com/office/drawing/2014/main" id="{205447B6-288A-7A49-A5AB-1770991B5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263"/>
              <a:ext cx="30" cy="431"/>
            </a:xfrm>
            <a:custGeom>
              <a:avLst/>
              <a:gdLst>
                <a:gd name="T0" fmla="*/ 20 w 30"/>
                <a:gd name="T1" fmla="*/ 431 h 431"/>
                <a:gd name="T2" fmla="*/ 0 w 30"/>
                <a:gd name="T3" fmla="*/ 431 h 431"/>
                <a:gd name="T4" fmla="*/ 7 w 30"/>
                <a:gd name="T5" fmla="*/ 0 h 431"/>
                <a:gd name="T6" fmla="*/ 30 w 30"/>
                <a:gd name="T7" fmla="*/ 0 h 431"/>
                <a:gd name="T8" fmla="*/ 20 w 30"/>
                <a:gd name="T9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31">
                  <a:moveTo>
                    <a:pt x="20" y="431"/>
                  </a:moveTo>
                  <a:lnTo>
                    <a:pt x="0" y="431"/>
                  </a:lnTo>
                  <a:lnTo>
                    <a:pt x="7" y="0"/>
                  </a:lnTo>
                  <a:lnTo>
                    <a:pt x="30" y="0"/>
                  </a:lnTo>
                  <a:lnTo>
                    <a:pt x="20" y="43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Arc 66">
              <a:extLst>
                <a:ext uri="{FF2B5EF4-FFF2-40B4-BE49-F238E27FC236}">
                  <a16:creationId xmlns:a16="http://schemas.microsoft.com/office/drawing/2014/main" id="{250ED6D0-FD71-AC40-808F-F76E8748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666"/>
              <a:ext cx="19" cy="29"/>
            </a:xfrm>
            <a:custGeom>
              <a:avLst/>
              <a:gdLst>
                <a:gd name="G0" fmla="+- 6610 0 0"/>
                <a:gd name="G1" fmla="+- 0 0 0"/>
                <a:gd name="G2" fmla="+- 21600 0 0"/>
                <a:gd name="T0" fmla="*/ 14508 w 14508"/>
                <a:gd name="T1" fmla="*/ 20104 h 21600"/>
                <a:gd name="T2" fmla="*/ 0 w 14508"/>
                <a:gd name="T3" fmla="*/ 20564 h 21600"/>
                <a:gd name="T4" fmla="*/ 6610 w 145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08" h="21600" fill="none" extrusionOk="0">
                  <a:moveTo>
                    <a:pt x="14508" y="20104"/>
                  </a:moveTo>
                  <a:cubicBezTo>
                    <a:pt x="11992" y="21092"/>
                    <a:pt x="9313" y="21600"/>
                    <a:pt x="6610" y="21600"/>
                  </a:cubicBezTo>
                  <a:cubicBezTo>
                    <a:pt x="4366" y="21600"/>
                    <a:pt x="2136" y="21250"/>
                    <a:pt x="0" y="20563"/>
                  </a:cubicBezTo>
                </a:path>
                <a:path w="14508" h="21600" stroke="0" extrusionOk="0">
                  <a:moveTo>
                    <a:pt x="14508" y="20104"/>
                  </a:moveTo>
                  <a:cubicBezTo>
                    <a:pt x="11992" y="21092"/>
                    <a:pt x="9313" y="21600"/>
                    <a:pt x="6610" y="21600"/>
                  </a:cubicBezTo>
                  <a:cubicBezTo>
                    <a:pt x="4366" y="21600"/>
                    <a:pt x="2136" y="21250"/>
                    <a:pt x="0" y="20563"/>
                  </a:cubicBezTo>
                  <a:lnTo>
                    <a:pt x="661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Line 67">
              <a:extLst>
                <a:ext uri="{FF2B5EF4-FFF2-40B4-BE49-F238E27FC236}">
                  <a16:creationId xmlns:a16="http://schemas.microsoft.com/office/drawing/2014/main" id="{1A047ECF-64BE-F94F-9418-501B876EA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0" y="1263"/>
              <a:ext cx="10" cy="43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Arc 68">
              <a:extLst>
                <a:ext uri="{FF2B5EF4-FFF2-40B4-BE49-F238E27FC236}">
                  <a16:creationId xmlns:a16="http://schemas.microsoft.com/office/drawing/2014/main" id="{9F680ACE-A185-A04D-A26C-75E766BAD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666"/>
              <a:ext cx="19" cy="29"/>
            </a:xfrm>
            <a:custGeom>
              <a:avLst/>
              <a:gdLst>
                <a:gd name="G0" fmla="+- 6610 0 0"/>
                <a:gd name="G1" fmla="+- 0 0 0"/>
                <a:gd name="G2" fmla="+- 21600 0 0"/>
                <a:gd name="T0" fmla="*/ 14508 w 14508"/>
                <a:gd name="T1" fmla="*/ 20104 h 21600"/>
                <a:gd name="T2" fmla="*/ 0 w 14508"/>
                <a:gd name="T3" fmla="*/ 20564 h 21600"/>
                <a:gd name="T4" fmla="*/ 6610 w 145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08" h="21600" fill="none" extrusionOk="0">
                  <a:moveTo>
                    <a:pt x="14508" y="20104"/>
                  </a:moveTo>
                  <a:cubicBezTo>
                    <a:pt x="11992" y="21092"/>
                    <a:pt x="9313" y="21600"/>
                    <a:pt x="6610" y="21600"/>
                  </a:cubicBezTo>
                  <a:cubicBezTo>
                    <a:pt x="4366" y="21600"/>
                    <a:pt x="2136" y="21250"/>
                    <a:pt x="0" y="20563"/>
                  </a:cubicBezTo>
                </a:path>
                <a:path w="14508" h="21600" stroke="0" extrusionOk="0">
                  <a:moveTo>
                    <a:pt x="14508" y="20104"/>
                  </a:moveTo>
                  <a:cubicBezTo>
                    <a:pt x="11992" y="21092"/>
                    <a:pt x="9313" y="21600"/>
                    <a:pt x="6610" y="21600"/>
                  </a:cubicBezTo>
                  <a:cubicBezTo>
                    <a:pt x="4366" y="21600"/>
                    <a:pt x="2136" y="21250"/>
                    <a:pt x="0" y="20563"/>
                  </a:cubicBezTo>
                  <a:lnTo>
                    <a:pt x="6610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" name="Freeform 69">
              <a:extLst>
                <a:ext uri="{FF2B5EF4-FFF2-40B4-BE49-F238E27FC236}">
                  <a16:creationId xmlns:a16="http://schemas.microsoft.com/office/drawing/2014/main" id="{67FC4136-1892-7345-A55E-A2D3FB870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263"/>
              <a:ext cx="30" cy="431"/>
            </a:xfrm>
            <a:custGeom>
              <a:avLst/>
              <a:gdLst>
                <a:gd name="T0" fmla="*/ 0 w 9"/>
                <a:gd name="T1" fmla="*/ 130 h 130"/>
                <a:gd name="T2" fmla="*/ 2 w 9"/>
                <a:gd name="T3" fmla="*/ 0 h 130"/>
                <a:gd name="T4" fmla="*/ 9 w 9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30">
                  <a:moveTo>
                    <a:pt x="0" y="130"/>
                  </a:moveTo>
                  <a:lnTo>
                    <a:pt x="2" y="0"/>
                  </a:lnTo>
                  <a:lnTo>
                    <a:pt x="9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" name="Freeform 70">
              <a:extLst>
                <a:ext uri="{FF2B5EF4-FFF2-40B4-BE49-F238E27FC236}">
                  <a16:creationId xmlns:a16="http://schemas.microsoft.com/office/drawing/2014/main" id="{66FD9F0F-6BAF-0048-894B-070963E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753"/>
              <a:ext cx="123" cy="96"/>
            </a:xfrm>
            <a:custGeom>
              <a:avLst/>
              <a:gdLst>
                <a:gd name="T0" fmla="*/ 110 w 123"/>
                <a:gd name="T1" fmla="*/ 0 h 96"/>
                <a:gd name="T2" fmla="*/ 123 w 123"/>
                <a:gd name="T3" fmla="*/ 17 h 96"/>
                <a:gd name="T4" fmla="*/ 13 w 123"/>
                <a:gd name="T5" fmla="*/ 96 h 96"/>
                <a:gd name="T6" fmla="*/ 0 w 123"/>
                <a:gd name="T7" fmla="*/ 76 h 96"/>
                <a:gd name="T8" fmla="*/ 110 w 12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6">
                  <a:moveTo>
                    <a:pt x="110" y="0"/>
                  </a:moveTo>
                  <a:lnTo>
                    <a:pt x="123" y="17"/>
                  </a:lnTo>
                  <a:lnTo>
                    <a:pt x="13" y="96"/>
                  </a:lnTo>
                  <a:lnTo>
                    <a:pt x="0" y="76"/>
                  </a:lnTo>
                  <a:lnTo>
                    <a:pt x="11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" name="Arc 71">
              <a:extLst>
                <a:ext uri="{FF2B5EF4-FFF2-40B4-BE49-F238E27FC236}">
                  <a16:creationId xmlns:a16="http://schemas.microsoft.com/office/drawing/2014/main" id="{80EBA3BB-A67C-8542-B45E-48736FC99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1750"/>
              <a:ext cx="14" cy="12"/>
            </a:xfrm>
            <a:custGeom>
              <a:avLst/>
              <a:gdLst>
                <a:gd name="G0" fmla="+- 15274 0 0"/>
                <a:gd name="G1" fmla="+- 21600 0 0"/>
                <a:gd name="G2" fmla="+- 21600 0 0"/>
                <a:gd name="T0" fmla="*/ 0 w 36874"/>
                <a:gd name="T1" fmla="*/ 6326 h 33048"/>
                <a:gd name="T2" fmla="*/ 33591 w 36874"/>
                <a:gd name="T3" fmla="*/ 33048 h 33048"/>
                <a:gd name="T4" fmla="*/ 15274 w 36874"/>
                <a:gd name="T5" fmla="*/ 21600 h 33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874" h="33048" fill="none" extrusionOk="0">
                  <a:moveTo>
                    <a:pt x="0" y="6326"/>
                  </a:moveTo>
                  <a:cubicBezTo>
                    <a:pt x="4051" y="2275"/>
                    <a:pt x="9545" y="0"/>
                    <a:pt x="15274" y="0"/>
                  </a:cubicBezTo>
                  <a:cubicBezTo>
                    <a:pt x="27203" y="0"/>
                    <a:pt x="36874" y="9670"/>
                    <a:pt x="36874" y="21600"/>
                  </a:cubicBezTo>
                  <a:cubicBezTo>
                    <a:pt x="36874" y="25648"/>
                    <a:pt x="35736" y="29614"/>
                    <a:pt x="33590" y="33047"/>
                  </a:cubicBezTo>
                </a:path>
                <a:path w="36874" h="33048" stroke="0" extrusionOk="0">
                  <a:moveTo>
                    <a:pt x="0" y="6326"/>
                  </a:moveTo>
                  <a:cubicBezTo>
                    <a:pt x="4051" y="2275"/>
                    <a:pt x="9545" y="0"/>
                    <a:pt x="15274" y="0"/>
                  </a:cubicBezTo>
                  <a:cubicBezTo>
                    <a:pt x="27203" y="0"/>
                    <a:pt x="36874" y="9670"/>
                    <a:pt x="36874" y="21600"/>
                  </a:cubicBezTo>
                  <a:cubicBezTo>
                    <a:pt x="36874" y="25648"/>
                    <a:pt x="35736" y="29614"/>
                    <a:pt x="33590" y="33047"/>
                  </a:cubicBezTo>
                  <a:lnTo>
                    <a:pt x="15274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" name="Line 72">
              <a:extLst>
                <a:ext uri="{FF2B5EF4-FFF2-40B4-BE49-F238E27FC236}">
                  <a16:creationId xmlns:a16="http://schemas.microsoft.com/office/drawing/2014/main" id="{0FA4A4AD-A613-3D41-9A04-1244B8C3D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7" y="1753"/>
              <a:ext cx="110" cy="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" name="Arc 73">
              <a:extLst>
                <a:ext uri="{FF2B5EF4-FFF2-40B4-BE49-F238E27FC236}">
                  <a16:creationId xmlns:a16="http://schemas.microsoft.com/office/drawing/2014/main" id="{2FCE111A-5AF9-344C-96F4-13FB89366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1750"/>
              <a:ext cx="14" cy="12"/>
            </a:xfrm>
            <a:custGeom>
              <a:avLst/>
              <a:gdLst>
                <a:gd name="G0" fmla="+- 15274 0 0"/>
                <a:gd name="G1" fmla="+- 21600 0 0"/>
                <a:gd name="G2" fmla="+- 21600 0 0"/>
                <a:gd name="T0" fmla="*/ 0 w 36874"/>
                <a:gd name="T1" fmla="*/ 6326 h 33048"/>
                <a:gd name="T2" fmla="*/ 33591 w 36874"/>
                <a:gd name="T3" fmla="*/ 33048 h 33048"/>
                <a:gd name="T4" fmla="*/ 15274 w 36874"/>
                <a:gd name="T5" fmla="*/ 21600 h 33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874" h="33048" fill="none" extrusionOk="0">
                  <a:moveTo>
                    <a:pt x="0" y="6326"/>
                  </a:moveTo>
                  <a:cubicBezTo>
                    <a:pt x="4051" y="2275"/>
                    <a:pt x="9545" y="0"/>
                    <a:pt x="15274" y="0"/>
                  </a:cubicBezTo>
                  <a:cubicBezTo>
                    <a:pt x="27203" y="0"/>
                    <a:pt x="36874" y="9670"/>
                    <a:pt x="36874" y="21600"/>
                  </a:cubicBezTo>
                  <a:cubicBezTo>
                    <a:pt x="36874" y="25648"/>
                    <a:pt x="35736" y="29614"/>
                    <a:pt x="33590" y="33047"/>
                  </a:cubicBezTo>
                </a:path>
                <a:path w="36874" h="33048" stroke="0" extrusionOk="0">
                  <a:moveTo>
                    <a:pt x="0" y="6326"/>
                  </a:moveTo>
                  <a:cubicBezTo>
                    <a:pt x="4051" y="2275"/>
                    <a:pt x="9545" y="0"/>
                    <a:pt x="15274" y="0"/>
                  </a:cubicBezTo>
                  <a:cubicBezTo>
                    <a:pt x="27203" y="0"/>
                    <a:pt x="36874" y="9670"/>
                    <a:pt x="36874" y="21600"/>
                  </a:cubicBezTo>
                  <a:cubicBezTo>
                    <a:pt x="36874" y="25648"/>
                    <a:pt x="35736" y="29614"/>
                    <a:pt x="33590" y="33047"/>
                  </a:cubicBezTo>
                  <a:lnTo>
                    <a:pt x="15274" y="2160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Freeform 74">
              <a:extLst>
                <a:ext uri="{FF2B5EF4-FFF2-40B4-BE49-F238E27FC236}">
                  <a16:creationId xmlns:a16="http://schemas.microsoft.com/office/drawing/2014/main" id="{BFDA777B-E01D-F34F-B8FD-3829D2381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770"/>
              <a:ext cx="123" cy="79"/>
            </a:xfrm>
            <a:custGeom>
              <a:avLst/>
              <a:gdLst>
                <a:gd name="T0" fmla="*/ 37 w 37"/>
                <a:gd name="T1" fmla="*/ 0 h 24"/>
                <a:gd name="T2" fmla="*/ 4 w 37"/>
                <a:gd name="T3" fmla="*/ 24 h 24"/>
                <a:gd name="T4" fmla="*/ 0 w 37"/>
                <a:gd name="T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37" y="0"/>
                  </a:moveTo>
                  <a:lnTo>
                    <a:pt x="4" y="24"/>
                  </a:lnTo>
                  <a:lnTo>
                    <a:pt x="0" y="1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Oval 75">
              <a:extLst>
                <a:ext uri="{FF2B5EF4-FFF2-40B4-BE49-F238E27FC236}">
                  <a16:creationId xmlns:a16="http://schemas.microsoft.com/office/drawing/2014/main" id="{966A2A7B-BD69-0A41-9BA3-25DD3EFB8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031"/>
              <a:ext cx="230" cy="229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Oval 76">
              <a:extLst>
                <a:ext uri="{FF2B5EF4-FFF2-40B4-BE49-F238E27FC236}">
                  <a16:creationId xmlns:a16="http://schemas.microsoft.com/office/drawing/2014/main" id="{9041EBEF-1070-E747-BCC5-35F6604AC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031"/>
              <a:ext cx="230" cy="22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Freeform 77">
              <a:extLst>
                <a:ext uri="{FF2B5EF4-FFF2-40B4-BE49-F238E27FC236}">
                  <a16:creationId xmlns:a16="http://schemas.microsoft.com/office/drawing/2014/main" id="{7A5A608C-A36B-F64F-986A-E7191B0A5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" y="1157"/>
              <a:ext cx="110" cy="90"/>
            </a:xfrm>
            <a:custGeom>
              <a:avLst/>
              <a:gdLst>
                <a:gd name="T0" fmla="*/ 96 w 110"/>
                <a:gd name="T1" fmla="*/ 0 h 90"/>
                <a:gd name="T2" fmla="*/ 110 w 110"/>
                <a:gd name="T3" fmla="*/ 17 h 90"/>
                <a:gd name="T4" fmla="*/ 13 w 110"/>
                <a:gd name="T5" fmla="*/ 90 h 90"/>
                <a:gd name="T6" fmla="*/ 0 w 110"/>
                <a:gd name="T7" fmla="*/ 73 h 90"/>
                <a:gd name="T8" fmla="*/ 96 w 11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90">
                  <a:moveTo>
                    <a:pt x="96" y="0"/>
                  </a:moveTo>
                  <a:lnTo>
                    <a:pt x="110" y="17"/>
                  </a:lnTo>
                  <a:lnTo>
                    <a:pt x="13" y="90"/>
                  </a:lnTo>
                  <a:lnTo>
                    <a:pt x="0" y="73"/>
                  </a:lnTo>
                  <a:lnTo>
                    <a:pt x="9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Arc 78">
              <a:extLst>
                <a:ext uri="{FF2B5EF4-FFF2-40B4-BE49-F238E27FC236}">
                  <a16:creationId xmlns:a16="http://schemas.microsoft.com/office/drawing/2014/main" id="{BB7DE243-1855-A844-AF4E-C64B38C2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1157"/>
              <a:ext cx="11" cy="15"/>
            </a:xfrm>
            <a:custGeom>
              <a:avLst/>
              <a:gdLst>
                <a:gd name="G0" fmla="+- 6831 0 0"/>
                <a:gd name="G1" fmla="+- 21600 0 0"/>
                <a:gd name="G2" fmla="+- 21600 0 0"/>
                <a:gd name="T0" fmla="*/ 0 w 28431"/>
                <a:gd name="T1" fmla="*/ 1108 h 36874"/>
                <a:gd name="T2" fmla="*/ 22105 w 28431"/>
                <a:gd name="T3" fmla="*/ 36874 h 36874"/>
                <a:gd name="T4" fmla="*/ 6831 w 28431"/>
                <a:gd name="T5" fmla="*/ 21600 h 3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31" h="36874" fill="none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7328"/>
                    <a:pt x="26155" y="32822"/>
                    <a:pt x="22104" y="36873"/>
                  </a:cubicBezTo>
                </a:path>
                <a:path w="28431" h="36874" stroke="0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7328"/>
                    <a:pt x="26155" y="32822"/>
                    <a:pt x="22104" y="36873"/>
                  </a:cubicBezTo>
                  <a:lnTo>
                    <a:pt x="6831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Line 79">
              <a:extLst>
                <a:ext uri="{FF2B5EF4-FFF2-40B4-BE49-F238E27FC236}">
                  <a16:creationId xmlns:a16="http://schemas.microsoft.com/office/drawing/2014/main" id="{089F1EE1-DE1D-7543-839D-8FC763B49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4" y="1157"/>
              <a:ext cx="96" cy="7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Arc 80">
              <a:extLst>
                <a:ext uri="{FF2B5EF4-FFF2-40B4-BE49-F238E27FC236}">
                  <a16:creationId xmlns:a16="http://schemas.microsoft.com/office/drawing/2014/main" id="{350D60CD-03BA-E24A-ADA2-DC0C6B32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1157"/>
              <a:ext cx="11" cy="15"/>
            </a:xfrm>
            <a:custGeom>
              <a:avLst/>
              <a:gdLst>
                <a:gd name="G0" fmla="+- 6831 0 0"/>
                <a:gd name="G1" fmla="+- 21600 0 0"/>
                <a:gd name="G2" fmla="+- 21600 0 0"/>
                <a:gd name="T0" fmla="*/ 0 w 28431"/>
                <a:gd name="T1" fmla="*/ 1108 h 36874"/>
                <a:gd name="T2" fmla="*/ 22105 w 28431"/>
                <a:gd name="T3" fmla="*/ 36874 h 36874"/>
                <a:gd name="T4" fmla="*/ 6831 w 28431"/>
                <a:gd name="T5" fmla="*/ 21600 h 3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31" h="36874" fill="none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7328"/>
                    <a:pt x="26155" y="32822"/>
                    <a:pt x="22104" y="36873"/>
                  </a:cubicBezTo>
                </a:path>
                <a:path w="28431" h="36874" stroke="0" extrusionOk="0">
                  <a:moveTo>
                    <a:pt x="0" y="1108"/>
                  </a:moveTo>
                  <a:cubicBezTo>
                    <a:pt x="2202" y="374"/>
                    <a:pt x="4509" y="0"/>
                    <a:pt x="6831" y="0"/>
                  </a:cubicBezTo>
                  <a:cubicBezTo>
                    <a:pt x="18760" y="0"/>
                    <a:pt x="28431" y="9670"/>
                    <a:pt x="28431" y="21600"/>
                  </a:cubicBezTo>
                  <a:cubicBezTo>
                    <a:pt x="28431" y="27328"/>
                    <a:pt x="26155" y="32822"/>
                    <a:pt x="22104" y="36873"/>
                  </a:cubicBezTo>
                  <a:lnTo>
                    <a:pt x="6831" y="2160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Freeform 81">
              <a:extLst>
                <a:ext uri="{FF2B5EF4-FFF2-40B4-BE49-F238E27FC236}">
                  <a16:creationId xmlns:a16="http://schemas.microsoft.com/office/drawing/2014/main" id="{AE4CDAC7-4735-D74F-956B-28059FC01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" y="1174"/>
              <a:ext cx="110" cy="73"/>
            </a:xfrm>
            <a:custGeom>
              <a:avLst/>
              <a:gdLst>
                <a:gd name="T0" fmla="*/ 33 w 33"/>
                <a:gd name="T1" fmla="*/ 0 h 22"/>
                <a:gd name="T2" fmla="*/ 4 w 33"/>
                <a:gd name="T3" fmla="*/ 22 h 22"/>
                <a:gd name="T4" fmla="*/ 0 w 33"/>
                <a:gd name="T5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2">
                  <a:moveTo>
                    <a:pt x="33" y="0"/>
                  </a:moveTo>
                  <a:lnTo>
                    <a:pt x="4" y="22"/>
                  </a:lnTo>
                  <a:lnTo>
                    <a:pt x="0" y="1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Oval 82">
              <a:extLst>
                <a:ext uri="{FF2B5EF4-FFF2-40B4-BE49-F238E27FC236}">
                  <a16:creationId xmlns:a16="http://schemas.microsoft.com/office/drawing/2014/main" id="{485EEF5F-889E-9E4C-888C-4108DEFE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1670"/>
              <a:ext cx="230" cy="229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Oval 83">
              <a:extLst>
                <a:ext uri="{FF2B5EF4-FFF2-40B4-BE49-F238E27FC236}">
                  <a16:creationId xmlns:a16="http://schemas.microsoft.com/office/drawing/2014/main" id="{F8704799-88BF-8846-B609-9E3F9DAA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1670"/>
              <a:ext cx="230" cy="22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Freeform 84">
              <a:extLst>
                <a:ext uri="{FF2B5EF4-FFF2-40B4-BE49-F238E27FC236}">
                  <a16:creationId xmlns:a16="http://schemas.microsoft.com/office/drawing/2014/main" id="{DC1A0C43-109F-6344-81DD-61900D19E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" y="1243"/>
              <a:ext cx="33" cy="427"/>
            </a:xfrm>
            <a:custGeom>
              <a:avLst/>
              <a:gdLst>
                <a:gd name="T0" fmla="*/ 33 w 33"/>
                <a:gd name="T1" fmla="*/ 427 h 427"/>
                <a:gd name="T2" fmla="*/ 13 w 33"/>
                <a:gd name="T3" fmla="*/ 427 h 427"/>
                <a:gd name="T4" fmla="*/ 0 w 33"/>
                <a:gd name="T5" fmla="*/ 0 h 427"/>
                <a:gd name="T6" fmla="*/ 20 w 33"/>
                <a:gd name="T7" fmla="*/ 0 h 427"/>
                <a:gd name="T8" fmla="*/ 33 w 33"/>
                <a:gd name="T9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7">
                  <a:moveTo>
                    <a:pt x="33" y="427"/>
                  </a:moveTo>
                  <a:lnTo>
                    <a:pt x="13" y="42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33" y="42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Arc 85">
              <a:extLst>
                <a:ext uri="{FF2B5EF4-FFF2-40B4-BE49-F238E27FC236}">
                  <a16:creationId xmlns:a16="http://schemas.microsoft.com/office/drawing/2014/main" id="{52E9DB79-7753-8E43-9BC9-D5A79EE8C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642"/>
              <a:ext cx="19" cy="28"/>
            </a:xfrm>
            <a:custGeom>
              <a:avLst/>
              <a:gdLst>
                <a:gd name="G0" fmla="+- 6504 0 0"/>
                <a:gd name="G1" fmla="+- 0 0 0"/>
                <a:gd name="G2" fmla="+- 21600 0 0"/>
                <a:gd name="T0" fmla="*/ 14282 w 14282"/>
                <a:gd name="T1" fmla="*/ 20151 h 21600"/>
                <a:gd name="T2" fmla="*/ 0 w 14282"/>
                <a:gd name="T3" fmla="*/ 20597 h 21600"/>
                <a:gd name="T4" fmla="*/ 6504 w 1428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82" h="21600" fill="none" extrusionOk="0">
                  <a:moveTo>
                    <a:pt x="14281" y="20150"/>
                  </a:moveTo>
                  <a:cubicBezTo>
                    <a:pt x="11800" y="21108"/>
                    <a:pt x="9163" y="21600"/>
                    <a:pt x="6504" y="21600"/>
                  </a:cubicBezTo>
                  <a:cubicBezTo>
                    <a:pt x="4297" y="21600"/>
                    <a:pt x="2103" y="21261"/>
                    <a:pt x="-1" y="20597"/>
                  </a:cubicBezTo>
                </a:path>
                <a:path w="14282" h="21600" stroke="0" extrusionOk="0">
                  <a:moveTo>
                    <a:pt x="14281" y="20150"/>
                  </a:moveTo>
                  <a:cubicBezTo>
                    <a:pt x="11800" y="21108"/>
                    <a:pt x="9163" y="21600"/>
                    <a:pt x="6504" y="21600"/>
                  </a:cubicBezTo>
                  <a:cubicBezTo>
                    <a:pt x="4297" y="21600"/>
                    <a:pt x="2103" y="21261"/>
                    <a:pt x="-1" y="20597"/>
                  </a:cubicBezTo>
                  <a:lnTo>
                    <a:pt x="650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Line 86">
              <a:extLst>
                <a:ext uri="{FF2B5EF4-FFF2-40B4-BE49-F238E27FC236}">
                  <a16:creationId xmlns:a16="http://schemas.microsoft.com/office/drawing/2014/main" id="{B5709DB3-8DA2-0F40-A872-A9D0E45BC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1243"/>
              <a:ext cx="13" cy="42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Arc 87">
              <a:extLst>
                <a:ext uri="{FF2B5EF4-FFF2-40B4-BE49-F238E27FC236}">
                  <a16:creationId xmlns:a16="http://schemas.microsoft.com/office/drawing/2014/main" id="{7D69E141-ED68-7E47-8629-783A88CB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642"/>
              <a:ext cx="19" cy="28"/>
            </a:xfrm>
            <a:custGeom>
              <a:avLst/>
              <a:gdLst>
                <a:gd name="G0" fmla="+- 6504 0 0"/>
                <a:gd name="G1" fmla="+- 0 0 0"/>
                <a:gd name="G2" fmla="+- 21600 0 0"/>
                <a:gd name="T0" fmla="*/ 14282 w 14282"/>
                <a:gd name="T1" fmla="*/ 20151 h 21600"/>
                <a:gd name="T2" fmla="*/ 0 w 14282"/>
                <a:gd name="T3" fmla="*/ 20597 h 21600"/>
                <a:gd name="T4" fmla="*/ 6504 w 1428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82" h="21600" fill="none" extrusionOk="0">
                  <a:moveTo>
                    <a:pt x="14281" y="20150"/>
                  </a:moveTo>
                  <a:cubicBezTo>
                    <a:pt x="11800" y="21108"/>
                    <a:pt x="9163" y="21600"/>
                    <a:pt x="6504" y="21600"/>
                  </a:cubicBezTo>
                  <a:cubicBezTo>
                    <a:pt x="4297" y="21600"/>
                    <a:pt x="2103" y="21261"/>
                    <a:pt x="-1" y="20597"/>
                  </a:cubicBezTo>
                </a:path>
                <a:path w="14282" h="21600" stroke="0" extrusionOk="0">
                  <a:moveTo>
                    <a:pt x="14281" y="20150"/>
                  </a:moveTo>
                  <a:cubicBezTo>
                    <a:pt x="11800" y="21108"/>
                    <a:pt x="9163" y="21600"/>
                    <a:pt x="6504" y="21600"/>
                  </a:cubicBezTo>
                  <a:cubicBezTo>
                    <a:pt x="4297" y="21600"/>
                    <a:pt x="2103" y="21261"/>
                    <a:pt x="-1" y="20597"/>
                  </a:cubicBezTo>
                  <a:lnTo>
                    <a:pt x="6504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" name="Freeform 88">
              <a:extLst>
                <a:ext uri="{FF2B5EF4-FFF2-40B4-BE49-F238E27FC236}">
                  <a16:creationId xmlns:a16="http://schemas.microsoft.com/office/drawing/2014/main" id="{7EACDF85-9D53-9C44-ADA0-3A02F95C5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" y="1243"/>
              <a:ext cx="20" cy="427"/>
            </a:xfrm>
            <a:custGeom>
              <a:avLst/>
              <a:gdLst>
                <a:gd name="T0" fmla="*/ 4 w 6"/>
                <a:gd name="T1" fmla="*/ 129 h 129"/>
                <a:gd name="T2" fmla="*/ 0 w 6"/>
                <a:gd name="T3" fmla="*/ 0 h 129"/>
                <a:gd name="T4" fmla="*/ 6 w 6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9">
                  <a:moveTo>
                    <a:pt x="4" y="129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Freeform 89">
              <a:extLst>
                <a:ext uri="{FF2B5EF4-FFF2-40B4-BE49-F238E27FC236}">
                  <a16:creationId xmlns:a16="http://schemas.microsoft.com/office/drawing/2014/main" id="{786BF582-3BD5-E74C-B2A5-A0BD6A48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783"/>
              <a:ext cx="434" cy="63"/>
            </a:xfrm>
            <a:custGeom>
              <a:avLst/>
              <a:gdLst>
                <a:gd name="T0" fmla="*/ 0 w 434"/>
                <a:gd name="T1" fmla="*/ 23 h 63"/>
                <a:gd name="T2" fmla="*/ 4 w 434"/>
                <a:gd name="T3" fmla="*/ 0 h 63"/>
                <a:gd name="T4" fmla="*/ 434 w 434"/>
                <a:gd name="T5" fmla="*/ 40 h 63"/>
                <a:gd name="T6" fmla="*/ 430 w 434"/>
                <a:gd name="T7" fmla="*/ 63 h 63"/>
                <a:gd name="T8" fmla="*/ 0 w 434"/>
                <a:gd name="T9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63">
                  <a:moveTo>
                    <a:pt x="0" y="23"/>
                  </a:moveTo>
                  <a:lnTo>
                    <a:pt x="4" y="0"/>
                  </a:lnTo>
                  <a:lnTo>
                    <a:pt x="434" y="40"/>
                  </a:lnTo>
                  <a:lnTo>
                    <a:pt x="430" y="63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Arc 90">
              <a:extLst>
                <a:ext uri="{FF2B5EF4-FFF2-40B4-BE49-F238E27FC236}">
                  <a16:creationId xmlns:a16="http://schemas.microsoft.com/office/drawing/2014/main" id="{F35FA811-A018-E84C-8389-182D2E68B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784"/>
              <a:ext cx="22" cy="20"/>
            </a:xfrm>
            <a:custGeom>
              <a:avLst/>
              <a:gdLst>
                <a:gd name="G0" fmla="+- 21600 0 0"/>
                <a:gd name="G1" fmla="+- 11301 0 0"/>
                <a:gd name="G2" fmla="+- 21600 0 0"/>
                <a:gd name="T0" fmla="*/ 1938 w 21600"/>
                <a:gd name="T1" fmla="*/ 20243 h 20243"/>
                <a:gd name="T2" fmla="*/ 3192 w 21600"/>
                <a:gd name="T3" fmla="*/ 0 h 20243"/>
                <a:gd name="T4" fmla="*/ 21600 w 21600"/>
                <a:gd name="T5" fmla="*/ 11301 h 20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243" fill="none" extrusionOk="0">
                  <a:moveTo>
                    <a:pt x="1937" y="20243"/>
                  </a:moveTo>
                  <a:cubicBezTo>
                    <a:pt x="660" y="17434"/>
                    <a:pt x="0" y="14385"/>
                    <a:pt x="0" y="11301"/>
                  </a:cubicBezTo>
                  <a:cubicBezTo>
                    <a:pt x="0" y="7311"/>
                    <a:pt x="1104" y="3399"/>
                    <a:pt x="3192" y="0"/>
                  </a:cubicBezTo>
                </a:path>
                <a:path w="21600" h="20243" stroke="0" extrusionOk="0">
                  <a:moveTo>
                    <a:pt x="1937" y="20243"/>
                  </a:moveTo>
                  <a:cubicBezTo>
                    <a:pt x="660" y="17434"/>
                    <a:pt x="0" y="14385"/>
                    <a:pt x="0" y="11301"/>
                  </a:cubicBezTo>
                  <a:cubicBezTo>
                    <a:pt x="0" y="7311"/>
                    <a:pt x="1104" y="3399"/>
                    <a:pt x="3192" y="0"/>
                  </a:cubicBezTo>
                  <a:lnTo>
                    <a:pt x="21600" y="1130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>
              <a:extLst>
                <a:ext uri="{FF2B5EF4-FFF2-40B4-BE49-F238E27FC236}">
                  <a16:creationId xmlns:a16="http://schemas.microsoft.com/office/drawing/2014/main" id="{8199681E-150C-8647-8C37-F1987F14F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4" y="1806"/>
              <a:ext cx="43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Arc 92">
              <a:extLst>
                <a:ext uri="{FF2B5EF4-FFF2-40B4-BE49-F238E27FC236}">
                  <a16:creationId xmlns:a16="http://schemas.microsoft.com/office/drawing/2014/main" id="{A3474AB7-D8A8-3B4E-B73D-7B76ACEA9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784"/>
              <a:ext cx="22" cy="20"/>
            </a:xfrm>
            <a:custGeom>
              <a:avLst/>
              <a:gdLst>
                <a:gd name="G0" fmla="+- 21600 0 0"/>
                <a:gd name="G1" fmla="+- 11301 0 0"/>
                <a:gd name="G2" fmla="+- 21600 0 0"/>
                <a:gd name="T0" fmla="*/ 1938 w 21600"/>
                <a:gd name="T1" fmla="*/ 20243 h 20243"/>
                <a:gd name="T2" fmla="*/ 3192 w 21600"/>
                <a:gd name="T3" fmla="*/ 0 h 20243"/>
                <a:gd name="T4" fmla="*/ 21600 w 21600"/>
                <a:gd name="T5" fmla="*/ 11301 h 20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243" fill="none" extrusionOk="0">
                  <a:moveTo>
                    <a:pt x="1937" y="20243"/>
                  </a:moveTo>
                  <a:cubicBezTo>
                    <a:pt x="660" y="17434"/>
                    <a:pt x="0" y="14385"/>
                    <a:pt x="0" y="11301"/>
                  </a:cubicBezTo>
                  <a:cubicBezTo>
                    <a:pt x="0" y="7311"/>
                    <a:pt x="1104" y="3399"/>
                    <a:pt x="3192" y="0"/>
                  </a:cubicBezTo>
                </a:path>
                <a:path w="21600" h="20243" stroke="0" extrusionOk="0">
                  <a:moveTo>
                    <a:pt x="1937" y="20243"/>
                  </a:moveTo>
                  <a:cubicBezTo>
                    <a:pt x="660" y="17434"/>
                    <a:pt x="0" y="14385"/>
                    <a:pt x="0" y="11301"/>
                  </a:cubicBezTo>
                  <a:cubicBezTo>
                    <a:pt x="0" y="7311"/>
                    <a:pt x="1104" y="3399"/>
                    <a:pt x="3192" y="0"/>
                  </a:cubicBezTo>
                  <a:lnTo>
                    <a:pt x="21600" y="1130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Freeform 93">
              <a:extLst>
                <a:ext uri="{FF2B5EF4-FFF2-40B4-BE49-F238E27FC236}">
                  <a16:creationId xmlns:a16="http://schemas.microsoft.com/office/drawing/2014/main" id="{332D667F-1AEF-8345-8FB0-4F6AE54C3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" y="1783"/>
              <a:ext cx="430" cy="63"/>
            </a:xfrm>
            <a:custGeom>
              <a:avLst/>
              <a:gdLst>
                <a:gd name="T0" fmla="*/ 0 w 129"/>
                <a:gd name="T1" fmla="*/ 0 h 19"/>
                <a:gd name="T2" fmla="*/ 129 w 129"/>
                <a:gd name="T3" fmla="*/ 12 h 19"/>
                <a:gd name="T4" fmla="*/ 128 w 129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19">
                  <a:moveTo>
                    <a:pt x="0" y="0"/>
                  </a:moveTo>
                  <a:lnTo>
                    <a:pt x="129" y="12"/>
                  </a:lnTo>
                  <a:lnTo>
                    <a:pt x="128" y="1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Freeform 94">
              <a:extLst>
                <a:ext uri="{FF2B5EF4-FFF2-40B4-BE49-F238E27FC236}">
                  <a16:creationId xmlns:a16="http://schemas.microsoft.com/office/drawing/2014/main" id="{813D77A8-83A3-C141-AAD8-73A8D543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" y="1796"/>
              <a:ext cx="120" cy="100"/>
            </a:xfrm>
            <a:custGeom>
              <a:avLst/>
              <a:gdLst>
                <a:gd name="T0" fmla="*/ 107 w 120"/>
                <a:gd name="T1" fmla="*/ 0 h 100"/>
                <a:gd name="T2" fmla="*/ 120 w 120"/>
                <a:gd name="T3" fmla="*/ 17 h 100"/>
                <a:gd name="T4" fmla="*/ 14 w 120"/>
                <a:gd name="T5" fmla="*/ 100 h 100"/>
                <a:gd name="T6" fmla="*/ 0 w 120"/>
                <a:gd name="T7" fmla="*/ 80 h 100"/>
                <a:gd name="T8" fmla="*/ 107 w 12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0">
                  <a:moveTo>
                    <a:pt x="107" y="0"/>
                  </a:moveTo>
                  <a:lnTo>
                    <a:pt x="120" y="17"/>
                  </a:lnTo>
                  <a:lnTo>
                    <a:pt x="14" y="100"/>
                  </a:lnTo>
                  <a:lnTo>
                    <a:pt x="0" y="80"/>
                  </a:lnTo>
                  <a:lnTo>
                    <a:pt x="10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Arc 95">
              <a:extLst>
                <a:ext uri="{FF2B5EF4-FFF2-40B4-BE49-F238E27FC236}">
                  <a16:creationId xmlns:a16="http://schemas.microsoft.com/office/drawing/2014/main" id="{09340E0B-A2B0-2A40-85A0-E5660F14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" y="1796"/>
              <a:ext cx="11" cy="14"/>
            </a:xfrm>
            <a:custGeom>
              <a:avLst/>
              <a:gdLst>
                <a:gd name="G0" fmla="+- 8449 0 0"/>
                <a:gd name="G1" fmla="+- 21600 0 0"/>
                <a:gd name="G2" fmla="+- 21600 0 0"/>
                <a:gd name="T0" fmla="*/ 0 w 30049"/>
                <a:gd name="T1" fmla="*/ 1721 h 36404"/>
                <a:gd name="T2" fmla="*/ 24178 w 30049"/>
                <a:gd name="T3" fmla="*/ 36404 h 36404"/>
                <a:gd name="T4" fmla="*/ 8449 w 30049"/>
                <a:gd name="T5" fmla="*/ 21600 h 36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049" h="36404" fill="none" extrusionOk="0">
                  <a:moveTo>
                    <a:pt x="0" y="1721"/>
                  </a:moveTo>
                  <a:cubicBezTo>
                    <a:pt x="2672" y="585"/>
                    <a:pt x="5545" y="0"/>
                    <a:pt x="8449" y="0"/>
                  </a:cubicBezTo>
                  <a:cubicBezTo>
                    <a:pt x="20378" y="0"/>
                    <a:pt x="30049" y="9670"/>
                    <a:pt x="30049" y="21600"/>
                  </a:cubicBezTo>
                  <a:cubicBezTo>
                    <a:pt x="30049" y="27102"/>
                    <a:pt x="27949" y="32397"/>
                    <a:pt x="24178" y="36404"/>
                  </a:cubicBezTo>
                </a:path>
                <a:path w="30049" h="36404" stroke="0" extrusionOk="0">
                  <a:moveTo>
                    <a:pt x="0" y="1721"/>
                  </a:moveTo>
                  <a:cubicBezTo>
                    <a:pt x="2672" y="585"/>
                    <a:pt x="5545" y="0"/>
                    <a:pt x="8449" y="0"/>
                  </a:cubicBezTo>
                  <a:cubicBezTo>
                    <a:pt x="20378" y="0"/>
                    <a:pt x="30049" y="9670"/>
                    <a:pt x="30049" y="21600"/>
                  </a:cubicBezTo>
                  <a:cubicBezTo>
                    <a:pt x="30049" y="27102"/>
                    <a:pt x="27949" y="32397"/>
                    <a:pt x="24178" y="36404"/>
                  </a:cubicBezTo>
                  <a:lnTo>
                    <a:pt x="8449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>
              <a:extLst>
                <a:ext uri="{FF2B5EF4-FFF2-40B4-BE49-F238E27FC236}">
                  <a16:creationId xmlns:a16="http://schemas.microsoft.com/office/drawing/2014/main" id="{00CD7FC0-4235-E44A-98FC-9C4FB2C47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1" y="1796"/>
              <a:ext cx="107" cy="8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Arc 97">
              <a:extLst>
                <a:ext uri="{FF2B5EF4-FFF2-40B4-BE49-F238E27FC236}">
                  <a16:creationId xmlns:a16="http://schemas.microsoft.com/office/drawing/2014/main" id="{672ECDA2-8975-6F41-B263-32638DE89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" y="1796"/>
              <a:ext cx="11" cy="14"/>
            </a:xfrm>
            <a:custGeom>
              <a:avLst/>
              <a:gdLst>
                <a:gd name="G0" fmla="+- 8449 0 0"/>
                <a:gd name="G1" fmla="+- 21600 0 0"/>
                <a:gd name="G2" fmla="+- 21600 0 0"/>
                <a:gd name="T0" fmla="*/ 0 w 30049"/>
                <a:gd name="T1" fmla="*/ 1721 h 36404"/>
                <a:gd name="T2" fmla="*/ 24178 w 30049"/>
                <a:gd name="T3" fmla="*/ 36404 h 36404"/>
                <a:gd name="T4" fmla="*/ 8449 w 30049"/>
                <a:gd name="T5" fmla="*/ 21600 h 36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049" h="36404" fill="none" extrusionOk="0">
                  <a:moveTo>
                    <a:pt x="0" y="1721"/>
                  </a:moveTo>
                  <a:cubicBezTo>
                    <a:pt x="2672" y="585"/>
                    <a:pt x="5545" y="0"/>
                    <a:pt x="8449" y="0"/>
                  </a:cubicBezTo>
                  <a:cubicBezTo>
                    <a:pt x="20378" y="0"/>
                    <a:pt x="30049" y="9670"/>
                    <a:pt x="30049" y="21600"/>
                  </a:cubicBezTo>
                  <a:cubicBezTo>
                    <a:pt x="30049" y="27102"/>
                    <a:pt x="27949" y="32397"/>
                    <a:pt x="24178" y="36404"/>
                  </a:cubicBezTo>
                </a:path>
                <a:path w="30049" h="36404" stroke="0" extrusionOk="0">
                  <a:moveTo>
                    <a:pt x="0" y="1721"/>
                  </a:moveTo>
                  <a:cubicBezTo>
                    <a:pt x="2672" y="585"/>
                    <a:pt x="5545" y="0"/>
                    <a:pt x="8449" y="0"/>
                  </a:cubicBezTo>
                  <a:cubicBezTo>
                    <a:pt x="20378" y="0"/>
                    <a:pt x="30049" y="9670"/>
                    <a:pt x="30049" y="21600"/>
                  </a:cubicBezTo>
                  <a:cubicBezTo>
                    <a:pt x="30049" y="27102"/>
                    <a:pt x="27949" y="32397"/>
                    <a:pt x="24178" y="36404"/>
                  </a:cubicBezTo>
                  <a:lnTo>
                    <a:pt x="8449" y="2160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Freeform 98">
              <a:extLst>
                <a:ext uri="{FF2B5EF4-FFF2-40B4-BE49-F238E27FC236}">
                  <a16:creationId xmlns:a16="http://schemas.microsoft.com/office/drawing/2014/main" id="{E53EC57A-DAAF-8A4D-BC44-978D02DF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" y="1813"/>
              <a:ext cx="120" cy="83"/>
            </a:xfrm>
            <a:custGeom>
              <a:avLst/>
              <a:gdLst>
                <a:gd name="T0" fmla="*/ 36 w 36"/>
                <a:gd name="T1" fmla="*/ 0 h 25"/>
                <a:gd name="T2" fmla="*/ 4 w 36"/>
                <a:gd name="T3" fmla="*/ 25 h 25"/>
                <a:gd name="T4" fmla="*/ 0 w 36"/>
                <a:gd name="T5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5">
                  <a:moveTo>
                    <a:pt x="36" y="0"/>
                  </a:moveTo>
                  <a:lnTo>
                    <a:pt x="4" y="25"/>
                  </a:lnTo>
                  <a:lnTo>
                    <a:pt x="0" y="1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Oval 99">
              <a:extLst>
                <a:ext uri="{FF2B5EF4-FFF2-40B4-BE49-F238E27FC236}">
                  <a16:creationId xmlns:a16="http://schemas.microsoft.com/office/drawing/2014/main" id="{7F2AD689-6F8F-164A-8DCB-B116E9D8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127"/>
              <a:ext cx="116" cy="11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Oval 100">
              <a:extLst>
                <a:ext uri="{FF2B5EF4-FFF2-40B4-BE49-F238E27FC236}">
                  <a16:creationId xmlns:a16="http://schemas.microsoft.com/office/drawing/2014/main" id="{D61F1E87-88E3-C343-A93D-3BEAE7C4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127"/>
              <a:ext cx="116" cy="11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Freeform 101">
              <a:extLst>
                <a:ext uri="{FF2B5EF4-FFF2-40B4-BE49-F238E27FC236}">
                  <a16:creationId xmlns:a16="http://schemas.microsoft.com/office/drawing/2014/main" id="{77083133-4714-7145-8631-9FB5ABA15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" y="1180"/>
              <a:ext cx="417" cy="53"/>
            </a:xfrm>
            <a:custGeom>
              <a:avLst/>
              <a:gdLst>
                <a:gd name="T0" fmla="*/ 0 w 417"/>
                <a:gd name="T1" fmla="*/ 23 h 53"/>
                <a:gd name="T2" fmla="*/ 0 w 417"/>
                <a:gd name="T3" fmla="*/ 0 h 53"/>
                <a:gd name="T4" fmla="*/ 417 w 417"/>
                <a:gd name="T5" fmla="*/ 33 h 53"/>
                <a:gd name="T6" fmla="*/ 414 w 417"/>
                <a:gd name="T7" fmla="*/ 53 h 53"/>
                <a:gd name="T8" fmla="*/ 0 w 417"/>
                <a:gd name="T9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53">
                  <a:moveTo>
                    <a:pt x="0" y="23"/>
                  </a:moveTo>
                  <a:lnTo>
                    <a:pt x="0" y="0"/>
                  </a:lnTo>
                  <a:lnTo>
                    <a:pt x="417" y="33"/>
                  </a:lnTo>
                  <a:lnTo>
                    <a:pt x="414" y="53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Arc 102">
              <a:extLst>
                <a:ext uri="{FF2B5EF4-FFF2-40B4-BE49-F238E27FC236}">
                  <a16:creationId xmlns:a16="http://schemas.microsoft.com/office/drawing/2014/main" id="{8901BA98-BC34-254B-9324-AF15C0D9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180"/>
              <a:ext cx="35" cy="24"/>
            </a:xfrm>
            <a:custGeom>
              <a:avLst/>
              <a:gdLst>
                <a:gd name="G0" fmla="+- 21600 0 0"/>
                <a:gd name="G1" fmla="+- 7584 0 0"/>
                <a:gd name="G2" fmla="+- 21600 0 0"/>
                <a:gd name="T0" fmla="*/ 1173 w 21600"/>
                <a:gd name="T1" fmla="*/ 14606 h 14606"/>
                <a:gd name="T2" fmla="*/ 1375 w 21600"/>
                <a:gd name="T3" fmla="*/ 0 h 14606"/>
                <a:gd name="T4" fmla="*/ 21600 w 21600"/>
                <a:gd name="T5" fmla="*/ 7584 h 14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06" fill="none" extrusionOk="0">
                  <a:moveTo>
                    <a:pt x="1173" y="14605"/>
                  </a:moveTo>
                  <a:cubicBezTo>
                    <a:pt x="396" y="12346"/>
                    <a:pt x="0" y="9973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</a:path>
                <a:path w="21600" h="14606" stroke="0" extrusionOk="0">
                  <a:moveTo>
                    <a:pt x="1173" y="14605"/>
                  </a:moveTo>
                  <a:cubicBezTo>
                    <a:pt x="396" y="12346"/>
                    <a:pt x="0" y="9973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  <a:lnTo>
                    <a:pt x="21600" y="758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" name="Line 103">
              <a:extLst>
                <a:ext uri="{FF2B5EF4-FFF2-40B4-BE49-F238E27FC236}">
                  <a16:creationId xmlns:a16="http://schemas.microsoft.com/office/drawing/2014/main" id="{B3BA8113-91F4-BC49-A8F8-5787585BF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4" y="1203"/>
              <a:ext cx="414" cy="3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" name="Arc 104">
              <a:extLst>
                <a:ext uri="{FF2B5EF4-FFF2-40B4-BE49-F238E27FC236}">
                  <a16:creationId xmlns:a16="http://schemas.microsoft.com/office/drawing/2014/main" id="{07182D22-7159-FF46-8020-FFA63AEDD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180"/>
              <a:ext cx="35" cy="24"/>
            </a:xfrm>
            <a:custGeom>
              <a:avLst/>
              <a:gdLst>
                <a:gd name="G0" fmla="+- 21600 0 0"/>
                <a:gd name="G1" fmla="+- 7584 0 0"/>
                <a:gd name="G2" fmla="+- 21600 0 0"/>
                <a:gd name="T0" fmla="*/ 1173 w 21600"/>
                <a:gd name="T1" fmla="*/ 14606 h 14606"/>
                <a:gd name="T2" fmla="*/ 1375 w 21600"/>
                <a:gd name="T3" fmla="*/ 0 h 14606"/>
                <a:gd name="T4" fmla="*/ 21600 w 21600"/>
                <a:gd name="T5" fmla="*/ 7584 h 14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06" fill="none" extrusionOk="0">
                  <a:moveTo>
                    <a:pt x="1173" y="14605"/>
                  </a:moveTo>
                  <a:cubicBezTo>
                    <a:pt x="396" y="12346"/>
                    <a:pt x="0" y="9973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</a:path>
                <a:path w="21600" h="14606" stroke="0" extrusionOk="0">
                  <a:moveTo>
                    <a:pt x="1173" y="14605"/>
                  </a:moveTo>
                  <a:cubicBezTo>
                    <a:pt x="396" y="12346"/>
                    <a:pt x="0" y="9973"/>
                    <a:pt x="0" y="7584"/>
                  </a:cubicBezTo>
                  <a:cubicBezTo>
                    <a:pt x="0" y="4994"/>
                    <a:pt x="465" y="2425"/>
                    <a:pt x="1375" y="0"/>
                  </a:cubicBezTo>
                  <a:lnTo>
                    <a:pt x="21600" y="758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" name="Freeform 105">
              <a:extLst>
                <a:ext uri="{FF2B5EF4-FFF2-40B4-BE49-F238E27FC236}">
                  <a16:creationId xmlns:a16="http://schemas.microsoft.com/office/drawing/2014/main" id="{1FFE8112-BED6-7B48-81A6-F3A4B9321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" y="1180"/>
              <a:ext cx="417" cy="53"/>
            </a:xfrm>
            <a:custGeom>
              <a:avLst/>
              <a:gdLst>
                <a:gd name="T0" fmla="*/ 0 w 125"/>
                <a:gd name="T1" fmla="*/ 0 h 16"/>
                <a:gd name="T2" fmla="*/ 125 w 125"/>
                <a:gd name="T3" fmla="*/ 10 h 16"/>
                <a:gd name="T4" fmla="*/ 124 w 12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16">
                  <a:moveTo>
                    <a:pt x="0" y="0"/>
                  </a:moveTo>
                  <a:lnTo>
                    <a:pt x="125" y="10"/>
                  </a:lnTo>
                  <a:lnTo>
                    <a:pt x="124" y="16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" name="Freeform 106">
              <a:extLst>
                <a:ext uri="{FF2B5EF4-FFF2-40B4-BE49-F238E27FC236}">
                  <a16:creationId xmlns:a16="http://schemas.microsoft.com/office/drawing/2014/main" id="{080DB401-730B-A640-BECC-9CB4B465E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1190"/>
              <a:ext cx="100" cy="93"/>
            </a:xfrm>
            <a:custGeom>
              <a:avLst/>
              <a:gdLst>
                <a:gd name="T0" fmla="*/ 87 w 100"/>
                <a:gd name="T1" fmla="*/ 0 h 93"/>
                <a:gd name="T2" fmla="*/ 100 w 100"/>
                <a:gd name="T3" fmla="*/ 17 h 93"/>
                <a:gd name="T4" fmla="*/ 14 w 100"/>
                <a:gd name="T5" fmla="*/ 93 h 93"/>
                <a:gd name="T6" fmla="*/ 0 w 100"/>
                <a:gd name="T7" fmla="*/ 76 h 93"/>
                <a:gd name="T8" fmla="*/ 87 w 100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3">
                  <a:moveTo>
                    <a:pt x="87" y="0"/>
                  </a:moveTo>
                  <a:lnTo>
                    <a:pt x="100" y="17"/>
                  </a:lnTo>
                  <a:lnTo>
                    <a:pt x="14" y="93"/>
                  </a:lnTo>
                  <a:lnTo>
                    <a:pt x="0" y="76"/>
                  </a:lnTo>
                  <a:lnTo>
                    <a:pt x="8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" name="Arc 107">
              <a:extLst>
                <a:ext uri="{FF2B5EF4-FFF2-40B4-BE49-F238E27FC236}">
                  <a16:creationId xmlns:a16="http://schemas.microsoft.com/office/drawing/2014/main" id="{A3928040-0544-8F43-81DA-4CAC4F47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1187"/>
              <a:ext cx="14" cy="12"/>
            </a:xfrm>
            <a:custGeom>
              <a:avLst/>
              <a:gdLst>
                <a:gd name="G0" fmla="+- 15274 0 0"/>
                <a:gd name="G1" fmla="+- 21600 0 0"/>
                <a:gd name="G2" fmla="+- 21600 0 0"/>
                <a:gd name="T0" fmla="*/ 0 w 36874"/>
                <a:gd name="T1" fmla="*/ 6326 h 33048"/>
                <a:gd name="T2" fmla="*/ 33591 w 36874"/>
                <a:gd name="T3" fmla="*/ 33048 h 33048"/>
                <a:gd name="T4" fmla="*/ 15274 w 36874"/>
                <a:gd name="T5" fmla="*/ 21600 h 33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874" h="33048" fill="none" extrusionOk="0">
                  <a:moveTo>
                    <a:pt x="0" y="6326"/>
                  </a:moveTo>
                  <a:cubicBezTo>
                    <a:pt x="4051" y="2275"/>
                    <a:pt x="9545" y="0"/>
                    <a:pt x="15274" y="0"/>
                  </a:cubicBezTo>
                  <a:cubicBezTo>
                    <a:pt x="27203" y="0"/>
                    <a:pt x="36874" y="9670"/>
                    <a:pt x="36874" y="21600"/>
                  </a:cubicBezTo>
                  <a:cubicBezTo>
                    <a:pt x="36874" y="25648"/>
                    <a:pt x="35736" y="29614"/>
                    <a:pt x="33590" y="33047"/>
                  </a:cubicBezTo>
                </a:path>
                <a:path w="36874" h="33048" stroke="0" extrusionOk="0">
                  <a:moveTo>
                    <a:pt x="0" y="6326"/>
                  </a:moveTo>
                  <a:cubicBezTo>
                    <a:pt x="4051" y="2275"/>
                    <a:pt x="9545" y="0"/>
                    <a:pt x="15274" y="0"/>
                  </a:cubicBezTo>
                  <a:cubicBezTo>
                    <a:pt x="27203" y="0"/>
                    <a:pt x="36874" y="9670"/>
                    <a:pt x="36874" y="21600"/>
                  </a:cubicBezTo>
                  <a:cubicBezTo>
                    <a:pt x="36874" y="25648"/>
                    <a:pt x="35736" y="29614"/>
                    <a:pt x="33590" y="33047"/>
                  </a:cubicBezTo>
                  <a:lnTo>
                    <a:pt x="15274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" name="Line 108">
              <a:extLst>
                <a:ext uri="{FF2B5EF4-FFF2-40B4-BE49-F238E27FC236}">
                  <a16:creationId xmlns:a16="http://schemas.microsoft.com/office/drawing/2014/main" id="{AB6A12A4-BEB3-BA47-80C1-1BF83116C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1" y="1190"/>
              <a:ext cx="87" cy="7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" name="Arc 109">
              <a:extLst>
                <a:ext uri="{FF2B5EF4-FFF2-40B4-BE49-F238E27FC236}">
                  <a16:creationId xmlns:a16="http://schemas.microsoft.com/office/drawing/2014/main" id="{9EACD995-14C1-3E42-AE0F-66BF9F5C0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1187"/>
              <a:ext cx="14" cy="12"/>
            </a:xfrm>
            <a:custGeom>
              <a:avLst/>
              <a:gdLst>
                <a:gd name="G0" fmla="+- 15274 0 0"/>
                <a:gd name="G1" fmla="+- 21600 0 0"/>
                <a:gd name="G2" fmla="+- 21600 0 0"/>
                <a:gd name="T0" fmla="*/ 0 w 36874"/>
                <a:gd name="T1" fmla="*/ 6326 h 33048"/>
                <a:gd name="T2" fmla="*/ 33591 w 36874"/>
                <a:gd name="T3" fmla="*/ 33048 h 33048"/>
                <a:gd name="T4" fmla="*/ 15274 w 36874"/>
                <a:gd name="T5" fmla="*/ 21600 h 33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874" h="33048" fill="none" extrusionOk="0">
                  <a:moveTo>
                    <a:pt x="0" y="6326"/>
                  </a:moveTo>
                  <a:cubicBezTo>
                    <a:pt x="4051" y="2275"/>
                    <a:pt x="9545" y="0"/>
                    <a:pt x="15274" y="0"/>
                  </a:cubicBezTo>
                  <a:cubicBezTo>
                    <a:pt x="27203" y="0"/>
                    <a:pt x="36874" y="9670"/>
                    <a:pt x="36874" y="21600"/>
                  </a:cubicBezTo>
                  <a:cubicBezTo>
                    <a:pt x="36874" y="25648"/>
                    <a:pt x="35736" y="29614"/>
                    <a:pt x="33590" y="33047"/>
                  </a:cubicBezTo>
                </a:path>
                <a:path w="36874" h="33048" stroke="0" extrusionOk="0">
                  <a:moveTo>
                    <a:pt x="0" y="6326"/>
                  </a:moveTo>
                  <a:cubicBezTo>
                    <a:pt x="4051" y="2275"/>
                    <a:pt x="9545" y="0"/>
                    <a:pt x="15274" y="0"/>
                  </a:cubicBezTo>
                  <a:cubicBezTo>
                    <a:pt x="27203" y="0"/>
                    <a:pt x="36874" y="9670"/>
                    <a:pt x="36874" y="21600"/>
                  </a:cubicBezTo>
                  <a:cubicBezTo>
                    <a:pt x="36874" y="25648"/>
                    <a:pt x="35736" y="29614"/>
                    <a:pt x="33590" y="33047"/>
                  </a:cubicBezTo>
                  <a:lnTo>
                    <a:pt x="15274" y="2160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Freeform 110">
              <a:extLst>
                <a:ext uri="{FF2B5EF4-FFF2-40B4-BE49-F238E27FC236}">
                  <a16:creationId xmlns:a16="http://schemas.microsoft.com/office/drawing/2014/main" id="{416AD1F3-62C3-6049-A932-103820C8C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1207"/>
              <a:ext cx="100" cy="76"/>
            </a:xfrm>
            <a:custGeom>
              <a:avLst/>
              <a:gdLst>
                <a:gd name="T0" fmla="*/ 30 w 30"/>
                <a:gd name="T1" fmla="*/ 0 h 23"/>
                <a:gd name="T2" fmla="*/ 4 w 30"/>
                <a:gd name="T3" fmla="*/ 23 h 23"/>
                <a:gd name="T4" fmla="*/ 0 w 30"/>
                <a:gd name="T5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30" y="0"/>
                  </a:moveTo>
                  <a:lnTo>
                    <a:pt x="4" y="23"/>
                  </a:lnTo>
                  <a:lnTo>
                    <a:pt x="0" y="1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" name="Oval 111">
              <a:extLst>
                <a:ext uri="{FF2B5EF4-FFF2-40B4-BE49-F238E27FC236}">
                  <a16:creationId xmlns:a16="http://schemas.microsoft.com/office/drawing/2014/main" id="{5AB9504F-B27C-1544-B451-7655DB8E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780"/>
              <a:ext cx="117" cy="11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" name="Oval 112">
              <a:extLst>
                <a:ext uri="{FF2B5EF4-FFF2-40B4-BE49-F238E27FC236}">
                  <a16:creationId xmlns:a16="http://schemas.microsoft.com/office/drawing/2014/main" id="{8FAF6FA7-31FA-4448-A6A8-A43023E13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780"/>
              <a:ext cx="117" cy="11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" name="Freeform 113">
              <a:extLst>
                <a:ext uri="{FF2B5EF4-FFF2-40B4-BE49-F238E27FC236}">
                  <a16:creationId xmlns:a16="http://schemas.microsoft.com/office/drawing/2014/main" id="{7EDD2172-9255-A24C-9251-929638CE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1346"/>
              <a:ext cx="43" cy="437"/>
            </a:xfrm>
            <a:custGeom>
              <a:avLst/>
              <a:gdLst>
                <a:gd name="T0" fmla="*/ 43 w 43"/>
                <a:gd name="T1" fmla="*/ 437 h 437"/>
                <a:gd name="T2" fmla="*/ 20 w 43"/>
                <a:gd name="T3" fmla="*/ 437 h 437"/>
                <a:gd name="T4" fmla="*/ 0 w 43"/>
                <a:gd name="T5" fmla="*/ 0 h 437"/>
                <a:gd name="T6" fmla="*/ 23 w 43"/>
                <a:gd name="T7" fmla="*/ 0 h 437"/>
                <a:gd name="T8" fmla="*/ 43 w 43"/>
                <a:gd name="T9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7">
                  <a:moveTo>
                    <a:pt x="43" y="437"/>
                  </a:moveTo>
                  <a:lnTo>
                    <a:pt x="20" y="437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3" y="43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" name="Arc 114">
              <a:extLst>
                <a:ext uri="{FF2B5EF4-FFF2-40B4-BE49-F238E27FC236}">
                  <a16:creationId xmlns:a16="http://schemas.microsoft.com/office/drawing/2014/main" id="{0AF10A34-0066-CC4B-A3A0-CFA6B440F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1719"/>
              <a:ext cx="17" cy="62"/>
            </a:xfrm>
            <a:custGeom>
              <a:avLst/>
              <a:gdLst>
                <a:gd name="G0" fmla="+- 1765 0 0"/>
                <a:gd name="G1" fmla="+- 0 0 0"/>
                <a:gd name="G2" fmla="+- 21600 0 0"/>
                <a:gd name="T0" fmla="*/ 5934 w 5934"/>
                <a:gd name="T1" fmla="*/ 21194 h 21600"/>
                <a:gd name="T2" fmla="*/ 0 w 5934"/>
                <a:gd name="T3" fmla="*/ 21528 h 21600"/>
                <a:gd name="T4" fmla="*/ 1765 w 593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34" h="21600" fill="none" extrusionOk="0">
                  <a:moveTo>
                    <a:pt x="5933" y="21193"/>
                  </a:moveTo>
                  <a:cubicBezTo>
                    <a:pt x="4560" y="21463"/>
                    <a:pt x="3164" y="21600"/>
                    <a:pt x="1765" y="21600"/>
                  </a:cubicBezTo>
                  <a:cubicBezTo>
                    <a:pt x="1175" y="21600"/>
                    <a:pt x="587" y="21575"/>
                    <a:pt x="0" y="21527"/>
                  </a:cubicBezTo>
                </a:path>
                <a:path w="5934" h="21600" stroke="0" extrusionOk="0">
                  <a:moveTo>
                    <a:pt x="5933" y="21193"/>
                  </a:moveTo>
                  <a:cubicBezTo>
                    <a:pt x="4560" y="21463"/>
                    <a:pt x="3164" y="21600"/>
                    <a:pt x="1765" y="21600"/>
                  </a:cubicBezTo>
                  <a:cubicBezTo>
                    <a:pt x="1175" y="21600"/>
                    <a:pt x="587" y="21575"/>
                    <a:pt x="0" y="21527"/>
                  </a:cubicBezTo>
                  <a:lnTo>
                    <a:pt x="1765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" name="Line 115">
              <a:extLst>
                <a:ext uri="{FF2B5EF4-FFF2-40B4-BE49-F238E27FC236}">
                  <a16:creationId xmlns:a16="http://schemas.microsoft.com/office/drawing/2014/main" id="{0AB1E613-B4AF-EC46-AEA2-7ACDB60E8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346"/>
              <a:ext cx="20" cy="43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" name="Arc 116">
              <a:extLst>
                <a:ext uri="{FF2B5EF4-FFF2-40B4-BE49-F238E27FC236}">
                  <a16:creationId xmlns:a16="http://schemas.microsoft.com/office/drawing/2014/main" id="{01ED7CB0-C005-7045-A81A-FC0D7EFEF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1719"/>
              <a:ext cx="17" cy="62"/>
            </a:xfrm>
            <a:custGeom>
              <a:avLst/>
              <a:gdLst>
                <a:gd name="G0" fmla="+- 1765 0 0"/>
                <a:gd name="G1" fmla="+- 0 0 0"/>
                <a:gd name="G2" fmla="+- 21600 0 0"/>
                <a:gd name="T0" fmla="*/ 5934 w 5934"/>
                <a:gd name="T1" fmla="*/ 21194 h 21600"/>
                <a:gd name="T2" fmla="*/ 0 w 5934"/>
                <a:gd name="T3" fmla="*/ 21528 h 21600"/>
                <a:gd name="T4" fmla="*/ 1765 w 593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34" h="21600" fill="none" extrusionOk="0">
                  <a:moveTo>
                    <a:pt x="5933" y="21193"/>
                  </a:moveTo>
                  <a:cubicBezTo>
                    <a:pt x="4560" y="21463"/>
                    <a:pt x="3164" y="21600"/>
                    <a:pt x="1765" y="21600"/>
                  </a:cubicBezTo>
                  <a:cubicBezTo>
                    <a:pt x="1175" y="21600"/>
                    <a:pt x="587" y="21575"/>
                    <a:pt x="0" y="21527"/>
                  </a:cubicBezTo>
                </a:path>
                <a:path w="5934" h="21600" stroke="0" extrusionOk="0">
                  <a:moveTo>
                    <a:pt x="5933" y="21193"/>
                  </a:moveTo>
                  <a:cubicBezTo>
                    <a:pt x="4560" y="21463"/>
                    <a:pt x="3164" y="21600"/>
                    <a:pt x="1765" y="21600"/>
                  </a:cubicBezTo>
                  <a:cubicBezTo>
                    <a:pt x="1175" y="21600"/>
                    <a:pt x="587" y="21575"/>
                    <a:pt x="0" y="21527"/>
                  </a:cubicBezTo>
                  <a:lnTo>
                    <a:pt x="1765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" name="Freeform 117">
              <a:extLst>
                <a:ext uri="{FF2B5EF4-FFF2-40B4-BE49-F238E27FC236}">
                  <a16:creationId xmlns:a16="http://schemas.microsoft.com/office/drawing/2014/main" id="{70970D30-F315-EB4C-AEF1-340A7DA97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1346"/>
              <a:ext cx="23" cy="437"/>
            </a:xfrm>
            <a:custGeom>
              <a:avLst/>
              <a:gdLst>
                <a:gd name="T0" fmla="*/ 6 w 7"/>
                <a:gd name="T1" fmla="*/ 132 h 132"/>
                <a:gd name="T2" fmla="*/ 0 w 7"/>
                <a:gd name="T3" fmla="*/ 0 h 132"/>
                <a:gd name="T4" fmla="*/ 7 w 7"/>
                <a:gd name="T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2">
                  <a:moveTo>
                    <a:pt x="6" y="132"/>
                  </a:move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" name="Freeform 118">
              <a:extLst>
                <a:ext uri="{FF2B5EF4-FFF2-40B4-BE49-F238E27FC236}">
                  <a16:creationId xmlns:a16="http://schemas.microsoft.com/office/drawing/2014/main" id="{5A6F40CB-9617-F14B-AA47-B27D2F62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829"/>
              <a:ext cx="427" cy="37"/>
            </a:xfrm>
            <a:custGeom>
              <a:avLst/>
              <a:gdLst>
                <a:gd name="T0" fmla="*/ 0 w 427"/>
                <a:gd name="T1" fmla="*/ 24 h 37"/>
                <a:gd name="T2" fmla="*/ 0 w 427"/>
                <a:gd name="T3" fmla="*/ 0 h 37"/>
                <a:gd name="T4" fmla="*/ 427 w 427"/>
                <a:gd name="T5" fmla="*/ 17 h 37"/>
                <a:gd name="T6" fmla="*/ 424 w 427"/>
                <a:gd name="T7" fmla="*/ 37 h 37"/>
                <a:gd name="T8" fmla="*/ 0 w 427"/>
                <a:gd name="T9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37">
                  <a:moveTo>
                    <a:pt x="0" y="24"/>
                  </a:moveTo>
                  <a:lnTo>
                    <a:pt x="0" y="0"/>
                  </a:lnTo>
                  <a:lnTo>
                    <a:pt x="427" y="17"/>
                  </a:lnTo>
                  <a:lnTo>
                    <a:pt x="424" y="37"/>
                  </a:lnTo>
                  <a:lnTo>
                    <a:pt x="0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" name="Arc 119">
              <a:extLst>
                <a:ext uri="{FF2B5EF4-FFF2-40B4-BE49-F238E27FC236}">
                  <a16:creationId xmlns:a16="http://schemas.microsoft.com/office/drawing/2014/main" id="{7C101CFD-1B71-7349-8EBA-1EF0AB48C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832"/>
              <a:ext cx="22" cy="18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862 w 21600"/>
                <a:gd name="T1" fmla="*/ 17546 h 17546"/>
                <a:gd name="T2" fmla="*/ 1862 w 21600"/>
                <a:gd name="T3" fmla="*/ 0 h 17546"/>
                <a:gd name="T4" fmla="*/ 21600 w 21600"/>
                <a:gd name="T5" fmla="*/ 8773 h 17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46" fill="none" extrusionOk="0">
                  <a:moveTo>
                    <a:pt x="1861" y="17546"/>
                  </a:moveTo>
                  <a:cubicBezTo>
                    <a:pt x="634" y="14784"/>
                    <a:pt x="0" y="11795"/>
                    <a:pt x="0" y="8773"/>
                  </a:cubicBezTo>
                  <a:cubicBezTo>
                    <a:pt x="0" y="5750"/>
                    <a:pt x="634" y="2761"/>
                    <a:pt x="1861" y="-1"/>
                  </a:cubicBezTo>
                </a:path>
                <a:path w="21600" h="17546" stroke="0" extrusionOk="0">
                  <a:moveTo>
                    <a:pt x="1861" y="17546"/>
                  </a:moveTo>
                  <a:cubicBezTo>
                    <a:pt x="634" y="14784"/>
                    <a:pt x="0" y="11795"/>
                    <a:pt x="0" y="8773"/>
                  </a:cubicBezTo>
                  <a:cubicBezTo>
                    <a:pt x="0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" name="Line 120">
              <a:extLst>
                <a:ext uri="{FF2B5EF4-FFF2-40B4-BE49-F238E27FC236}">
                  <a16:creationId xmlns:a16="http://schemas.microsoft.com/office/drawing/2014/main" id="{D0E43E7B-70CE-A442-A90A-75A020B8E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7" y="1853"/>
              <a:ext cx="424" cy="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" name="Arc 121">
              <a:extLst>
                <a:ext uri="{FF2B5EF4-FFF2-40B4-BE49-F238E27FC236}">
                  <a16:creationId xmlns:a16="http://schemas.microsoft.com/office/drawing/2014/main" id="{DEEDA731-A4CF-DB4F-A7CF-898FF17E0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832"/>
              <a:ext cx="22" cy="18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862 w 21600"/>
                <a:gd name="T1" fmla="*/ 17546 h 17546"/>
                <a:gd name="T2" fmla="*/ 1862 w 21600"/>
                <a:gd name="T3" fmla="*/ 0 h 17546"/>
                <a:gd name="T4" fmla="*/ 21600 w 21600"/>
                <a:gd name="T5" fmla="*/ 8773 h 17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46" fill="none" extrusionOk="0">
                  <a:moveTo>
                    <a:pt x="1861" y="17546"/>
                  </a:moveTo>
                  <a:cubicBezTo>
                    <a:pt x="634" y="14784"/>
                    <a:pt x="0" y="11795"/>
                    <a:pt x="0" y="8773"/>
                  </a:cubicBezTo>
                  <a:cubicBezTo>
                    <a:pt x="0" y="5750"/>
                    <a:pt x="634" y="2761"/>
                    <a:pt x="1861" y="-1"/>
                  </a:cubicBezTo>
                </a:path>
                <a:path w="21600" h="17546" stroke="0" extrusionOk="0">
                  <a:moveTo>
                    <a:pt x="1861" y="17546"/>
                  </a:moveTo>
                  <a:cubicBezTo>
                    <a:pt x="634" y="14784"/>
                    <a:pt x="0" y="11795"/>
                    <a:pt x="0" y="8773"/>
                  </a:cubicBezTo>
                  <a:cubicBezTo>
                    <a:pt x="0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" name="Freeform 122">
              <a:extLst>
                <a:ext uri="{FF2B5EF4-FFF2-40B4-BE49-F238E27FC236}">
                  <a16:creationId xmlns:a16="http://schemas.microsoft.com/office/drawing/2014/main" id="{B2125274-7A8F-BA42-ADAB-1F2F5FC48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829"/>
              <a:ext cx="427" cy="37"/>
            </a:xfrm>
            <a:custGeom>
              <a:avLst/>
              <a:gdLst>
                <a:gd name="T0" fmla="*/ 0 w 128"/>
                <a:gd name="T1" fmla="*/ 0 h 11"/>
                <a:gd name="T2" fmla="*/ 128 w 128"/>
                <a:gd name="T3" fmla="*/ 5 h 11"/>
                <a:gd name="T4" fmla="*/ 127 w 128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1">
                  <a:moveTo>
                    <a:pt x="0" y="0"/>
                  </a:moveTo>
                  <a:lnTo>
                    <a:pt x="128" y="5"/>
                  </a:lnTo>
                  <a:lnTo>
                    <a:pt x="127" y="1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" name="Freeform 123">
              <a:extLst>
                <a:ext uri="{FF2B5EF4-FFF2-40B4-BE49-F238E27FC236}">
                  <a16:creationId xmlns:a16="http://schemas.microsoft.com/office/drawing/2014/main" id="{A321E554-766F-B244-9E7E-E5E0E1227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1839"/>
              <a:ext cx="120" cy="83"/>
            </a:xfrm>
            <a:custGeom>
              <a:avLst/>
              <a:gdLst>
                <a:gd name="T0" fmla="*/ 110 w 120"/>
                <a:gd name="T1" fmla="*/ 0 h 83"/>
                <a:gd name="T2" fmla="*/ 120 w 120"/>
                <a:gd name="T3" fmla="*/ 17 h 83"/>
                <a:gd name="T4" fmla="*/ 14 w 120"/>
                <a:gd name="T5" fmla="*/ 83 h 83"/>
                <a:gd name="T6" fmla="*/ 0 w 120"/>
                <a:gd name="T7" fmla="*/ 67 h 83"/>
                <a:gd name="T8" fmla="*/ 110 w 120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3">
                  <a:moveTo>
                    <a:pt x="110" y="0"/>
                  </a:moveTo>
                  <a:lnTo>
                    <a:pt x="120" y="17"/>
                  </a:lnTo>
                  <a:lnTo>
                    <a:pt x="14" y="83"/>
                  </a:lnTo>
                  <a:lnTo>
                    <a:pt x="0" y="67"/>
                  </a:lnTo>
                  <a:lnTo>
                    <a:pt x="11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" name="Arc 124">
              <a:extLst>
                <a:ext uri="{FF2B5EF4-FFF2-40B4-BE49-F238E27FC236}">
                  <a16:creationId xmlns:a16="http://schemas.microsoft.com/office/drawing/2014/main" id="{62F4BE84-47D7-7140-856E-1999A460C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" y="1840"/>
              <a:ext cx="8" cy="14"/>
            </a:xfrm>
            <a:custGeom>
              <a:avLst/>
              <a:gdLst>
                <a:gd name="G0" fmla="+- 0 0 0"/>
                <a:gd name="G1" fmla="+- 19879 0 0"/>
                <a:gd name="G2" fmla="+- 21600 0 0"/>
                <a:gd name="T0" fmla="*/ 8449 w 21600"/>
                <a:gd name="T1" fmla="*/ 0 h 34683"/>
                <a:gd name="T2" fmla="*/ 15729 w 21600"/>
                <a:gd name="T3" fmla="*/ 34683 h 34683"/>
                <a:gd name="T4" fmla="*/ 0 w 21600"/>
                <a:gd name="T5" fmla="*/ 19879 h 34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683" fill="none" extrusionOk="0">
                  <a:moveTo>
                    <a:pt x="8448" y="0"/>
                  </a:moveTo>
                  <a:cubicBezTo>
                    <a:pt x="16422" y="3389"/>
                    <a:pt x="21600" y="11214"/>
                    <a:pt x="21600" y="19879"/>
                  </a:cubicBezTo>
                  <a:cubicBezTo>
                    <a:pt x="21600" y="25381"/>
                    <a:pt x="19500" y="30676"/>
                    <a:pt x="15729" y="34683"/>
                  </a:cubicBezTo>
                </a:path>
                <a:path w="21600" h="34683" stroke="0" extrusionOk="0">
                  <a:moveTo>
                    <a:pt x="8448" y="0"/>
                  </a:moveTo>
                  <a:cubicBezTo>
                    <a:pt x="16422" y="3389"/>
                    <a:pt x="21600" y="11214"/>
                    <a:pt x="21600" y="19879"/>
                  </a:cubicBezTo>
                  <a:cubicBezTo>
                    <a:pt x="21600" y="25381"/>
                    <a:pt x="19500" y="30676"/>
                    <a:pt x="15729" y="34683"/>
                  </a:cubicBezTo>
                  <a:lnTo>
                    <a:pt x="0" y="1987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" name="Line 125">
              <a:extLst>
                <a:ext uri="{FF2B5EF4-FFF2-40B4-BE49-F238E27FC236}">
                  <a16:creationId xmlns:a16="http://schemas.microsoft.com/office/drawing/2014/main" id="{9A4EC04C-4999-2242-B83E-0DD8C5647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4" y="1839"/>
              <a:ext cx="110" cy="6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" name="Arc 126">
              <a:extLst>
                <a:ext uri="{FF2B5EF4-FFF2-40B4-BE49-F238E27FC236}">
                  <a16:creationId xmlns:a16="http://schemas.microsoft.com/office/drawing/2014/main" id="{78757413-E567-F948-9362-BCA0AC787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" y="1840"/>
              <a:ext cx="8" cy="14"/>
            </a:xfrm>
            <a:custGeom>
              <a:avLst/>
              <a:gdLst>
                <a:gd name="G0" fmla="+- 0 0 0"/>
                <a:gd name="G1" fmla="+- 19879 0 0"/>
                <a:gd name="G2" fmla="+- 21600 0 0"/>
                <a:gd name="T0" fmla="*/ 8449 w 21600"/>
                <a:gd name="T1" fmla="*/ 0 h 34683"/>
                <a:gd name="T2" fmla="*/ 15729 w 21600"/>
                <a:gd name="T3" fmla="*/ 34683 h 34683"/>
                <a:gd name="T4" fmla="*/ 0 w 21600"/>
                <a:gd name="T5" fmla="*/ 19879 h 34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683" fill="none" extrusionOk="0">
                  <a:moveTo>
                    <a:pt x="8448" y="0"/>
                  </a:moveTo>
                  <a:cubicBezTo>
                    <a:pt x="16422" y="3389"/>
                    <a:pt x="21600" y="11214"/>
                    <a:pt x="21600" y="19879"/>
                  </a:cubicBezTo>
                  <a:cubicBezTo>
                    <a:pt x="21600" y="25381"/>
                    <a:pt x="19500" y="30676"/>
                    <a:pt x="15729" y="34683"/>
                  </a:cubicBezTo>
                </a:path>
                <a:path w="21600" h="34683" stroke="0" extrusionOk="0">
                  <a:moveTo>
                    <a:pt x="8448" y="0"/>
                  </a:moveTo>
                  <a:cubicBezTo>
                    <a:pt x="16422" y="3389"/>
                    <a:pt x="21600" y="11214"/>
                    <a:pt x="21600" y="19879"/>
                  </a:cubicBezTo>
                  <a:cubicBezTo>
                    <a:pt x="21600" y="25381"/>
                    <a:pt x="19500" y="30676"/>
                    <a:pt x="15729" y="34683"/>
                  </a:cubicBezTo>
                  <a:lnTo>
                    <a:pt x="0" y="1987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Freeform 127">
              <a:extLst>
                <a:ext uri="{FF2B5EF4-FFF2-40B4-BE49-F238E27FC236}">
                  <a16:creationId xmlns:a16="http://schemas.microsoft.com/office/drawing/2014/main" id="{F1A5E740-0547-0749-B5A9-AB1DC63FF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1856"/>
              <a:ext cx="120" cy="66"/>
            </a:xfrm>
            <a:custGeom>
              <a:avLst/>
              <a:gdLst>
                <a:gd name="T0" fmla="*/ 36 w 36"/>
                <a:gd name="T1" fmla="*/ 0 h 20"/>
                <a:gd name="T2" fmla="*/ 4 w 36"/>
                <a:gd name="T3" fmla="*/ 20 h 20"/>
                <a:gd name="T4" fmla="*/ 0 w 36"/>
                <a:gd name="T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0">
                  <a:moveTo>
                    <a:pt x="36" y="0"/>
                  </a:moveTo>
                  <a:lnTo>
                    <a:pt x="4" y="20"/>
                  </a:lnTo>
                  <a:lnTo>
                    <a:pt x="0" y="1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Oval 128">
              <a:extLst>
                <a:ext uri="{FF2B5EF4-FFF2-40B4-BE49-F238E27FC236}">
                  <a16:creationId xmlns:a16="http://schemas.microsoft.com/office/drawing/2014/main" id="{00D30865-82B7-A34B-B32B-577EF5F6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1114"/>
              <a:ext cx="229" cy="229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Oval 129">
              <a:extLst>
                <a:ext uri="{FF2B5EF4-FFF2-40B4-BE49-F238E27FC236}">
                  <a16:creationId xmlns:a16="http://schemas.microsoft.com/office/drawing/2014/main" id="{83B8D998-26CD-174A-A3C1-E2F4D6475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1114"/>
              <a:ext cx="229" cy="22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Freeform 130">
              <a:extLst>
                <a:ext uri="{FF2B5EF4-FFF2-40B4-BE49-F238E27FC236}">
                  <a16:creationId xmlns:a16="http://schemas.microsoft.com/office/drawing/2014/main" id="{41D9B967-41B3-4744-9A98-7F6C9D8A2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223"/>
              <a:ext cx="490" cy="33"/>
            </a:xfrm>
            <a:custGeom>
              <a:avLst/>
              <a:gdLst>
                <a:gd name="T0" fmla="*/ 0 w 490"/>
                <a:gd name="T1" fmla="*/ 20 h 33"/>
                <a:gd name="T2" fmla="*/ 0 w 490"/>
                <a:gd name="T3" fmla="*/ 0 h 33"/>
                <a:gd name="T4" fmla="*/ 490 w 490"/>
                <a:gd name="T5" fmla="*/ 14 h 33"/>
                <a:gd name="T6" fmla="*/ 490 w 490"/>
                <a:gd name="T7" fmla="*/ 33 h 33"/>
                <a:gd name="T8" fmla="*/ 0 w 490"/>
                <a:gd name="T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3">
                  <a:moveTo>
                    <a:pt x="0" y="20"/>
                  </a:moveTo>
                  <a:lnTo>
                    <a:pt x="0" y="0"/>
                  </a:lnTo>
                  <a:lnTo>
                    <a:pt x="490" y="14"/>
                  </a:lnTo>
                  <a:lnTo>
                    <a:pt x="490" y="33"/>
                  </a:lnTo>
                  <a:lnTo>
                    <a:pt x="0" y="2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Arc 131">
              <a:extLst>
                <a:ext uri="{FF2B5EF4-FFF2-40B4-BE49-F238E27FC236}">
                  <a16:creationId xmlns:a16="http://schemas.microsoft.com/office/drawing/2014/main" id="{F331CADD-727A-7F48-8330-F8FC7A2A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" y="1221"/>
              <a:ext cx="15" cy="22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7922 w 21600"/>
                <a:gd name="T1" fmla="*/ 31991 h 31991"/>
                <a:gd name="T2" fmla="*/ 6326 w 21600"/>
                <a:gd name="T3" fmla="*/ 0 h 31991"/>
                <a:gd name="T4" fmla="*/ 21600 w 21600"/>
                <a:gd name="T5" fmla="*/ 15274 h 3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991" fill="none" extrusionOk="0">
                  <a:moveTo>
                    <a:pt x="7921" y="31991"/>
                  </a:moveTo>
                  <a:cubicBezTo>
                    <a:pt x="2907" y="27888"/>
                    <a:pt x="0" y="21752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1991" stroke="0" extrusionOk="0">
                  <a:moveTo>
                    <a:pt x="7921" y="31991"/>
                  </a:moveTo>
                  <a:cubicBezTo>
                    <a:pt x="2907" y="27888"/>
                    <a:pt x="0" y="21752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Line 132">
              <a:extLst>
                <a:ext uri="{FF2B5EF4-FFF2-40B4-BE49-F238E27FC236}">
                  <a16:creationId xmlns:a16="http://schemas.microsoft.com/office/drawing/2014/main" id="{2D40E0DB-6CAD-D743-8643-258CA755B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4" y="1243"/>
              <a:ext cx="490" cy="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Arc 133">
              <a:extLst>
                <a:ext uri="{FF2B5EF4-FFF2-40B4-BE49-F238E27FC236}">
                  <a16:creationId xmlns:a16="http://schemas.microsoft.com/office/drawing/2014/main" id="{5B40A03A-73B0-6C4A-99E8-E4F0DCB95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" y="1221"/>
              <a:ext cx="15" cy="22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7922 w 21600"/>
                <a:gd name="T1" fmla="*/ 31991 h 31991"/>
                <a:gd name="T2" fmla="*/ 6326 w 21600"/>
                <a:gd name="T3" fmla="*/ 0 h 31991"/>
                <a:gd name="T4" fmla="*/ 21600 w 21600"/>
                <a:gd name="T5" fmla="*/ 15274 h 3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991" fill="none" extrusionOk="0">
                  <a:moveTo>
                    <a:pt x="7921" y="31991"/>
                  </a:moveTo>
                  <a:cubicBezTo>
                    <a:pt x="2907" y="27888"/>
                    <a:pt x="0" y="21752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1991" stroke="0" extrusionOk="0">
                  <a:moveTo>
                    <a:pt x="7921" y="31991"/>
                  </a:moveTo>
                  <a:cubicBezTo>
                    <a:pt x="2907" y="27888"/>
                    <a:pt x="0" y="21752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Freeform 134">
              <a:extLst>
                <a:ext uri="{FF2B5EF4-FFF2-40B4-BE49-F238E27FC236}">
                  <a16:creationId xmlns:a16="http://schemas.microsoft.com/office/drawing/2014/main" id="{DAE89184-FAC2-0941-80B1-FEBC3CEB2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223"/>
              <a:ext cx="490" cy="33"/>
            </a:xfrm>
            <a:custGeom>
              <a:avLst/>
              <a:gdLst>
                <a:gd name="T0" fmla="*/ 0 w 147"/>
                <a:gd name="T1" fmla="*/ 0 h 10"/>
                <a:gd name="T2" fmla="*/ 147 w 147"/>
                <a:gd name="T3" fmla="*/ 4 h 10"/>
                <a:gd name="T4" fmla="*/ 147 w 14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10">
                  <a:moveTo>
                    <a:pt x="0" y="0"/>
                  </a:moveTo>
                  <a:lnTo>
                    <a:pt x="147" y="4"/>
                  </a:lnTo>
                  <a:lnTo>
                    <a:pt x="147" y="1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Freeform 135">
              <a:extLst>
                <a:ext uri="{FF2B5EF4-FFF2-40B4-BE49-F238E27FC236}">
                  <a16:creationId xmlns:a16="http://schemas.microsoft.com/office/drawing/2014/main" id="{EE545600-E4D4-3041-8A1D-CAEF58397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005"/>
              <a:ext cx="90" cy="152"/>
            </a:xfrm>
            <a:custGeom>
              <a:avLst/>
              <a:gdLst>
                <a:gd name="T0" fmla="*/ 20 w 90"/>
                <a:gd name="T1" fmla="*/ 152 h 152"/>
                <a:gd name="T2" fmla="*/ 0 w 90"/>
                <a:gd name="T3" fmla="*/ 142 h 152"/>
                <a:gd name="T4" fmla="*/ 70 w 90"/>
                <a:gd name="T5" fmla="*/ 0 h 152"/>
                <a:gd name="T6" fmla="*/ 90 w 90"/>
                <a:gd name="T7" fmla="*/ 10 h 152"/>
                <a:gd name="T8" fmla="*/ 20 w 90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52">
                  <a:moveTo>
                    <a:pt x="20" y="152"/>
                  </a:moveTo>
                  <a:lnTo>
                    <a:pt x="0" y="142"/>
                  </a:lnTo>
                  <a:lnTo>
                    <a:pt x="70" y="0"/>
                  </a:lnTo>
                  <a:lnTo>
                    <a:pt x="90" y="10"/>
                  </a:lnTo>
                  <a:lnTo>
                    <a:pt x="20" y="15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Arc 136">
              <a:extLst>
                <a:ext uri="{FF2B5EF4-FFF2-40B4-BE49-F238E27FC236}">
                  <a16:creationId xmlns:a16="http://schemas.microsoft.com/office/drawing/2014/main" id="{2C996A7D-8228-534B-B6C1-DA5516BD5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1146"/>
              <a:ext cx="18" cy="12"/>
            </a:xfrm>
            <a:custGeom>
              <a:avLst/>
              <a:gdLst>
                <a:gd name="G0" fmla="+- 21525 0 0"/>
                <a:gd name="G1" fmla="+- 0 0 0"/>
                <a:gd name="G2" fmla="+- 21600 0 0"/>
                <a:gd name="T0" fmla="*/ 34230 w 34230"/>
                <a:gd name="T1" fmla="*/ 17469 h 21600"/>
                <a:gd name="T2" fmla="*/ 0 w 34230"/>
                <a:gd name="T3" fmla="*/ 1794 h 21600"/>
                <a:gd name="T4" fmla="*/ 21525 w 342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30" h="21600" fill="none" extrusionOk="0">
                  <a:moveTo>
                    <a:pt x="34229" y="17468"/>
                  </a:moveTo>
                  <a:cubicBezTo>
                    <a:pt x="30537" y="20153"/>
                    <a:pt x="26090" y="21600"/>
                    <a:pt x="21525" y="21600"/>
                  </a:cubicBezTo>
                  <a:cubicBezTo>
                    <a:pt x="10291" y="21600"/>
                    <a:pt x="932" y="12989"/>
                    <a:pt x="-1" y="1794"/>
                  </a:cubicBezTo>
                </a:path>
                <a:path w="34230" h="21600" stroke="0" extrusionOk="0">
                  <a:moveTo>
                    <a:pt x="34229" y="17468"/>
                  </a:moveTo>
                  <a:cubicBezTo>
                    <a:pt x="30537" y="20153"/>
                    <a:pt x="26090" y="21600"/>
                    <a:pt x="21525" y="21600"/>
                  </a:cubicBezTo>
                  <a:cubicBezTo>
                    <a:pt x="10291" y="21600"/>
                    <a:pt x="932" y="12989"/>
                    <a:pt x="-1" y="1794"/>
                  </a:cubicBezTo>
                  <a:lnTo>
                    <a:pt x="21525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137">
              <a:extLst>
                <a:ext uri="{FF2B5EF4-FFF2-40B4-BE49-F238E27FC236}">
                  <a16:creationId xmlns:a16="http://schemas.microsoft.com/office/drawing/2014/main" id="{E74F7843-5D0E-D94C-931A-329825533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1" y="1015"/>
              <a:ext cx="70" cy="1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Arc 138">
              <a:extLst>
                <a:ext uri="{FF2B5EF4-FFF2-40B4-BE49-F238E27FC236}">
                  <a16:creationId xmlns:a16="http://schemas.microsoft.com/office/drawing/2014/main" id="{15F5DCBD-6963-D344-A635-72F6789B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1146"/>
              <a:ext cx="18" cy="12"/>
            </a:xfrm>
            <a:custGeom>
              <a:avLst/>
              <a:gdLst>
                <a:gd name="G0" fmla="+- 21525 0 0"/>
                <a:gd name="G1" fmla="+- 0 0 0"/>
                <a:gd name="G2" fmla="+- 21600 0 0"/>
                <a:gd name="T0" fmla="*/ 34230 w 34230"/>
                <a:gd name="T1" fmla="*/ 17469 h 21600"/>
                <a:gd name="T2" fmla="*/ 0 w 34230"/>
                <a:gd name="T3" fmla="*/ 1794 h 21600"/>
                <a:gd name="T4" fmla="*/ 21525 w 342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30" h="21600" fill="none" extrusionOk="0">
                  <a:moveTo>
                    <a:pt x="34229" y="17468"/>
                  </a:moveTo>
                  <a:cubicBezTo>
                    <a:pt x="30537" y="20153"/>
                    <a:pt x="26090" y="21600"/>
                    <a:pt x="21525" y="21600"/>
                  </a:cubicBezTo>
                  <a:cubicBezTo>
                    <a:pt x="10291" y="21600"/>
                    <a:pt x="932" y="12989"/>
                    <a:pt x="-1" y="1794"/>
                  </a:cubicBezTo>
                </a:path>
                <a:path w="34230" h="21600" stroke="0" extrusionOk="0">
                  <a:moveTo>
                    <a:pt x="34229" y="17468"/>
                  </a:moveTo>
                  <a:cubicBezTo>
                    <a:pt x="30537" y="20153"/>
                    <a:pt x="26090" y="21600"/>
                    <a:pt x="21525" y="21600"/>
                  </a:cubicBezTo>
                  <a:cubicBezTo>
                    <a:pt x="10291" y="21600"/>
                    <a:pt x="932" y="12989"/>
                    <a:pt x="-1" y="1794"/>
                  </a:cubicBezTo>
                  <a:lnTo>
                    <a:pt x="21525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Freeform 139">
              <a:extLst>
                <a:ext uri="{FF2B5EF4-FFF2-40B4-BE49-F238E27FC236}">
                  <a16:creationId xmlns:a16="http://schemas.microsoft.com/office/drawing/2014/main" id="{39696D8F-9DD7-5645-B38D-CDB080A0A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005"/>
              <a:ext cx="90" cy="142"/>
            </a:xfrm>
            <a:custGeom>
              <a:avLst/>
              <a:gdLst>
                <a:gd name="T0" fmla="*/ 0 w 27"/>
                <a:gd name="T1" fmla="*/ 43 h 43"/>
                <a:gd name="T2" fmla="*/ 21 w 27"/>
                <a:gd name="T3" fmla="*/ 0 h 43"/>
                <a:gd name="T4" fmla="*/ 27 w 27"/>
                <a:gd name="T5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43">
                  <a:moveTo>
                    <a:pt x="0" y="43"/>
                  </a:moveTo>
                  <a:lnTo>
                    <a:pt x="21" y="0"/>
                  </a:lnTo>
                  <a:lnTo>
                    <a:pt x="27" y="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Freeform 140">
              <a:extLst>
                <a:ext uri="{FF2B5EF4-FFF2-40B4-BE49-F238E27FC236}">
                  <a16:creationId xmlns:a16="http://schemas.microsoft.com/office/drawing/2014/main" id="{D202BAA3-713E-FD4B-8261-32EF27EC5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237"/>
              <a:ext cx="96" cy="86"/>
            </a:xfrm>
            <a:custGeom>
              <a:avLst/>
              <a:gdLst>
                <a:gd name="T0" fmla="*/ 80 w 96"/>
                <a:gd name="T1" fmla="*/ 0 h 86"/>
                <a:gd name="T2" fmla="*/ 96 w 96"/>
                <a:gd name="T3" fmla="*/ 16 h 86"/>
                <a:gd name="T4" fmla="*/ 13 w 96"/>
                <a:gd name="T5" fmla="*/ 86 h 86"/>
                <a:gd name="T6" fmla="*/ 0 w 96"/>
                <a:gd name="T7" fmla="*/ 69 h 86"/>
                <a:gd name="T8" fmla="*/ 80 w 9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6">
                  <a:moveTo>
                    <a:pt x="80" y="0"/>
                  </a:moveTo>
                  <a:lnTo>
                    <a:pt x="96" y="16"/>
                  </a:lnTo>
                  <a:lnTo>
                    <a:pt x="13" y="86"/>
                  </a:lnTo>
                  <a:lnTo>
                    <a:pt x="0" y="69"/>
                  </a:lnTo>
                  <a:lnTo>
                    <a:pt x="8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Arc 141">
              <a:extLst>
                <a:ext uri="{FF2B5EF4-FFF2-40B4-BE49-F238E27FC236}">
                  <a16:creationId xmlns:a16="http://schemas.microsoft.com/office/drawing/2014/main" id="{D1F4F753-92DE-E04A-B6E5-5334B1372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1237"/>
              <a:ext cx="11" cy="12"/>
            </a:xfrm>
            <a:custGeom>
              <a:avLst/>
              <a:gdLst>
                <a:gd name="G0" fmla="+- 7610 0 0"/>
                <a:gd name="G1" fmla="+- 21600 0 0"/>
                <a:gd name="G2" fmla="+- 21600 0 0"/>
                <a:gd name="T0" fmla="*/ 0 w 29210"/>
                <a:gd name="T1" fmla="*/ 1385 h 33549"/>
                <a:gd name="T2" fmla="*/ 25604 w 29210"/>
                <a:gd name="T3" fmla="*/ 33549 h 33549"/>
                <a:gd name="T4" fmla="*/ 7610 w 29210"/>
                <a:gd name="T5" fmla="*/ 21600 h 3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10" h="33549" fill="none" extrusionOk="0">
                  <a:moveTo>
                    <a:pt x="-1" y="1384"/>
                  </a:moveTo>
                  <a:cubicBezTo>
                    <a:pt x="2432" y="469"/>
                    <a:pt x="5010" y="0"/>
                    <a:pt x="7610" y="0"/>
                  </a:cubicBezTo>
                  <a:cubicBezTo>
                    <a:pt x="19539" y="0"/>
                    <a:pt x="29210" y="9670"/>
                    <a:pt x="29210" y="21600"/>
                  </a:cubicBezTo>
                  <a:cubicBezTo>
                    <a:pt x="29210" y="25851"/>
                    <a:pt x="27955" y="30007"/>
                    <a:pt x="25603" y="33548"/>
                  </a:cubicBezTo>
                </a:path>
                <a:path w="29210" h="33549" stroke="0" extrusionOk="0">
                  <a:moveTo>
                    <a:pt x="-1" y="1384"/>
                  </a:moveTo>
                  <a:cubicBezTo>
                    <a:pt x="2432" y="469"/>
                    <a:pt x="5010" y="0"/>
                    <a:pt x="7610" y="0"/>
                  </a:cubicBezTo>
                  <a:cubicBezTo>
                    <a:pt x="19539" y="0"/>
                    <a:pt x="29210" y="9670"/>
                    <a:pt x="29210" y="21600"/>
                  </a:cubicBezTo>
                  <a:cubicBezTo>
                    <a:pt x="29210" y="25851"/>
                    <a:pt x="27955" y="30007"/>
                    <a:pt x="25603" y="33548"/>
                  </a:cubicBezTo>
                  <a:lnTo>
                    <a:pt x="7610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142">
              <a:extLst>
                <a:ext uri="{FF2B5EF4-FFF2-40B4-BE49-F238E27FC236}">
                  <a16:creationId xmlns:a16="http://schemas.microsoft.com/office/drawing/2014/main" id="{46503888-DB9C-9F44-9DD9-DB7F18DAF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237"/>
              <a:ext cx="80" cy="6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3" name="Arc 143">
              <a:extLst>
                <a:ext uri="{FF2B5EF4-FFF2-40B4-BE49-F238E27FC236}">
                  <a16:creationId xmlns:a16="http://schemas.microsoft.com/office/drawing/2014/main" id="{653F31DE-0EE9-144F-88A4-A82AF0ED7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1237"/>
              <a:ext cx="11" cy="12"/>
            </a:xfrm>
            <a:custGeom>
              <a:avLst/>
              <a:gdLst>
                <a:gd name="G0" fmla="+- 7610 0 0"/>
                <a:gd name="G1" fmla="+- 21600 0 0"/>
                <a:gd name="G2" fmla="+- 21600 0 0"/>
                <a:gd name="T0" fmla="*/ 0 w 29210"/>
                <a:gd name="T1" fmla="*/ 1385 h 33549"/>
                <a:gd name="T2" fmla="*/ 25604 w 29210"/>
                <a:gd name="T3" fmla="*/ 33549 h 33549"/>
                <a:gd name="T4" fmla="*/ 7610 w 29210"/>
                <a:gd name="T5" fmla="*/ 21600 h 3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10" h="33549" fill="none" extrusionOk="0">
                  <a:moveTo>
                    <a:pt x="-1" y="1384"/>
                  </a:moveTo>
                  <a:cubicBezTo>
                    <a:pt x="2432" y="469"/>
                    <a:pt x="5010" y="0"/>
                    <a:pt x="7610" y="0"/>
                  </a:cubicBezTo>
                  <a:cubicBezTo>
                    <a:pt x="19539" y="0"/>
                    <a:pt x="29210" y="9670"/>
                    <a:pt x="29210" y="21600"/>
                  </a:cubicBezTo>
                  <a:cubicBezTo>
                    <a:pt x="29210" y="25851"/>
                    <a:pt x="27955" y="30007"/>
                    <a:pt x="25603" y="33548"/>
                  </a:cubicBezTo>
                </a:path>
                <a:path w="29210" h="33549" stroke="0" extrusionOk="0">
                  <a:moveTo>
                    <a:pt x="-1" y="1384"/>
                  </a:moveTo>
                  <a:cubicBezTo>
                    <a:pt x="2432" y="469"/>
                    <a:pt x="5010" y="0"/>
                    <a:pt x="7610" y="0"/>
                  </a:cubicBezTo>
                  <a:cubicBezTo>
                    <a:pt x="19539" y="0"/>
                    <a:pt x="29210" y="9670"/>
                    <a:pt x="29210" y="21600"/>
                  </a:cubicBezTo>
                  <a:cubicBezTo>
                    <a:pt x="29210" y="25851"/>
                    <a:pt x="27955" y="30007"/>
                    <a:pt x="25603" y="33548"/>
                  </a:cubicBezTo>
                  <a:lnTo>
                    <a:pt x="7610" y="2160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Freeform 144">
              <a:extLst>
                <a:ext uri="{FF2B5EF4-FFF2-40B4-BE49-F238E27FC236}">
                  <a16:creationId xmlns:a16="http://schemas.microsoft.com/office/drawing/2014/main" id="{EB8CE387-B013-1C4E-A2DC-AAE1AEB4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253"/>
              <a:ext cx="96" cy="70"/>
            </a:xfrm>
            <a:custGeom>
              <a:avLst/>
              <a:gdLst>
                <a:gd name="T0" fmla="*/ 29 w 29"/>
                <a:gd name="T1" fmla="*/ 0 h 21"/>
                <a:gd name="T2" fmla="*/ 4 w 29"/>
                <a:gd name="T3" fmla="*/ 21 h 21"/>
                <a:gd name="T4" fmla="*/ 0 w 29"/>
                <a:gd name="T5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1">
                  <a:moveTo>
                    <a:pt x="29" y="0"/>
                  </a:moveTo>
                  <a:lnTo>
                    <a:pt x="4" y="21"/>
                  </a:lnTo>
                  <a:lnTo>
                    <a:pt x="0" y="16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Oval 145">
              <a:extLst>
                <a:ext uri="{FF2B5EF4-FFF2-40B4-BE49-F238E27FC236}">
                  <a16:creationId xmlns:a16="http://schemas.microsoft.com/office/drawing/2014/main" id="{EB82C07E-73A7-7147-BD09-C456E0019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743"/>
              <a:ext cx="230" cy="229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" name="Oval 146">
              <a:extLst>
                <a:ext uri="{FF2B5EF4-FFF2-40B4-BE49-F238E27FC236}">
                  <a16:creationId xmlns:a16="http://schemas.microsoft.com/office/drawing/2014/main" id="{E6B023B6-CE06-4B4D-83BA-69967A56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743"/>
              <a:ext cx="230" cy="22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" name="Freeform 147">
              <a:extLst>
                <a:ext uri="{FF2B5EF4-FFF2-40B4-BE49-F238E27FC236}">
                  <a16:creationId xmlns:a16="http://schemas.microsoft.com/office/drawing/2014/main" id="{61422FC8-160C-934F-A8D4-C6584C061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1303"/>
              <a:ext cx="47" cy="444"/>
            </a:xfrm>
            <a:custGeom>
              <a:avLst/>
              <a:gdLst>
                <a:gd name="T0" fmla="*/ 20 w 47"/>
                <a:gd name="T1" fmla="*/ 444 h 444"/>
                <a:gd name="T2" fmla="*/ 0 w 47"/>
                <a:gd name="T3" fmla="*/ 444 h 444"/>
                <a:gd name="T4" fmla="*/ 24 w 47"/>
                <a:gd name="T5" fmla="*/ 0 h 444"/>
                <a:gd name="T6" fmla="*/ 47 w 47"/>
                <a:gd name="T7" fmla="*/ 0 h 444"/>
                <a:gd name="T8" fmla="*/ 20 w 47"/>
                <a:gd name="T9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44">
                  <a:moveTo>
                    <a:pt x="20" y="444"/>
                  </a:moveTo>
                  <a:lnTo>
                    <a:pt x="0" y="444"/>
                  </a:lnTo>
                  <a:lnTo>
                    <a:pt x="24" y="0"/>
                  </a:lnTo>
                  <a:lnTo>
                    <a:pt x="47" y="0"/>
                  </a:lnTo>
                  <a:lnTo>
                    <a:pt x="20" y="44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" name="Arc 148">
              <a:extLst>
                <a:ext uri="{FF2B5EF4-FFF2-40B4-BE49-F238E27FC236}">
                  <a16:creationId xmlns:a16="http://schemas.microsoft.com/office/drawing/2014/main" id="{E5B1A89C-A177-8741-B3A7-E8690E02F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" y="1722"/>
              <a:ext cx="17" cy="25"/>
            </a:xfrm>
            <a:custGeom>
              <a:avLst/>
              <a:gdLst>
                <a:gd name="G0" fmla="+- 7690 0 0"/>
                <a:gd name="G1" fmla="+- 0 0 0"/>
                <a:gd name="G2" fmla="+- 21600 0 0"/>
                <a:gd name="T0" fmla="*/ 14273 w 14273"/>
                <a:gd name="T1" fmla="*/ 20572 h 21600"/>
                <a:gd name="T2" fmla="*/ 0 w 14273"/>
                <a:gd name="T3" fmla="*/ 20185 h 21600"/>
                <a:gd name="T4" fmla="*/ 7690 w 1427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73" h="21600" fill="none" extrusionOk="0">
                  <a:moveTo>
                    <a:pt x="14273" y="20572"/>
                  </a:moveTo>
                  <a:cubicBezTo>
                    <a:pt x="12145" y="21253"/>
                    <a:pt x="9924" y="21600"/>
                    <a:pt x="7690" y="21600"/>
                  </a:cubicBezTo>
                  <a:cubicBezTo>
                    <a:pt x="5061" y="21600"/>
                    <a:pt x="2455" y="21120"/>
                    <a:pt x="0" y="20184"/>
                  </a:cubicBezTo>
                </a:path>
                <a:path w="14273" h="21600" stroke="0" extrusionOk="0">
                  <a:moveTo>
                    <a:pt x="14273" y="20572"/>
                  </a:moveTo>
                  <a:cubicBezTo>
                    <a:pt x="12145" y="21253"/>
                    <a:pt x="9924" y="21600"/>
                    <a:pt x="7690" y="21600"/>
                  </a:cubicBezTo>
                  <a:cubicBezTo>
                    <a:pt x="5061" y="21600"/>
                    <a:pt x="2455" y="21120"/>
                    <a:pt x="0" y="20184"/>
                  </a:cubicBezTo>
                  <a:lnTo>
                    <a:pt x="769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" name="Line 149">
              <a:extLst>
                <a:ext uri="{FF2B5EF4-FFF2-40B4-BE49-F238E27FC236}">
                  <a16:creationId xmlns:a16="http://schemas.microsoft.com/office/drawing/2014/main" id="{D94F55BA-17A3-F14E-9FAE-D0B208A6C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1303"/>
              <a:ext cx="27" cy="4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" name="Arc 150">
              <a:extLst>
                <a:ext uri="{FF2B5EF4-FFF2-40B4-BE49-F238E27FC236}">
                  <a16:creationId xmlns:a16="http://schemas.microsoft.com/office/drawing/2014/main" id="{D4C9C217-45B3-F648-B257-BC573CB53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" y="1722"/>
              <a:ext cx="17" cy="25"/>
            </a:xfrm>
            <a:custGeom>
              <a:avLst/>
              <a:gdLst>
                <a:gd name="G0" fmla="+- 7690 0 0"/>
                <a:gd name="G1" fmla="+- 0 0 0"/>
                <a:gd name="G2" fmla="+- 21600 0 0"/>
                <a:gd name="T0" fmla="*/ 14273 w 14273"/>
                <a:gd name="T1" fmla="*/ 20572 h 21600"/>
                <a:gd name="T2" fmla="*/ 0 w 14273"/>
                <a:gd name="T3" fmla="*/ 20185 h 21600"/>
                <a:gd name="T4" fmla="*/ 7690 w 1427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73" h="21600" fill="none" extrusionOk="0">
                  <a:moveTo>
                    <a:pt x="14273" y="20572"/>
                  </a:moveTo>
                  <a:cubicBezTo>
                    <a:pt x="12145" y="21253"/>
                    <a:pt x="9924" y="21600"/>
                    <a:pt x="7690" y="21600"/>
                  </a:cubicBezTo>
                  <a:cubicBezTo>
                    <a:pt x="5061" y="21600"/>
                    <a:pt x="2455" y="21120"/>
                    <a:pt x="0" y="20184"/>
                  </a:cubicBezTo>
                </a:path>
                <a:path w="14273" h="21600" stroke="0" extrusionOk="0">
                  <a:moveTo>
                    <a:pt x="14273" y="20572"/>
                  </a:moveTo>
                  <a:cubicBezTo>
                    <a:pt x="12145" y="21253"/>
                    <a:pt x="9924" y="21600"/>
                    <a:pt x="7690" y="21600"/>
                  </a:cubicBezTo>
                  <a:cubicBezTo>
                    <a:pt x="5061" y="21600"/>
                    <a:pt x="2455" y="21120"/>
                    <a:pt x="0" y="20184"/>
                  </a:cubicBezTo>
                  <a:lnTo>
                    <a:pt x="7690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" name="Freeform 151">
              <a:extLst>
                <a:ext uri="{FF2B5EF4-FFF2-40B4-BE49-F238E27FC236}">
                  <a16:creationId xmlns:a16="http://schemas.microsoft.com/office/drawing/2014/main" id="{3570756D-DD5F-1445-A735-5F4A1C0F7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1303"/>
              <a:ext cx="47" cy="444"/>
            </a:xfrm>
            <a:custGeom>
              <a:avLst/>
              <a:gdLst>
                <a:gd name="T0" fmla="*/ 0 w 14"/>
                <a:gd name="T1" fmla="*/ 134 h 134"/>
                <a:gd name="T2" fmla="*/ 7 w 14"/>
                <a:gd name="T3" fmla="*/ 0 h 134"/>
                <a:gd name="T4" fmla="*/ 14 w 14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34">
                  <a:moveTo>
                    <a:pt x="0" y="134"/>
                  </a:moveTo>
                  <a:lnTo>
                    <a:pt x="7" y="0"/>
                  </a:lnTo>
                  <a:lnTo>
                    <a:pt x="14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" name="Freeform 152">
              <a:extLst>
                <a:ext uri="{FF2B5EF4-FFF2-40B4-BE49-F238E27FC236}">
                  <a16:creationId xmlns:a16="http://schemas.microsoft.com/office/drawing/2014/main" id="{60DAEE7F-537C-CB44-A2B6-2A4D9B85C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" y="1872"/>
              <a:ext cx="120" cy="103"/>
            </a:xfrm>
            <a:custGeom>
              <a:avLst/>
              <a:gdLst>
                <a:gd name="T0" fmla="*/ 107 w 120"/>
                <a:gd name="T1" fmla="*/ 0 h 103"/>
                <a:gd name="T2" fmla="*/ 120 w 120"/>
                <a:gd name="T3" fmla="*/ 20 h 103"/>
                <a:gd name="T4" fmla="*/ 13 w 120"/>
                <a:gd name="T5" fmla="*/ 103 h 103"/>
                <a:gd name="T6" fmla="*/ 0 w 120"/>
                <a:gd name="T7" fmla="*/ 87 h 103"/>
                <a:gd name="T8" fmla="*/ 107 w 120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3">
                  <a:moveTo>
                    <a:pt x="107" y="0"/>
                  </a:moveTo>
                  <a:lnTo>
                    <a:pt x="120" y="20"/>
                  </a:lnTo>
                  <a:lnTo>
                    <a:pt x="13" y="103"/>
                  </a:lnTo>
                  <a:lnTo>
                    <a:pt x="0" y="87"/>
                  </a:lnTo>
                  <a:lnTo>
                    <a:pt x="10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" name="Arc 153">
              <a:extLst>
                <a:ext uri="{FF2B5EF4-FFF2-40B4-BE49-F238E27FC236}">
                  <a16:creationId xmlns:a16="http://schemas.microsoft.com/office/drawing/2014/main" id="{8D8EBD2C-D21F-1846-B1E8-5F3B7A92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872"/>
              <a:ext cx="12" cy="16"/>
            </a:xfrm>
            <a:custGeom>
              <a:avLst/>
              <a:gdLst>
                <a:gd name="G0" fmla="+- 8022 0 0"/>
                <a:gd name="G1" fmla="+- 21600 0 0"/>
                <a:gd name="G2" fmla="+- 21600 0 0"/>
                <a:gd name="T0" fmla="*/ 0 w 29622"/>
                <a:gd name="T1" fmla="*/ 1545 h 39917"/>
                <a:gd name="T2" fmla="*/ 19470 w 29622"/>
                <a:gd name="T3" fmla="*/ 39917 h 39917"/>
                <a:gd name="T4" fmla="*/ 8022 w 29622"/>
                <a:gd name="T5" fmla="*/ 21600 h 39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22" h="39917" fill="none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047"/>
                    <a:pt x="25785" y="35969"/>
                    <a:pt x="19469" y="39916"/>
                  </a:cubicBezTo>
                </a:path>
                <a:path w="29622" h="39917" stroke="0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047"/>
                    <a:pt x="25785" y="35969"/>
                    <a:pt x="19469" y="39916"/>
                  </a:cubicBezTo>
                  <a:lnTo>
                    <a:pt x="8022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" name="Line 154">
              <a:extLst>
                <a:ext uri="{FF2B5EF4-FFF2-40B4-BE49-F238E27FC236}">
                  <a16:creationId xmlns:a16="http://schemas.microsoft.com/office/drawing/2014/main" id="{D35A7056-2D82-4F4F-9771-DC4165AEE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4" y="1872"/>
              <a:ext cx="107" cy="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" name="Arc 155">
              <a:extLst>
                <a:ext uri="{FF2B5EF4-FFF2-40B4-BE49-F238E27FC236}">
                  <a16:creationId xmlns:a16="http://schemas.microsoft.com/office/drawing/2014/main" id="{1C7A1C8D-03E3-6342-A3AA-10ED22F8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872"/>
              <a:ext cx="12" cy="16"/>
            </a:xfrm>
            <a:custGeom>
              <a:avLst/>
              <a:gdLst>
                <a:gd name="G0" fmla="+- 8022 0 0"/>
                <a:gd name="G1" fmla="+- 21600 0 0"/>
                <a:gd name="G2" fmla="+- 21600 0 0"/>
                <a:gd name="T0" fmla="*/ 0 w 29622"/>
                <a:gd name="T1" fmla="*/ 1545 h 39917"/>
                <a:gd name="T2" fmla="*/ 19470 w 29622"/>
                <a:gd name="T3" fmla="*/ 39917 h 39917"/>
                <a:gd name="T4" fmla="*/ 8022 w 29622"/>
                <a:gd name="T5" fmla="*/ 21600 h 39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22" h="39917" fill="none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047"/>
                    <a:pt x="25785" y="35969"/>
                    <a:pt x="19469" y="39916"/>
                  </a:cubicBezTo>
                </a:path>
                <a:path w="29622" h="39917" stroke="0" extrusionOk="0">
                  <a:moveTo>
                    <a:pt x="-1" y="1544"/>
                  </a:moveTo>
                  <a:cubicBezTo>
                    <a:pt x="2551" y="524"/>
                    <a:pt x="5274" y="0"/>
                    <a:pt x="8022" y="0"/>
                  </a:cubicBezTo>
                  <a:cubicBezTo>
                    <a:pt x="19951" y="0"/>
                    <a:pt x="29622" y="9670"/>
                    <a:pt x="29622" y="21600"/>
                  </a:cubicBezTo>
                  <a:cubicBezTo>
                    <a:pt x="29622" y="29047"/>
                    <a:pt x="25785" y="35969"/>
                    <a:pt x="19469" y="39916"/>
                  </a:cubicBezTo>
                  <a:lnTo>
                    <a:pt x="8022" y="2160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6" name="Freeform 156">
              <a:extLst>
                <a:ext uri="{FF2B5EF4-FFF2-40B4-BE49-F238E27FC236}">
                  <a16:creationId xmlns:a16="http://schemas.microsoft.com/office/drawing/2014/main" id="{B8DFE510-8DC7-DA4D-8E54-76AB2C3E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" y="1892"/>
              <a:ext cx="120" cy="83"/>
            </a:xfrm>
            <a:custGeom>
              <a:avLst/>
              <a:gdLst>
                <a:gd name="T0" fmla="*/ 36 w 36"/>
                <a:gd name="T1" fmla="*/ 0 h 25"/>
                <a:gd name="T2" fmla="*/ 4 w 36"/>
                <a:gd name="T3" fmla="*/ 25 h 25"/>
                <a:gd name="T4" fmla="*/ 0 w 36"/>
                <a:gd name="T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5">
                  <a:moveTo>
                    <a:pt x="36" y="0"/>
                  </a:moveTo>
                  <a:lnTo>
                    <a:pt x="4" y="25"/>
                  </a:lnTo>
                  <a:lnTo>
                    <a:pt x="0" y="2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7" name="Oval 157">
              <a:extLst>
                <a:ext uri="{FF2B5EF4-FFF2-40B4-BE49-F238E27FC236}">
                  <a16:creationId xmlns:a16="http://schemas.microsoft.com/office/drawing/2014/main" id="{194285DA-25EB-BC4A-B555-2D43587CD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1187"/>
              <a:ext cx="117" cy="11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8" name="Oval 158">
              <a:extLst>
                <a:ext uri="{FF2B5EF4-FFF2-40B4-BE49-F238E27FC236}">
                  <a16:creationId xmlns:a16="http://schemas.microsoft.com/office/drawing/2014/main" id="{FE21C6B9-436A-C34F-AD56-1E00298C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1187"/>
              <a:ext cx="117" cy="11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9" name="Freeform 159">
              <a:extLst>
                <a:ext uri="{FF2B5EF4-FFF2-40B4-BE49-F238E27FC236}">
                  <a16:creationId xmlns:a16="http://schemas.microsoft.com/office/drawing/2014/main" id="{8D365AD2-D893-1E42-AD8F-0875059B2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" y="1253"/>
              <a:ext cx="126" cy="126"/>
            </a:xfrm>
            <a:custGeom>
              <a:avLst/>
              <a:gdLst>
                <a:gd name="T0" fmla="*/ 113 w 126"/>
                <a:gd name="T1" fmla="*/ 0 h 126"/>
                <a:gd name="T2" fmla="*/ 126 w 126"/>
                <a:gd name="T3" fmla="*/ 17 h 126"/>
                <a:gd name="T4" fmla="*/ 17 w 126"/>
                <a:gd name="T5" fmla="*/ 126 h 126"/>
                <a:gd name="T6" fmla="*/ 0 w 126"/>
                <a:gd name="T7" fmla="*/ 109 h 126"/>
                <a:gd name="T8" fmla="*/ 113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13" y="0"/>
                  </a:moveTo>
                  <a:lnTo>
                    <a:pt x="126" y="17"/>
                  </a:lnTo>
                  <a:lnTo>
                    <a:pt x="17" y="126"/>
                  </a:lnTo>
                  <a:lnTo>
                    <a:pt x="0" y="109"/>
                  </a:lnTo>
                  <a:lnTo>
                    <a:pt x="11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0" name="Arc 160">
              <a:extLst>
                <a:ext uri="{FF2B5EF4-FFF2-40B4-BE49-F238E27FC236}">
                  <a16:creationId xmlns:a16="http://schemas.microsoft.com/office/drawing/2014/main" id="{E0EEF012-9180-D140-86A9-E7CFD0718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" y="1253"/>
              <a:ext cx="11" cy="14"/>
            </a:xfrm>
            <a:custGeom>
              <a:avLst/>
              <a:gdLst>
                <a:gd name="G0" fmla="+- 7211 0 0"/>
                <a:gd name="G1" fmla="+- 21600 0 0"/>
                <a:gd name="G2" fmla="+- 21600 0 0"/>
                <a:gd name="T0" fmla="*/ 0 w 28811"/>
                <a:gd name="T1" fmla="*/ 1239 h 36404"/>
                <a:gd name="T2" fmla="*/ 22940 w 28811"/>
                <a:gd name="T3" fmla="*/ 36404 h 36404"/>
                <a:gd name="T4" fmla="*/ 7211 w 28811"/>
                <a:gd name="T5" fmla="*/ 21600 h 36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11" h="36404" fill="none" extrusionOk="0">
                  <a:moveTo>
                    <a:pt x="0" y="1239"/>
                  </a:moveTo>
                  <a:cubicBezTo>
                    <a:pt x="2315" y="419"/>
                    <a:pt x="4754" y="0"/>
                    <a:pt x="7211" y="0"/>
                  </a:cubicBezTo>
                  <a:cubicBezTo>
                    <a:pt x="19140" y="0"/>
                    <a:pt x="28811" y="9670"/>
                    <a:pt x="28811" y="21600"/>
                  </a:cubicBezTo>
                  <a:cubicBezTo>
                    <a:pt x="28811" y="27102"/>
                    <a:pt x="26711" y="32397"/>
                    <a:pt x="22940" y="36404"/>
                  </a:cubicBezTo>
                </a:path>
                <a:path w="28811" h="36404" stroke="0" extrusionOk="0">
                  <a:moveTo>
                    <a:pt x="0" y="1239"/>
                  </a:moveTo>
                  <a:cubicBezTo>
                    <a:pt x="2315" y="419"/>
                    <a:pt x="4754" y="0"/>
                    <a:pt x="7211" y="0"/>
                  </a:cubicBezTo>
                  <a:cubicBezTo>
                    <a:pt x="19140" y="0"/>
                    <a:pt x="28811" y="9670"/>
                    <a:pt x="28811" y="21600"/>
                  </a:cubicBezTo>
                  <a:cubicBezTo>
                    <a:pt x="28811" y="27102"/>
                    <a:pt x="26711" y="32397"/>
                    <a:pt x="22940" y="36404"/>
                  </a:cubicBezTo>
                  <a:lnTo>
                    <a:pt x="7211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1" name="Line 161">
              <a:extLst>
                <a:ext uri="{FF2B5EF4-FFF2-40B4-BE49-F238E27FC236}">
                  <a16:creationId xmlns:a16="http://schemas.microsoft.com/office/drawing/2014/main" id="{0228A929-1D8F-9045-9EEC-CB0A2278F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4" y="1253"/>
              <a:ext cx="113" cy="10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2" name="Arc 162">
              <a:extLst>
                <a:ext uri="{FF2B5EF4-FFF2-40B4-BE49-F238E27FC236}">
                  <a16:creationId xmlns:a16="http://schemas.microsoft.com/office/drawing/2014/main" id="{FBF8FE40-D29E-F445-B397-B9F9797C3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" y="1253"/>
              <a:ext cx="11" cy="14"/>
            </a:xfrm>
            <a:custGeom>
              <a:avLst/>
              <a:gdLst>
                <a:gd name="G0" fmla="+- 7211 0 0"/>
                <a:gd name="G1" fmla="+- 21600 0 0"/>
                <a:gd name="G2" fmla="+- 21600 0 0"/>
                <a:gd name="T0" fmla="*/ 0 w 28811"/>
                <a:gd name="T1" fmla="*/ 1239 h 36404"/>
                <a:gd name="T2" fmla="*/ 22940 w 28811"/>
                <a:gd name="T3" fmla="*/ 36404 h 36404"/>
                <a:gd name="T4" fmla="*/ 7211 w 28811"/>
                <a:gd name="T5" fmla="*/ 21600 h 36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11" h="36404" fill="none" extrusionOk="0">
                  <a:moveTo>
                    <a:pt x="0" y="1239"/>
                  </a:moveTo>
                  <a:cubicBezTo>
                    <a:pt x="2315" y="419"/>
                    <a:pt x="4754" y="0"/>
                    <a:pt x="7211" y="0"/>
                  </a:cubicBezTo>
                  <a:cubicBezTo>
                    <a:pt x="19140" y="0"/>
                    <a:pt x="28811" y="9670"/>
                    <a:pt x="28811" y="21600"/>
                  </a:cubicBezTo>
                  <a:cubicBezTo>
                    <a:pt x="28811" y="27102"/>
                    <a:pt x="26711" y="32397"/>
                    <a:pt x="22940" y="36404"/>
                  </a:cubicBezTo>
                </a:path>
                <a:path w="28811" h="36404" stroke="0" extrusionOk="0">
                  <a:moveTo>
                    <a:pt x="0" y="1239"/>
                  </a:moveTo>
                  <a:cubicBezTo>
                    <a:pt x="2315" y="419"/>
                    <a:pt x="4754" y="0"/>
                    <a:pt x="7211" y="0"/>
                  </a:cubicBezTo>
                  <a:cubicBezTo>
                    <a:pt x="19140" y="0"/>
                    <a:pt x="28811" y="9670"/>
                    <a:pt x="28811" y="21600"/>
                  </a:cubicBezTo>
                  <a:cubicBezTo>
                    <a:pt x="28811" y="27102"/>
                    <a:pt x="26711" y="32397"/>
                    <a:pt x="22940" y="36404"/>
                  </a:cubicBezTo>
                  <a:lnTo>
                    <a:pt x="7211" y="2160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3" name="Freeform 163">
              <a:extLst>
                <a:ext uri="{FF2B5EF4-FFF2-40B4-BE49-F238E27FC236}">
                  <a16:creationId xmlns:a16="http://schemas.microsoft.com/office/drawing/2014/main" id="{CF7E6923-AAA3-2E43-8C8A-37AE52ECA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" y="1270"/>
              <a:ext cx="126" cy="109"/>
            </a:xfrm>
            <a:custGeom>
              <a:avLst/>
              <a:gdLst>
                <a:gd name="T0" fmla="*/ 38 w 38"/>
                <a:gd name="T1" fmla="*/ 0 h 33"/>
                <a:gd name="T2" fmla="*/ 5 w 38"/>
                <a:gd name="T3" fmla="*/ 33 h 33"/>
                <a:gd name="T4" fmla="*/ 0 w 38"/>
                <a:gd name="T5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3">
                  <a:moveTo>
                    <a:pt x="38" y="0"/>
                  </a:moveTo>
                  <a:lnTo>
                    <a:pt x="5" y="33"/>
                  </a:lnTo>
                  <a:lnTo>
                    <a:pt x="0" y="2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4" name="Oval 164" descr="Small checker board">
              <a:extLst>
                <a:ext uri="{FF2B5EF4-FFF2-40B4-BE49-F238E27FC236}">
                  <a16:creationId xmlns:a16="http://schemas.microsoft.com/office/drawing/2014/main" id="{872052CB-EE71-AE4F-BB2B-3AF6DD74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816"/>
              <a:ext cx="230" cy="229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5" name="Oval 165">
              <a:extLst>
                <a:ext uri="{FF2B5EF4-FFF2-40B4-BE49-F238E27FC236}">
                  <a16:creationId xmlns:a16="http://schemas.microsoft.com/office/drawing/2014/main" id="{B6F60227-5835-944F-838E-0333C957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816"/>
              <a:ext cx="230" cy="22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6" name="Oval 166">
              <a:extLst>
                <a:ext uri="{FF2B5EF4-FFF2-40B4-BE49-F238E27FC236}">
                  <a16:creationId xmlns:a16="http://schemas.microsoft.com/office/drawing/2014/main" id="{0F094870-D745-FA41-AD59-093046C13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1836"/>
              <a:ext cx="116" cy="11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7" name="Oval 167">
              <a:extLst>
                <a:ext uri="{FF2B5EF4-FFF2-40B4-BE49-F238E27FC236}">
                  <a16:creationId xmlns:a16="http://schemas.microsoft.com/office/drawing/2014/main" id="{A027B08E-6763-0B48-B0CA-3ABCDAF93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1836"/>
              <a:ext cx="116" cy="11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8" name="Freeform 168">
              <a:extLst>
                <a:ext uri="{FF2B5EF4-FFF2-40B4-BE49-F238E27FC236}">
                  <a16:creationId xmlns:a16="http://schemas.microsoft.com/office/drawing/2014/main" id="{6AEA100F-20DE-F549-B8D0-702E75456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" y="1409"/>
              <a:ext cx="30" cy="430"/>
            </a:xfrm>
            <a:custGeom>
              <a:avLst/>
              <a:gdLst>
                <a:gd name="T0" fmla="*/ 23 w 30"/>
                <a:gd name="T1" fmla="*/ 430 h 430"/>
                <a:gd name="T2" fmla="*/ 0 w 30"/>
                <a:gd name="T3" fmla="*/ 430 h 430"/>
                <a:gd name="T4" fmla="*/ 6 w 30"/>
                <a:gd name="T5" fmla="*/ 0 h 430"/>
                <a:gd name="T6" fmla="*/ 30 w 30"/>
                <a:gd name="T7" fmla="*/ 0 h 430"/>
                <a:gd name="T8" fmla="*/ 23 w 30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30">
                  <a:moveTo>
                    <a:pt x="23" y="430"/>
                  </a:moveTo>
                  <a:lnTo>
                    <a:pt x="0" y="430"/>
                  </a:lnTo>
                  <a:lnTo>
                    <a:pt x="6" y="0"/>
                  </a:lnTo>
                  <a:lnTo>
                    <a:pt x="30" y="0"/>
                  </a:lnTo>
                  <a:lnTo>
                    <a:pt x="23" y="43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9" name="Arc 169">
              <a:extLst>
                <a:ext uri="{FF2B5EF4-FFF2-40B4-BE49-F238E27FC236}">
                  <a16:creationId xmlns:a16="http://schemas.microsoft.com/office/drawing/2014/main" id="{6D9203AE-6526-5947-A0ED-EA16FA0B5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" y="1811"/>
              <a:ext cx="19" cy="28"/>
            </a:xfrm>
            <a:custGeom>
              <a:avLst/>
              <a:gdLst>
                <a:gd name="G0" fmla="+- 6504 0 0"/>
                <a:gd name="G1" fmla="+- 0 0 0"/>
                <a:gd name="G2" fmla="+- 21600 0 0"/>
                <a:gd name="T0" fmla="*/ 14282 w 14282"/>
                <a:gd name="T1" fmla="*/ 20151 h 21600"/>
                <a:gd name="T2" fmla="*/ 0 w 14282"/>
                <a:gd name="T3" fmla="*/ 20597 h 21600"/>
                <a:gd name="T4" fmla="*/ 6504 w 1428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82" h="21600" fill="none" extrusionOk="0">
                  <a:moveTo>
                    <a:pt x="14281" y="20150"/>
                  </a:moveTo>
                  <a:cubicBezTo>
                    <a:pt x="11800" y="21108"/>
                    <a:pt x="9163" y="21600"/>
                    <a:pt x="6504" y="21600"/>
                  </a:cubicBezTo>
                  <a:cubicBezTo>
                    <a:pt x="4297" y="21600"/>
                    <a:pt x="2103" y="21261"/>
                    <a:pt x="-1" y="20597"/>
                  </a:cubicBezTo>
                </a:path>
                <a:path w="14282" h="21600" stroke="0" extrusionOk="0">
                  <a:moveTo>
                    <a:pt x="14281" y="20150"/>
                  </a:moveTo>
                  <a:cubicBezTo>
                    <a:pt x="11800" y="21108"/>
                    <a:pt x="9163" y="21600"/>
                    <a:pt x="6504" y="21600"/>
                  </a:cubicBezTo>
                  <a:cubicBezTo>
                    <a:pt x="4297" y="21600"/>
                    <a:pt x="2103" y="21261"/>
                    <a:pt x="-1" y="20597"/>
                  </a:cubicBezTo>
                  <a:lnTo>
                    <a:pt x="650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0" name="Line 170">
              <a:extLst>
                <a:ext uri="{FF2B5EF4-FFF2-40B4-BE49-F238E27FC236}">
                  <a16:creationId xmlns:a16="http://schemas.microsoft.com/office/drawing/2014/main" id="{CF1EBD7B-3A1E-9449-BD25-5F365F3B8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8" y="1409"/>
              <a:ext cx="7" cy="43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1" name="Arc 171">
              <a:extLst>
                <a:ext uri="{FF2B5EF4-FFF2-40B4-BE49-F238E27FC236}">
                  <a16:creationId xmlns:a16="http://schemas.microsoft.com/office/drawing/2014/main" id="{1680E065-1051-A24C-A6E9-9E0090A2E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" y="1811"/>
              <a:ext cx="19" cy="28"/>
            </a:xfrm>
            <a:custGeom>
              <a:avLst/>
              <a:gdLst>
                <a:gd name="G0" fmla="+- 6504 0 0"/>
                <a:gd name="G1" fmla="+- 0 0 0"/>
                <a:gd name="G2" fmla="+- 21600 0 0"/>
                <a:gd name="T0" fmla="*/ 14282 w 14282"/>
                <a:gd name="T1" fmla="*/ 20151 h 21600"/>
                <a:gd name="T2" fmla="*/ 0 w 14282"/>
                <a:gd name="T3" fmla="*/ 20597 h 21600"/>
                <a:gd name="T4" fmla="*/ 6504 w 1428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82" h="21600" fill="none" extrusionOk="0">
                  <a:moveTo>
                    <a:pt x="14281" y="20150"/>
                  </a:moveTo>
                  <a:cubicBezTo>
                    <a:pt x="11800" y="21108"/>
                    <a:pt x="9163" y="21600"/>
                    <a:pt x="6504" y="21600"/>
                  </a:cubicBezTo>
                  <a:cubicBezTo>
                    <a:pt x="4297" y="21600"/>
                    <a:pt x="2103" y="21261"/>
                    <a:pt x="-1" y="20597"/>
                  </a:cubicBezTo>
                </a:path>
                <a:path w="14282" h="21600" stroke="0" extrusionOk="0">
                  <a:moveTo>
                    <a:pt x="14281" y="20150"/>
                  </a:moveTo>
                  <a:cubicBezTo>
                    <a:pt x="11800" y="21108"/>
                    <a:pt x="9163" y="21600"/>
                    <a:pt x="6504" y="21600"/>
                  </a:cubicBezTo>
                  <a:cubicBezTo>
                    <a:pt x="4297" y="21600"/>
                    <a:pt x="2103" y="21261"/>
                    <a:pt x="-1" y="20597"/>
                  </a:cubicBezTo>
                  <a:lnTo>
                    <a:pt x="6504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2" name="Freeform 172">
              <a:extLst>
                <a:ext uri="{FF2B5EF4-FFF2-40B4-BE49-F238E27FC236}">
                  <a16:creationId xmlns:a16="http://schemas.microsoft.com/office/drawing/2014/main" id="{CD07C1AB-3995-614E-B987-730195EB7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" y="1409"/>
              <a:ext cx="30" cy="430"/>
            </a:xfrm>
            <a:custGeom>
              <a:avLst/>
              <a:gdLst>
                <a:gd name="T0" fmla="*/ 0 w 9"/>
                <a:gd name="T1" fmla="*/ 130 h 130"/>
                <a:gd name="T2" fmla="*/ 2 w 9"/>
                <a:gd name="T3" fmla="*/ 0 h 130"/>
                <a:gd name="T4" fmla="*/ 9 w 9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30">
                  <a:moveTo>
                    <a:pt x="0" y="130"/>
                  </a:moveTo>
                  <a:lnTo>
                    <a:pt x="2" y="0"/>
                  </a:lnTo>
                  <a:lnTo>
                    <a:pt x="9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3" name="Freeform 173">
              <a:extLst>
                <a:ext uri="{FF2B5EF4-FFF2-40B4-BE49-F238E27FC236}">
                  <a16:creationId xmlns:a16="http://schemas.microsoft.com/office/drawing/2014/main" id="{436A8899-210C-BE4F-894A-373FF53A1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1889"/>
              <a:ext cx="427" cy="46"/>
            </a:xfrm>
            <a:custGeom>
              <a:avLst/>
              <a:gdLst>
                <a:gd name="T0" fmla="*/ 0 w 427"/>
                <a:gd name="T1" fmla="*/ 20 h 46"/>
                <a:gd name="T2" fmla="*/ 0 w 427"/>
                <a:gd name="T3" fmla="*/ 0 h 46"/>
                <a:gd name="T4" fmla="*/ 427 w 427"/>
                <a:gd name="T5" fmla="*/ 27 h 46"/>
                <a:gd name="T6" fmla="*/ 427 w 427"/>
                <a:gd name="T7" fmla="*/ 46 h 46"/>
                <a:gd name="T8" fmla="*/ 0 w 427"/>
                <a:gd name="T9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6">
                  <a:moveTo>
                    <a:pt x="0" y="20"/>
                  </a:moveTo>
                  <a:lnTo>
                    <a:pt x="0" y="0"/>
                  </a:lnTo>
                  <a:lnTo>
                    <a:pt x="427" y="27"/>
                  </a:lnTo>
                  <a:lnTo>
                    <a:pt x="427" y="46"/>
                  </a:lnTo>
                  <a:lnTo>
                    <a:pt x="0" y="2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4" name="Arc 174">
              <a:extLst>
                <a:ext uri="{FF2B5EF4-FFF2-40B4-BE49-F238E27FC236}">
                  <a16:creationId xmlns:a16="http://schemas.microsoft.com/office/drawing/2014/main" id="{34E55F8D-E5DE-4941-AFDE-0CC55B8F4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1890"/>
              <a:ext cx="22" cy="19"/>
            </a:xfrm>
            <a:custGeom>
              <a:avLst/>
              <a:gdLst>
                <a:gd name="G0" fmla="+- 21600 0 0"/>
                <a:gd name="G1" fmla="+- 11113 0 0"/>
                <a:gd name="G2" fmla="+- 21600 0 0"/>
                <a:gd name="T0" fmla="*/ 1693 w 21600"/>
                <a:gd name="T1" fmla="*/ 19495 h 19495"/>
                <a:gd name="T2" fmla="*/ 3078 w 21600"/>
                <a:gd name="T3" fmla="*/ 0 h 19495"/>
                <a:gd name="T4" fmla="*/ 21600 w 21600"/>
                <a:gd name="T5" fmla="*/ 11113 h 19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495" fill="none" extrusionOk="0">
                  <a:moveTo>
                    <a:pt x="1692" y="19495"/>
                  </a:moveTo>
                  <a:cubicBezTo>
                    <a:pt x="575" y="16841"/>
                    <a:pt x="0" y="13991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</a:path>
                <a:path w="21600" h="19495" stroke="0" extrusionOk="0">
                  <a:moveTo>
                    <a:pt x="1692" y="19495"/>
                  </a:moveTo>
                  <a:cubicBezTo>
                    <a:pt x="575" y="16841"/>
                    <a:pt x="0" y="13991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  <a:lnTo>
                    <a:pt x="21600" y="1111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5" name="Line 175">
              <a:extLst>
                <a:ext uri="{FF2B5EF4-FFF2-40B4-BE49-F238E27FC236}">
                  <a16:creationId xmlns:a16="http://schemas.microsoft.com/office/drawing/2014/main" id="{EF319B92-D653-F046-8F28-056203EE6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1" y="1909"/>
              <a:ext cx="427" cy="2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6" name="Arc 176">
              <a:extLst>
                <a:ext uri="{FF2B5EF4-FFF2-40B4-BE49-F238E27FC236}">
                  <a16:creationId xmlns:a16="http://schemas.microsoft.com/office/drawing/2014/main" id="{09045EF1-299F-624B-95B7-3935BB3C3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1890"/>
              <a:ext cx="22" cy="19"/>
            </a:xfrm>
            <a:custGeom>
              <a:avLst/>
              <a:gdLst>
                <a:gd name="G0" fmla="+- 21600 0 0"/>
                <a:gd name="G1" fmla="+- 11113 0 0"/>
                <a:gd name="G2" fmla="+- 21600 0 0"/>
                <a:gd name="T0" fmla="*/ 1693 w 21600"/>
                <a:gd name="T1" fmla="*/ 19495 h 19495"/>
                <a:gd name="T2" fmla="*/ 3078 w 21600"/>
                <a:gd name="T3" fmla="*/ 0 h 19495"/>
                <a:gd name="T4" fmla="*/ 21600 w 21600"/>
                <a:gd name="T5" fmla="*/ 11113 h 19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495" fill="none" extrusionOk="0">
                  <a:moveTo>
                    <a:pt x="1692" y="19495"/>
                  </a:moveTo>
                  <a:cubicBezTo>
                    <a:pt x="575" y="16841"/>
                    <a:pt x="0" y="13991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</a:path>
                <a:path w="21600" h="19495" stroke="0" extrusionOk="0">
                  <a:moveTo>
                    <a:pt x="1692" y="19495"/>
                  </a:moveTo>
                  <a:cubicBezTo>
                    <a:pt x="575" y="16841"/>
                    <a:pt x="0" y="13991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  <a:lnTo>
                    <a:pt x="21600" y="1111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7" name="Freeform 177">
              <a:extLst>
                <a:ext uri="{FF2B5EF4-FFF2-40B4-BE49-F238E27FC236}">
                  <a16:creationId xmlns:a16="http://schemas.microsoft.com/office/drawing/2014/main" id="{8909F142-0761-904B-A8E5-CE6750415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1889"/>
              <a:ext cx="427" cy="46"/>
            </a:xfrm>
            <a:custGeom>
              <a:avLst/>
              <a:gdLst>
                <a:gd name="T0" fmla="*/ 0 w 128"/>
                <a:gd name="T1" fmla="*/ 0 h 14"/>
                <a:gd name="T2" fmla="*/ 128 w 128"/>
                <a:gd name="T3" fmla="*/ 8 h 14"/>
                <a:gd name="T4" fmla="*/ 128 w 12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4">
                  <a:moveTo>
                    <a:pt x="0" y="0"/>
                  </a:moveTo>
                  <a:lnTo>
                    <a:pt x="128" y="8"/>
                  </a:lnTo>
                  <a:lnTo>
                    <a:pt x="128" y="1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8" name="Oval 178">
              <a:extLst>
                <a:ext uri="{FF2B5EF4-FFF2-40B4-BE49-F238E27FC236}">
                  <a16:creationId xmlns:a16="http://schemas.microsoft.com/office/drawing/2014/main" id="{3EB18838-2DC3-0C49-83BA-636F883A5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77"/>
              <a:ext cx="230" cy="229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9" name="Oval 179">
              <a:extLst>
                <a:ext uri="{FF2B5EF4-FFF2-40B4-BE49-F238E27FC236}">
                  <a16:creationId xmlns:a16="http://schemas.microsoft.com/office/drawing/2014/main" id="{9CBC2638-CD4E-FF42-B89E-1F2AE1F9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77"/>
              <a:ext cx="230" cy="22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0" name="Freeform 180">
              <a:extLst>
                <a:ext uri="{FF2B5EF4-FFF2-40B4-BE49-F238E27FC236}">
                  <a16:creationId xmlns:a16="http://schemas.microsoft.com/office/drawing/2014/main" id="{094595C7-B5A2-F942-B8A6-626C081E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" y="1290"/>
              <a:ext cx="436" cy="39"/>
            </a:xfrm>
            <a:custGeom>
              <a:avLst/>
              <a:gdLst>
                <a:gd name="T0" fmla="*/ 0 w 436"/>
                <a:gd name="T1" fmla="*/ 19 h 39"/>
                <a:gd name="T2" fmla="*/ 3 w 436"/>
                <a:gd name="T3" fmla="*/ 0 h 39"/>
                <a:gd name="T4" fmla="*/ 436 w 436"/>
                <a:gd name="T5" fmla="*/ 19 h 39"/>
                <a:gd name="T6" fmla="*/ 436 w 436"/>
                <a:gd name="T7" fmla="*/ 39 h 39"/>
                <a:gd name="T8" fmla="*/ 0 w 436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39">
                  <a:moveTo>
                    <a:pt x="0" y="19"/>
                  </a:moveTo>
                  <a:lnTo>
                    <a:pt x="3" y="0"/>
                  </a:lnTo>
                  <a:lnTo>
                    <a:pt x="436" y="19"/>
                  </a:lnTo>
                  <a:lnTo>
                    <a:pt x="436" y="39"/>
                  </a:lnTo>
                  <a:lnTo>
                    <a:pt x="0" y="1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1" name="Arc 181">
              <a:extLst>
                <a:ext uri="{FF2B5EF4-FFF2-40B4-BE49-F238E27FC236}">
                  <a16:creationId xmlns:a16="http://schemas.microsoft.com/office/drawing/2014/main" id="{5AAA894C-370B-EF45-864B-C25B7BC7A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" y="1290"/>
              <a:ext cx="18" cy="17"/>
            </a:xfrm>
            <a:custGeom>
              <a:avLst/>
              <a:gdLst>
                <a:gd name="G0" fmla="+- 21600 0 0"/>
                <a:gd name="G1" fmla="+- 10165 0 0"/>
                <a:gd name="G2" fmla="+- 21600 0 0"/>
                <a:gd name="T0" fmla="*/ 2541 w 21600"/>
                <a:gd name="T1" fmla="*/ 20330 h 20330"/>
                <a:gd name="T2" fmla="*/ 2541 w 21600"/>
                <a:gd name="T3" fmla="*/ 0 h 20330"/>
                <a:gd name="T4" fmla="*/ 21600 w 21600"/>
                <a:gd name="T5" fmla="*/ 10165 h 20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30" fill="none" extrusionOk="0">
                  <a:moveTo>
                    <a:pt x="2541" y="20329"/>
                  </a:moveTo>
                  <a:cubicBezTo>
                    <a:pt x="872" y="17201"/>
                    <a:pt x="0" y="13710"/>
                    <a:pt x="0" y="10165"/>
                  </a:cubicBezTo>
                  <a:cubicBezTo>
                    <a:pt x="0" y="6619"/>
                    <a:pt x="872" y="3128"/>
                    <a:pt x="2541" y="0"/>
                  </a:cubicBezTo>
                </a:path>
                <a:path w="21600" h="20330" stroke="0" extrusionOk="0">
                  <a:moveTo>
                    <a:pt x="2541" y="20329"/>
                  </a:moveTo>
                  <a:cubicBezTo>
                    <a:pt x="872" y="17201"/>
                    <a:pt x="0" y="13710"/>
                    <a:pt x="0" y="10165"/>
                  </a:cubicBezTo>
                  <a:cubicBezTo>
                    <a:pt x="0" y="6619"/>
                    <a:pt x="872" y="3128"/>
                    <a:pt x="2541" y="0"/>
                  </a:cubicBezTo>
                  <a:lnTo>
                    <a:pt x="21600" y="1016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2" name="Line 182">
              <a:extLst>
                <a:ext uri="{FF2B5EF4-FFF2-40B4-BE49-F238E27FC236}">
                  <a16:creationId xmlns:a16="http://schemas.microsoft.com/office/drawing/2014/main" id="{E72EC1F0-E8D0-104A-81ED-D44A729BC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95" y="1309"/>
              <a:ext cx="436" cy="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3" name="Arc 183">
              <a:extLst>
                <a:ext uri="{FF2B5EF4-FFF2-40B4-BE49-F238E27FC236}">
                  <a16:creationId xmlns:a16="http://schemas.microsoft.com/office/drawing/2014/main" id="{C00B640E-3596-3A49-84FB-EAE10CB0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" y="1290"/>
              <a:ext cx="18" cy="17"/>
            </a:xfrm>
            <a:custGeom>
              <a:avLst/>
              <a:gdLst>
                <a:gd name="G0" fmla="+- 21600 0 0"/>
                <a:gd name="G1" fmla="+- 10165 0 0"/>
                <a:gd name="G2" fmla="+- 21600 0 0"/>
                <a:gd name="T0" fmla="*/ 2541 w 21600"/>
                <a:gd name="T1" fmla="*/ 20330 h 20330"/>
                <a:gd name="T2" fmla="*/ 2541 w 21600"/>
                <a:gd name="T3" fmla="*/ 0 h 20330"/>
                <a:gd name="T4" fmla="*/ 21600 w 21600"/>
                <a:gd name="T5" fmla="*/ 10165 h 20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30" fill="none" extrusionOk="0">
                  <a:moveTo>
                    <a:pt x="2541" y="20329"/>
                  </a:moveTo>
                  <a:cubicBezTo>
                    <a:pt x="872" y="17201"/>
                    <a:pt x="0" y="13710"/>
                    <a:pt x="0" y="10165"/>
                  </a:cubicBezTo>
                  <a:cubicBezTo>
                    <a:pt x="0" y="6619"/>
                    <a:pt x="872" y="3128"/>
                    <a:pt x="2541" y="0"/>
                  </a:cubicBezTo>
                </a:path>
                <a:path w="21600" h="20330" stroke="0" extrusionOk="0">
                  <a:moveTo>
                    <a:pt x="2541" y="20329"/>
                  </a:moveTo>
                  <a:cubicBezTo>
                    <a:pt x="872" y="17201"/>
                    <a:pt x="0" y="13710"/>
                    <a:pt x="0" y="10165"/>
                  </a:cubicBezTo>
                  <a:cubicBezTo>
                    <a:pt x="0" y="6619"/>
                    <a:pt x="872" y="3128"/>
                    <a:pt x="2541" y="0"/>
                  </a:cubicBezTo>
                  <a:lnTo>
                    <a:pt x="21600" y="1016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4" name="Freeform 184">
              <a:extLst>
                <a:ext uri="{FF2B5EF4-FFF2-40B4-BE49-F238E27FC236}">
                  <a16:creationId xmlns:a16="http://schemas.microsoft.com/office/drawing/2014/main" id="{AC2FACFC-75DE-BF42-8EE1-F32212DB1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" y="1290"/>
              <a:ext cx="433" cy="39"/>
            </a:xfrm>
            <a:custGeom>
              <a:avLst/>
              <a:gdLst>
                <a:gd name="T0" fmla="*/ 0 w 130"/>
                <a:gd name="T1" fmla="*/ 0 h 12"/>
                <a:gd name="T2" fmla="*/ 130 w 130"/>
                <a:gd name="T3" fmla="*/ 6 h 12"/>
                <a:gd name="T4" fmla="*/ 130 w 130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12">
                  <a:moveTo>
                    <a:pt x="0" y="0"/>
                  </a:moveTo>
                  <a:lnTo>
                    <a:pt x="130" y="6"/>
                  </a:lnTo>
                  <a:lnTo>
                    <a:pt x="130" y="1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5" name="Oval 185">
              <a:extLst>
                <a:ext uri="{FF2B5EF4-FFF2-40B4-BE49-F238E27FC236}">
                  <a16:creationId xmlns:a16="http://schemas.microsoft.com/office/drawing/2014/main" id="{8F458B57-7814-4D40-94D4-0C00E750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816"/>
              <a:ext cx="230" cy="229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6" name="Oval 186">
              <a:extLst>
                <a:ext uri="{FF2B5EF4-FFF2-40B4-BE49-F238E27FC236}">
                  <a16:creationId xmlns:a16="http://schemas.microsoft.com/office/drawing/2014/main" id="{09BED6ED-3B37-1C48-92BF-DC5BA9ACC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816"/>
              <a:ext cx="230" cy="229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7" name="Freeform 187">
              <a:extLst>
                <a:ext uri="{FF2B5EF4-FFF2-40B4-BE49-F238E27FC236}">
                  <a16:creationId xmlns:a16="http://schemas.microsoft.com/office/drawing/2014/main" id="{88E59345-3F62-8247-8480-FA81A0AC9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1376"/>
              <a:ext cx="30" cy="443"/>
            </a:xfrm>
            <a:custGeom>
              <a:avLst/>
              <a:gdLst>
                <a:gd name="T0" fmla="*/ 20 w 30"/>
                <a:gd name="T1" fmla="*/ 443 h 443"/>
                <a:gd name="T2" fmla="*/ 0 w 30"/>
                <a:gd name="T3" fmla="*/ 443 h 443"/>
                <a:gd name="T4" fmla="*/ 10 w 30"/>
                <a:gd name="T5" fmla="*/ 0 h 443"/>
                <a:gd name="T6" fmla="*/ 30 w 30"/>
                <a:gd name="T7" fmla="*/ 0 h 443"/>
                <a:gd name="T8" fmla="*/ 20 w 30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43">
                  <a:moveTo>
                    <a:pt x="20" y="443"/>
                  </a:moveTo>
                  <a:lnTo>
                    <a:pt x="0" y="443"/>
                  </a:lnTo>
                  <a:lnTo>
                    <a:pt x="10" y="0"/>
                  </a:lnTo>
                  <a:lnTo>
                    <a:pt x="30" y="0"/>
                  </a:lnTo>
                  <a:lnTo>
                    <a:pt x="20" y="44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8" name="Arc 188">
              <a:extLst>
                <a:ext uri="{FF2B5EF4-FFF2-40B4-BE49-F238E27FC236}">
                  <a16:creationId xmlns:a16="http://schemas.microsoft.com/office/drawing/2014/main" id="{FF893660-D736-0E49-8657-82C17E352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" y="1795"/>
              <a:ext cx="13" cy="22"/>
            </a:xfrm>
            <a:custGeom>
              <a:avLst/>
              <a:gdLst>
                <a:gd name="G0" fmla="+- 5003 0 0"/>
                <a:gd name="G1" fmla="+- 0 0 0"/>
                <a:gd name="G2" fmla="+- 21600 0 0"/>
                <a:gd name="T0" fmla="*/ 12693 w 12693"/>
                <a:gd name="T1" fmla="*/ 20185 h 21600"/>
                <a:gd name="T2" fmla="*/ 0 w 12693"/>
                <a:gd name="T3" fmla="*/ 21013 h 21600"/>
                <a:gd name="T4" fmla="*/ 5003 w 1269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3" h="21600" fill="none" extrusionOk="0">
                  <a:moveTo>
                    <a:pt x="12692" y="20184"/>
                  </a:moveTo>
                  <a:cubicBezTo>
                    <a:pt x="10237" y="21120"/>
                    <a:pt x="7631" y="21600"/>
                    <a:pt x="5003" y="21600"/>
                  </a:cubicBezTo>
                  <a:cubicBezTo>
                    <a:pt x="3318" y="21600"/>
                    <a:pt x="1639" y="21402"/>
                    <a:pt x="0" y="21012"/>
                  </a:cubicBezTo>
                </a:path>
                <a:path w="12693" h="21600" stroke="0" extrusionOk="0">
                  <a:moveTo>
                    <a:pt x="12692" y="20184"/>
                  </a:moveTo>
                  <a:cubicBezTo>
                    <a:pt x="10237" y="21120"/>
                    <a:pt x="7631" y="21600"/>
                    <a:pt x="5003" y="21600"/>
                  </a:cubicBezTo>
                  <a:cubicBezTo>
                    <a:pt x="3318" y="21600"/>
                    <a:pt x="1639" y="21402"/>
                    <a:pt x="0" y="21012"/>
                  </a:cubicBezTo>
                  <a:lnTo>
                    <a:pt x="500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9" name="Line 189">
              <a:extLst>
                <a:ext uri="{FF2B5EF4-FFF2-40B4-BE49-F238E27FC236}">
                  <a16:creationId xmlns:a16="http://schemas.microsoft.com/office/drawing/2014/main" id="{48BCF540-E261-AE47-8831-C03413C3E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4" y="1376"/>
              <a:ext cx="10" cy="4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0" name="Arc 190">
              <a:extLst>
                <a:ext uri="{FF2B5EF4-FFF2-40B4-BE49-F238E27FC236}">
                  <a16:creationId xmlns:a16="http://schemas.microsoft.com/office/drawing/2014/main" id="{1FDEE773-FF15-9F44-A364-82A9E6AD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" y="1795"/>
              <a:ext cx="13" cy="22"/>
            </a:xfrm>
            <a:custGeom>
              <a:avLst/>
              <a:gdLst>
                <a:gd name="G0" fmla="+- 5003 0 0"/>
                <a:gd name="G1" fmla="+- 0 0 0"/>
                <a:gd name="G2" fmla="+- 21600 0 0"/>
                <a:gd name="T0" fmla="*/ 12693 w 12693"/>
                <a:gd name="T1" fmla="*/ 20185 h 21600"/>
                <a:gd name="T2" fmla="*/ 0 w 12693"/>
                <a:gd name="T3" fmla="*/ 21013 h 21600"/>
                <a:gd name="T4" fmla="*/ 5003 w 1269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3" h="21600" fill="none" extrusionOk="0">
                  <a:moveTo>
                    <a:pt x="12692" y="20184"/>
                  </a:moveTo>
                  <a:cubicBezTo>
                    <a:pt x="10237" y="21120"/>
                    <a:pt x="7631" y="21600"/>
                    <a:pt x="5003" y="21600"/>
                  </a:cubicBezTo>
                  <a:cubicBezTo>
                    <a:pt x="3318" y="21600"/>
                    <a:pt x="1639" y="21402"/>
                    <a:pt x="0" y="21012"/>
                  </a:cubicBezTo>
                </a:path>
                <a:path w="12693" h="21600" stroke="0" extrusionOk="0">
                  <a:moveTo>
                    <a:pt x="12692" y="20184"/>
                  </a:moveTo>
                  <a:cubicBezTo>
                    <a:pt x="10237" y="21120"/>
                    <a:pt x="7631" y="21600"/>
                    <a:pt x="5003" y="21600"/>
                  </a:cubicBezTo>
                  <a:cubicBezTo>
                    <a:pt x="3318" y="21600"/>
                    <a:pt x="1639" y="21402"/>
                    <a:pt x="0" y="21012"/>
                  </a:cubicBezTo>
                  <a:lnTo>
                    <a:pt x="5003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1" name="Freeform 191">
              <a:extLst>
                <a:ext uri="{FF2B5EF4-FFF2-40B4-BE49-F238E27FC236}">
                  <a16:creationId xmlns:a16="http://schemas.microsoft.com/office/drawing/2014/main" id="{0EDF847E-C6AF-F947-A6BE-0498302AB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1376"/>
              <a:ext cx="30" cy="443"/>
            </a:xfrm>
            <a:custGeom>
              <a:avLst/>
              <a:gdLst>
                <a:gd name="T0" fmla="*/ 0 w 9"/>
                <a:gd name="T1" fmla="*/ 134 h 134"/>
                <a:gd name="T2" fmla="*/ 3 w 9"/>
                <a:gd name="T3" fmla="*/ 0 h 134"/>
                <a:gd name="T4" fmla="*/ 9 w 9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34">
                  <a:moveTo>
                    <a:pt x="0" y="134"/>
                  </a:moveTo>
                  <a:lnTo>
                    <a:pt x="3" y="0"/>
                  </a:lnTo>
                  <a:lnTo>
                    <a:pt x="9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2" name="Freeform 192">
              <a:extLst>
                <a:ext uri="{FF2B5EF4-FFF2-40B4-BE49-F238E27FC236}">
                  <a16:creationId xmlns:a16="http://schemas.microsoft.com/office/drawing/2014/main" id="{BB53AD40-EAC0-3645-B691-4CD7522FA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929"/>
              <a:ext cx="430" cy="56"/>
            </a:xfrm>
            <a:custGeom>
              <a:avLst/>
              <a:gdLst>
                <a:gd name="T0" fmla="*/ 0 w 430"/>
                <a:gd name="T1" fmla="*/ 23 h 56"/>
                <a:gd name="T2" fmla="*/ 0 w 430"/>
                <a:gd name="T3" fmla="*/ 0 h 56"/>
                <a:gd name="T4" fmla="*/ 430 w 430"/>
                <a:gd name="T5" fmla="*/ 36 h 56"/>
                <a:gd name="T6" fmla="*/ 427 w 430"/>
                <a:gd name="T7" fmla="*/ 56 h 56"/>
                <a:gd name="T8" fmla="*/ 0 w 430"/>
                <a:gd name="T9" fmla="*/ 2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">
                  <a:moveTo>
                    <a:pt x="0" y="23"/>
                  </a:moveTo>
                  <a:lnTo>
                    <a:pt x="0" y="0"/>
                  </a:lnTo>
                  <a:lnTo>
                    <a:pt x="430" y="36"/>
                  </a:lnTo>
                  <a:lnTo>
                    <a:pt x="427" y="56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3" name="Arc 193">
              <a:extLst>
                <a:ext uri="{FF2B5EF4-FFF2-40B4-BE49-F238E27FC236}">
                  <a16:creationId xmlns:a16="http://schemas.microsoft.com/office/drawing/2014/main" id="{61FD5868-3944-9745-862E-B9A497880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930"/>
              <a:ext cx="22" cy="22"/>
            </a:xfrm>
            <a:custGeom>
              <a:avLst/>
              <a:gdLst>
                <a:gd name="G0" fmla="+- 21600 0 0"/>
                <a:gd name="G1" fmla="+- 11113 0 0"/>
                <a:gd name="G2" fmla="+- 21600 0 0"/>
                <a:gd name="T0" fmla="*/ 2907 w 21600"/>
                <a:gd name="T1" fmla="*/ 21935 h 21935"/>
                <a:gd name="T2" fmla="*/ 3078 w 21600"/>
                <a:gd name="T3" fmla="*/ 0 h 21935"/>
                <a:gd name="T4" fmla="*/ 21600 w 21600"/>
                <a:gd name="T5" fmla="*/ 11113 h 2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935" fill="none" extrusionOk="0">
                  <a:moveTo>
                    <a:pt x="2906" y="21935"/>
                  </a:moveTo>
                  <a:cubicBezTo>
                    <a:pt x="1002" y="18646"/>
                    <a:pt x="0" y="14913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</a:path>
                <a:path w="21600" h="21935" stroke="0" extrusionOk="0">
                  <a:moveTo>
                    <a:pt x="2906" y="21935"/>
                  </a:moveTo>
                  <a:cubicBezTo>
                    <a:pt x="1002" y="18646"/>
                    <a:pt x="0" y="14913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  <a:lnTo>
                    <a:pt x="21600" y="1111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4" name="Line 194">
              <a:extLst>
                <a:ext uri="{FF2B5EF4-FFF2-40B4-BE49-F238E27FC236}">
                  <a16:creationId xmlns:a16="http://schemas.microsoft.com/office/drawing/2014/main" id="{99B75811-0C9C-6F46-9934-91DBA7F7F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4" y="1952"/>
              <a:ext cx="427" cy="3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5" name="Arc 195">
              <a:extLst>
                <a:ext uri="{FF2B5EF4-FFF2-40B4-BE49-F238E27FC236}">
                  <a16:creationId xmlns:a16="http://schemas.microsoft.com/office/drawing/2014/main" id="{DC0E2F0B-69EE-E941-B4D3-446AF1DE6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930"/>
              <a:ext cx="22" cy="22"/>
            </a:xfrm>
            <a:custGeom>
              <a:avLst/>
              <a:gdLst>
                <a:gd name="G0" fmla="+- 21600 0 0"/>
                <a:gd name="G1" fmla="+- 11113 0 0"/>
                <a:gd name="G2" fmla="+- 21600 0 0"/>
                <a:gd name="T0" fmla="*/ 2907 w 21600"/>
                <a:gd name="T1" fmla="*/ 21935 h 21935"/>
                <a:gd name="T2" fmla="*/ 3078 w 21600"/>
                <a:gd name="T3" fmla="*/ 0 h 21935"/>
                <a:gd name="T4" fmla="*/ 21600 w 21600"/>
                <a:gd name="T5" fmla="*/ 11113 h 2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935" fill="none" extrusionOk="0">
                  <a:moveTo>
                    <a:pt x="2906" y="21935"/>
                  </a:moveTo>
                  <a:cubicBezTo>
                    <a:pt x="1002" y="18646"/>
                    <a:pt x="0" y="14913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</a:path>
                <a:path w="21600" h="21935" stroke="0" extrusionOk="0">
                  <a:moveTo>
                    <a:pt x="2906" y="21935"/>
                  </a:moveTo>
                  <a:cubicBezTo>
                    <a:pt x="1002" y="18646"/>
                    <a:pt x="0" y="14913"/>
                    <a:pt x="0" y="11113"/>
                  </a:cubicBezTo>
                  <a:cubicBezTo>
                    <a:pt x="0" y="7198"/>
                    <a:pt x="1063" y="3356"/>
                    <a:pt x="3078" y="0"/>
                  </a:cubicBezTo>
                  <a:lnTo>
                    <a:pt x="21600" y="11113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6" name="Freeform 196">
              <a:extLst>
                <a:ext uri="{FF2B5EF4-FFF2-40B4-BE49-F238E27FC236}">
                  <a16:creationId xmlns:a16="http://schemas.microsoft.com/office/drawing/2014/main" id="{CC6F2402-7D7A-4F47-BC37-8C5DB5A62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929"/>
              <a:ext cx="430" cy="56"/>
            </a:xfrm>
            <a:custGeom>
              <a:avLst/>
              <a:gdLst>
                <a:gd name="T0" fmla="*/ 0 w 129"/>
                <a:gd name="T1" fmla="*/ 0 h 17"/>
                <a:gd name="T2" fmla="*/ 129 w 129"/>
                <a:gd name="T3" fmla="*/ 11 h 17"/>
                <a:gd name="T4" fmla="*/ 128 w 129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17">
                  <a:moveTo>
                    <a:pt x="0" y="0"/>
                  </a:moveTo>
                  <a:lnTo>
                    <a:pt x="129" y="11"/>
                  </a:lnTo>
                  <a:lnTo>
                    <a:pt x="128" y="1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7" name="Oval 197">
              <a:extLst>
                <a:ext uri="{FF2B5EF4-FFF2-40B4-BE49-F238E27FC236}">
                  <a16:creationId xmlns:a16="http://schemas.microsoft.com/office/drawing/2014/main" id="{FDC5709B-FC85-8946-9B03-CB2F2A92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263"/>
              <a:ext cx="116" cy="11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8" name="Oval 198">
              <a:extLst>
                <a:ext uri="{FF2B5EF4-FFF2-40B4-BE49-F238E27FC236}">
                  <a16:creationId xmlns:a16="http://schemas.microsoft.com/office/drawing/2014/main" id="{D76E26F2-363F-364A-83B2-B211203D0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263"/>
              <a:ext cx="116" cy="11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9" name="Oval 199">
              <a:extLst>
                <a:ext uri="{FF2B5EF4-FFF2-40B4-BE49-F238E27FC236}">
                  <a16:creationId xmlns:a16="http://schemas.microsoft.com/office/drawing/2014/main" id="{5834CA41-F4F6-BD4C-94B5-A3DE59E68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1919"/>
              <a:ext cx="117" cy="11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0" name="Oval 200">
              <a:extLst>
                <a:ext uri="{FF2B5EF4-FFF2-40B4-BE49-F238E27FC236}">
                  <a16:creationId xmlns:a16="http://schemas.microsoft.com/office/drawing/2014/main" id="{F18A3797-BA41-2F43-AA09-3AC004C7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1919"/>
              <a:ext cx="117" cy="116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1" name="Freeform 201">
              <a:extLst>
                <a:ext uri="{FF2B5EF4-FFF2-40B4-BE49-F238E27FC236}">
                  <a16:creationId xmlns:a16="http://schemas.microsoft.com/office/drawing/2014/main" id="{DB328945-3D1B-7F4A-97D9-1C4E067CF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511"/>
              <a:ext cx="36" cy="411"/>
            </a:xfrm>
            <a:custGeom>
              <a:avLst/>
              <a:gdLst>
                <a:gd name="T0" fmla="*/ 20 w 36"/>
                <a:gd name="T1" fmla="*/ 411 h 411"/>
                <a:gd name="T2" fmla="*/ 0 w 36"/>
                <a:gd name="T3" fmla="*/ 411 h 411"/>
                <a:gd name="T4" fmla="*/ 16 w 36"/>
                <a:gd name="T5" fmla="*/ 0 h 411"/>
                <a:gd name="T6" fmla="*/ 36 w 36"/>
                <a:gd name="T7" fmla="*/ 0 h 411"/>
                <a:gd name="T8" fmla="*/ 20 w 36"/>
                <a:gd name="T9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1">
                  <a:moveTo>
                    <a:pt x="20" y="411"/>
                  </a:moveTo>
                  <a:lnTo>
                    <a:pt x="0" y="411"/>
                  </a:lnTo>
                  <a:lnTo>
                    <a:pt x="16" y="0"/>
                  </a:lnTo>
                  <a:lnTo>
                    <a:pt x="36" y="0"/>
                  </a:lnTo>
                  <a:lnTo>
                    <a:pt x="20" y="41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2" name="Arc 202">
              <a:extLst>
                <a:ext uri="{FF2B5EF4-FFF2-40B4-BE49-F238E27FC236}">
                  <a16:creationId xmlns:a16="http://schemas.microsoft.com/office/drawing/2014/main" id="{D8C70CB8-F754-FB4D-AAE9-2C99D534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901"/>
              <a:ext cx="18" cy="22"/>
            </a:xfrm>
            <a:custGeom>
              <a:avLst/>
              <a:gdLst>
                <a:gd name="G0" fmla="+- 7536 0 0"/>
                <a:gd name="G1" fmla="+- 0 0 0"/>
                <a:gd name="G2" fmla="+- 21600 0 0"/>
                <a:gd name="T0" fmla="*/ 18067 w 18067"/>
                <a:gd name="T1" fmla="*/ 18859 h 21600"/>
                <a:gd name="T2" fmla="*/ 0 w 18067"/>
                <a:gd name="T3" fmla="*/ 20243 h 21600"/>
                <a:gd name="T4" fmla="*/ 7536 w 1806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67" h="21600" fill="none" extrusionOk="0">
                  <a:moveTo>
                    <a:pt x="18066" y="18858"/>
                  </a:moveTo>
                  <a:cubicBezTo>
                    <a:pt x="14848" y="20656"/>
                    <a:pt x="11222" y="21600"/>
                    <a:pt x="7536" y="21600"/>
                  </a:cubicBezTo>
                  <a:cubicBezTo>
                    <a:pt x="4963" y="21600"/>
                    <a:pt x="2411" y="21140"/>
                    <a:pt x="0" y="20242"/>
                  </a:cubicBezTo>
                </a:path>
                <a:path w="18067" h="21600" stroke="0" extrusionOk="0">
                  <a:moveTo>
                    <a:pt x="18066" y="18858"/>
                  </a:moveTo>
                  <a:cubicBezTo>
                    <a:pt x="14848" y="20656"/>
                    <a:pt x="11222" y="21600"/>
                    <a:pt x="7536" y="21600"/>
                  </a:cubicBezTo>
                  <a:cubicBezTo>
                    <a:pt x="4963" y="21600"/>
                    <a:pt x="2411" y="21140"/>
                    <a:pt x="0" y="20242"/>
                  </a:cubicBezTo>
                  <a:lnTo>
                    <a:pt x="753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3" name="Line 203">
              <a:extLst>
                <a:ext uri="{FF2B5EF4-FFF2-40B4-BE49-F238E27FC236}">
                  <a16:creationId xmlns:a16="http://schemas.microsoft.com/office/drawing/2014/main" id="{D00F3D4A-CF40-B047-88BE-73A59BBAC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1" y="1511"/>
              <a:ext cx="16" cy="41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4" name="Arc 204">
              <a:extLst>
                <a:ext uri="{FF2B5EF4-FFF2-40B4-BE49-F238E27FC236}">
                  <a16:creationId xmlns:a16="http://schemas.microsoft.com/office/drawing/2014/main" id="{511F0BAC-8288-8D45-82AC-8CBFBB15A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901"/>
              <a:ext cx="18" cy="22"/>
            </a:xfrm>
            <a:custGeom>
              <a:avLst/>
              <a:gdLst>
                <a:gd name="G0" fmla="+- 7536 0 0"/>
                <a:gd name="G1" fmla="+- 0 0 0"/>
                <a:gd name="G2" fmla="+- 21600 0 0"/>
                <a:gd name="T0" fmla="*/ 18067 w 18067"/>
                <a:gd name="T1" fmla="*/ 18859 h 21600"/>
                <a:gd name="T2" fmla="*/ 0 w 18067"/>
                <a:gd name="T3" fmla="*/ 20243 h 21600"/>
                <a:gd name="T4" fmla="*/ 7536 w 1806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67" h="21600" fill="none" extrusionOk="0">
                  <a:moveTo>
                    <a:pt x="18066" y="18858"/>
                  </a:moveTo>
                  <a:cubicBezTo>
                    <a:pt x="14848" y="20656"/>
                    <a:pt x="11222" y="21600"/>
                    <a:pt x="7536" y="21600"/>
                  </a:cubicBezTo>
                  <a:cubicBezTo>
                    <a:pt x="4963" y="21600"/>
                    <a:pt x="2411" y="21140"/>
                    <a:pt x="0" y="20242"/>
                  </a:cubicBezTo>
                </a:path>
                <a:path w="18067" h="21600" stroke="0" extrusionOk="0">
                  <a:moveTo>
                    <a:pt x="18066" y="18858"/>
                  </a:moveTo>
                  <a:cubicBezTo>
                    <a:pt x="14848" y="20656"/>
                    <a:pt x="11222" y="21600"/>
                    <a:pt x="7536" y="21600"/>
                  </a:cubicBezTo>
                  <a:cubicBezTo>
                    <a:pt x="4963" y="21600"/>
                    <a:pt x="2411" y="21140"/>
                    <a:pt x="0" y="20242"/>
                  </a:cubicBezTo>
                  <a:lnTo>
                    <a:pt x="7536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5" name="Freeform 205">
              <a:extLst>
                <a:ext uri="{FF2B5EF4-FFF2-40B4-BE49-F238E27FC236}">
                  <a16:creationId xmlns:a16="http://schemas.microsoft.com/office/drawing/2014/main" id="{17601CDD-B266-E445-B65E-7013291D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511"/>
              <a:ext cx="36" cy="411"/>
            </a:xfrm>
            <a:custGeom>
              <a:avLst/>
              <a:gdLst>
                <a:gd name="T0" fmla="*/ 0 w 11"/>
                <a:gd name="T1" fmla="*/ 124 h 124"/>
                <a:gd name="T2" fmla="*/ 5 w 11"/>
                <a:gd name="T3" fmla="*/ 0 h 124"/>
                <a:gd name="T4" fmla="*/ 11 w 11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4">
                  <a:moveTo>
                    <a:pt x="0" y="124"/>
                  </a:moveTo>
                  <a:lnTo>
                    <a:pt x="5" y="0"/>
                  </a:lnTo>
                  <a:lnTo>
                    <a:pt x="11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" name="Freeform 206">
              <a:extLst>
                <a:ext uri="{FF2B5EF4-FFF2-40B4-BE49-F238E27FC236}">
                  <a16:creationId xmlns:a16="http://schemas.microsoft.com/office/drawing/2014/main" id="{5EBD2DF5-224B-F74D-82B4-1773822F0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" y="1316"/>
              <a:ext cx="440" cy="80"/>
            </a:xfrm>
            <a:custGeom>
              <a:avLst/>
              <a:gdLst>
                <a:gd name="T0" fmla="*/ 0 w 440"/>
                <a:gd name="T1" fmla="*/ 23 h 80"/>
                <a:gd name="T2" fmla="*/ 3 w 440"/>
                <a:gd name="T3" fmla="*/ 0 h 80"/>
                <a:gd name="T4" fmla="*/ 440 w 440"/>
                <a:gd name="T5" fmla="*/ 56 h 80"/>
                <a:gd name="T6" fmla="*/ 436 w 440"/>
                <a:gd name="T7" fmla="*/ 80 h 80"/>
                <a:gd name="T8" fmla="*/ 0 w 440"/>
                <a:gd name="T9" fmla="*/ 2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0">
                  <a:moveTo>
                    <a:pt x="0" y="23"/>
                  </a:moveTo>
                  <a:lnTo>
                    <a:pt x="3" y="0"/>
                  </a:lnTo>
                  <a:lnTo>
                    <a:pt x="440" y="56"/>
                  </a:lnTo>
                  <a:lnTo>
                    <a:pt x="436" y="80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" name="Arc 207">
              <a:extLst>
                <a:ext uri="{FF2B5EF4-FFF2-40B4-BE49-F238E27FC236}">
                  <a16:creationId xmlns:a16="http://schemas.microsoft.com/office/drawing/2014/main" id="{F88B3EBC-BCEC-8846-90A1-6B4D2A987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1316"/>
              <a:ext cx="25" cy="24"/>
            </a:xfrm>
            <a:custGeom>
              <a:avLst/>
              <a:gdLst>
                <a:gd name="G0" fmla="+- 21600 0 0"/>
                <a:gd name="G1" fmla="+- 13384 0 0"/>
                <a:gd name="G2" fmla="+- 21600 0 0"/>
                <a:gd name="T0" fmla="*/ 1300 w 21600"/>
                <a:gd name="T1" fmla="*/ 20766 h 20766"/>
                <a:gd name="T2" fmla="*/ 4647 w 21600"/>
                <a:gd name="T3" fmla="*/ 0 h 20766"/>
                <a:gd name="T4" fmla="*/ 21600 w 21600"/>
                <a:gd name="T5" fmla="*/ 13384 h 20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66" fill="none" extrusionOk="0">
                  <a:moveTo>
                    <a:pt x="1300" y="20765"/>
                  </a:moveTo>
                  <a:cubicBezTo>
                    <a:pt x="440" y="18399"/>
                    <a:pt x="0" y="15901"/>
                    <a:pt x="0" y="13384"/>
                  </a:cubicBezTo>
                  <a:cubicBezTo>
                    <a:pt x="0" y="8527"/>
                    <a:pt x="1636" y="3811"/>
                    <a:pt x="4646" y="-1"/>
                  </a:cubicBezTo>
                </a:path>
                <a:path w="21600" h="20766" stroke="0" extrusionOk="0">
                  <a:moveTo>
                    <a:pt x="1300" y="20765"/>
                  </a:moveTo>
                  <a:cubicBezTo>
                    <a:pt x="440" y="18399"/>
                    <a:pt x="0" y="15901"/>
                    <a:pt x="0" y="13384"/>
                  </a:cubicBezTo>
                  <a:cubicBezTo>
                    <a:pt x="0" y="8527"/>
                    <a:pt x="1636" y="3811"/>
                    <a:pt x="4646" y="-1"/>
                  </a:cubicBezTo>
                  <a:lnTo>
                    <a:pt x="21600" y="1338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8" name="Line 208">
              <a:extLst>
                <a:ext uri="{FF2B5EF4-FFF2-40B4-BE49-F238E27FC236}">
                  <a16:creationId xmlns:a16="http://schemas.microsoft.com/office/drawing/2014/main" id="{6F6C3967-AE8E-E140-88D7-B40CAE542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41" y="1339"/>
              <a:ext cx="436" cy="5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9" name="Arc 209">
              <a:extLst>
                <a:ext uri="{FF2B5EF4-FFF2-40B4-BE49-F238E27FC236}">
                  <a16:creationId xmlns:a16="http://schemas.microsoft.com/office/drawing/2014/main" id="{7677E17E-723F-194F-8FD3-50530E0D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1316"/>
              <a:ext cx="25" cy="24"/>
            </a:xfrm>
            <a:custGeom>
              <a:avLst/>
              <a:gdLst>
                <a:gd name="G0" fmla="+- 21600 0 0"/>
                <a:gd name="G1" fmla="+- 13384 0 0"/>
                <a:gd name="G2" fmla="+- 21600 0 0"/>
                <a:gd name="T0" fmla="*/ 1300 w 21600"/>
                <a:gd name="T1" fmla="*/ 20766 h 20766"/>
                <a:gd name="T2" fmla="*/ 4647 w 21600"/>
                <a:gd name="T3" fmla="*/ 0 h 20766"/>
                <a:gd name="T4" fmla="*/ 21600 w 21600"/>
                <a:gd name="T5" fmla="*/ 13384 h 20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66" fill="none" extrusionOk="0">
                  <a:moveTo>
                    <a:pt x="1300" y="20765"/>
                  </a:moveTo>
                  <a:cubicBezTo>
                    <a:pt x="440" y="18399"/>
                    <a:pt x="0" y="15901"/>
                    <a:pt x="0" y="13384"/>
                  </a:cubicBezTo>
                  <a:cubicBezTo>
                    <a:pt x="0" y="8527"/>
                    <a:pt x="1636" y="3811"/>
                    <a:pt x="4646" y="-1"/>
                  </a:cubicBezTo>
                </a:path>
                <a:path w="21600" h="20766" stroke="0" extrusionOk="0">
                  <a:moveTo>
                    <a:pt x="1300" y="20765"/>
                  </a:moveTo>
                  <a:cubicBezTo>
                    <a:pt x="440" y="18399"/>
                    <a:pt x="0" y="15901"/>
                    <a:pt x="0" y="13384"/>
                  </a:cubicBezTo>
                  <a:cubicBezTo>
                    <a:pt x="0" y="8527"/>
                    <a:pt x="1636" y="3811"/>
                    <a:pt x="4646" y="-1"/>
                  </a:cubicBezTo>
                  <a:lnTo>
                    <a:pt x="21600" y="1338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0" name="Freeform 210">
              <a:extLst>
                <a:ext uri="{FF2B5EF4-FFF2-40B4-BE49-F238E27FC236}">
                  <a16:creationId xmlns:a16="http://schemas.microsoft.com/office/drawing/2014/main" id="{7BA67867-96B0-0B45-BBE7-EB69C1B8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1316"/>
              <a:ext cx="437" cy="80"/>
            </a:xfrm>
            <a:custGeom>
              <a:avLst/>
              <a:gdLst>
                <a:gd name="T0" fmla="*/ 0 w 131"/>
                <a:gd name="T1" fmla="*/ 0 h 24"/>
                <a:gd name="T2" fmla="*/ 131 w 131"/>
                <a:gd name="T3" fmla="*/ 17 h 24"/>
                <a:gd name="T4" fmla="*/ 130 w 1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24">
                  <a:moveTo>
                    <a:pt x="0" y="0"/>
                  </a:moveTo>
                  <a:lnTo>
                    <a:pt x="131" y="17"/>
                  </a:lnTo>
                  <a:lnTo>
                    <a:pt x="130" y="2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" name="Oval 211">
              <a:extLst>
                <a:ext uri="{FF2B5EF4-FFF2-40B4-BE49-F238E27FC236}">
                  <a16:creationId xmlns:a16="http://schemas.microsoft.com/office/drawing/2014/main" id="{222A8096-46D8-6C41-B9E5-B5D62D28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1283"/>
              <a:ext cx="230" cy="228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2" name="Oval 212">
              <a:extLst>
                <a:ext uri="{FF2B5EF4-FFF2-40B4-BE49-F238E27FC236}">
                  <a16:creationId xmlns:a16="http://schemas.microsoft.com/office/drawing/2014/main" id="{6B6A7382-4C02-754A-9924-93CE393A9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1283"/>
              <a:ext cx="230" cy="228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053" name="Group 213">
            <a:extLst>
              <a:ext uri="{FF2B5EF4-FFF2-40B4-BE49-F238E27FC236}">
                <a16:creationId xmlns:a16="http://schemas.microsoft.com/office/drawing/2014/main" id="{C882D97C-6AB4-4E4B-A16B-26AB34818C5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71600"/>
            <a:ext cx="3810000" cy="2500313"/>
            <a:chOff x="2976" y="672"/>
            <a:chExt cx="2400" cy="1575"/>
          </a:xfrm>
        </p:grpSpPr>
        <p:sp>
          <p:nvSpPr>
            <p:cNvPr id="36054" name="Oval 214">
              <a:extLst>
                <a:ext uri="{FF2B5EF4-FFF2-40B4-BE49-F238E27FC236}">
                  <a16:creationId xmlns:a16="http://schemas.microsoft.com/office/drawing/2014/main" id="{E1AE470D-84BB-E34D-B83B-85CAA81E2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1508"/>
              <a:ext cx="179" cy="1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5" name="Oval 215">
              <a:extLst>
                <a:ext uri="{FF2B5EF4-FFF2-40B4-BE49-F238E27FC236}">
                  <a16:creationId xmlns:a16="http://schemas.microsoft.com/office/drawing/2014/main" id="{32E417FB-510E-EA47-9AC4-DF6F8F688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1508"/>
              <a:ext cx="179" cy="178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6" name="Rectangle 216">
              <a:extLst>
                <a:ext uri="{FF2B5EF4-FFF2-40B4-BE49-F238E27FC236}">
                  <a16:creationId xmlns:a16="http://schemas.microsoft.com/office/drawing/2014/main" id="{C2906A9D-DEBA-F94D-B911-810218CF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963"/>
              <a:ext cx="21" cy="5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7" name="Arc 217">
              <a:extLst>
                <a:ext uri="{FF2B5EF4-FFF2-40B4-BE49-F238E27FC236}">
                  <a16:creationId xmlns:a16="http://schemas.microsoft.com/office/drawing/2014/main" id="{B8BAB96F-1878-A84B-865F-60409C2B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" y="1484"/>
              <a:ext cx="11" cy="19"/>
            </a:xfrm>
            <a:custGeom>
              <a:avLst/>
              <a:gdLst>
                <a:gd name="G0" fmla="+- 3460 0 0"/>
                <a:gd name="G1" fmla="+- 0 0 0"/>
                <a:gd name="G2" fmla="+- 21600 0 0"/>
                <a:gd name="T0" fmla="*/ 12039 w 12039"/>
                <a:gd name="T1" fmla="*/ 19823 h 21600"/>
                <a:gd name="T2" fmla="*/ 0 w 12039"/>
                <a:gd name="T3" fmla="*/ 21321 h 21600"/>
                <a:gd name="T4" fmla="*/ 3460 w 1203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39" h="21600" fill="none" extrusionOk="0">
                  <a:moveTo>
                    <a:pt x="12039" y="19823"/>
                  </a:moveTo>
                  <a:cubicBezTo>
                    <a:pt x="9330" y="20995"/>
                    <a:pt x="6411" y="21600"/>
                    <a:pt x="3460" y="21600"/>
                  </a:cubicBezTo>
                  <a:cubicBezTo>
                    <a:pt x="2301" y="21600"/>
                    <a:pt x="1143" y="21506"/>
                    <a:pt x="-1" y="21321"/>
                  </a:cubicBezTo>
                </a:path>
                <a:path w="12039" h="21600" stroke="0" extrusionOk="0">
                  <a:moveTo>
                    <a:pt x="12039" y="19823"/>
                  </a:moveTo>
                  <a:cubicBezTo>
                    <a:pt x="9330" y="20995"/>
                    <a:pt x="6411" y="21600"/>
                    <a:pt x="3460" y="21600"/>
                  </a:cubicBezTo>
                  <a:cubicBezTo>
                    <a:pt x="2301" y="21600"/>
                    <a:pt x="1143" y="21506"/>
                    <a:pt x="-1" y="21321"/>
                  </a:cubicBezTo>
                  <a:lnTo>
                    <a:pt x="346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8" name="Line 218">
              <a:extLst>
                <a:ext uri="{FF2B5EF4-FFF2-40B4-BE49-F238E27FC236}">
                  <a16:creationId xmlns:a16="http://schemas.microsoft.com/office/drawing/2014/main" id="{17D81772-3436-6C48-8E0C-0F028C024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963"/>
              <a:ext cx="1" cy="5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9" name="Arc 219">
              <a:extLst>
                <a:ext uri="{FF2B5EF4-FFF2-40B4-BE49-F238E27FC236}">
                  <a16:creationId xmlns:a16="http://schemas.microsoft.com/office/drawing/2014/main" id="{D36378CE-96CE-4244-B4EF-58EA6E831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" y="1484"/>
              <a:ext cx="11" cy="19"/>
            </a:xfrm>
            <a:custGeom>
              <a:avLst/>
              <a:gdLst>
                <a:gd name="G0" fmla="+- 3460 0 0"/>
                <a:gd name="G1" fmla="+- 0 0 0"/>
                <a:gd name="G2" fmla="+- 21600 0 0"/>
                <a:gd name="T0" fmla="*/ 12039 w 12039"/>
                <a:gd name="T1" fmla="*/ 19823 h 21600"/>
                <a:gd name="T2" fmla="*/ 0 w 12039"/>
                <a:gd name="T3" fmla="*/ 21321 h 21600"/>
                <a:gd name="T4" fmla="*/ 3460 w 1203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39" h="21600" fill="none" extrusionOk="0">
                  <a:moveTo>
                    <a:pt x="12039" y="19823"/>
                  </a:moveTo>
                  <a:cubicBezTo>
                    <a:pt x="9330" y="20995"/>
                    <a:pt x="6411" y="21600"/>
                    <a:pt x="3460" y="21600"/>
                  </a:cubicBezTo>
                  <a:cubicBezTo>
                    <a:pt x="2301" y="21600"/>
                    <a:pt x="1143" y="21506"/>
                    <a:pt x="-1" y="21321"/>
                  </a:cubicBezTo>
                </a:path>
                <a:path w="12039" h="21600" stroke="0" extrusionOk="0">
                  <a:moveTo>
                    <a:pt x="12039" y="19823"/>
                  </a:moveTo>
                  <a:cubicBezTo>
                    <a:pt x="9330" y="20995"/>
                    <a:pt x="6411" y="21600"/>
                    <a:pt x="3460" y="21600"/>
                  </a:cubicBezTo>
                  <a:cubicBezTo>
                    <a:pt x="2301" y="21600"/>
                    <a:pt x="1143" y="21506"/>
                    <a:pt x="-1" y="21321"/>
                  </a:cubicBezTo>
                  <a:lnTo>
                    <a:pt x="346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0" name="Freeform 220">
              <a:extLst>
                <a:ext uri="{FF2B5EF4-FFF2-40B4-BE49-F238E27FC236}">
                  <a16:creationId xmlns:a16="http://schemas.microsoft.com/office/drawing/2014/main" id="{1D9E5F53-B348-D445-B4F4-0CC59A0C4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963"/>
              <a:ext cx="21" cy="545"/>
            </a:xfrm>
            <a:custGeom>
              <a:avLst/>
              <a:gdLst>
                <a:gd name="T0" fmla="*/ 0 w 4"/>
                <a:gd name="T1" fmla="*/ 101 h 101"/>
                <a:gd name="T2" fmla="*/ 0 w 4"/>
                <a:gd name="T3" fmla="*/ 0 h 101"/>
                <a:gd name="T4" fmla="*/ 4 w 4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1">
                  <a:moveTo>
                    <a:pt x="0" y="101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1" name="Freeform 221">
              <a:extLst>
                <a:ext uri="{FF2B5EF4-FFF2-40B4-BE49-F238E27FC236}">
                  <a16:creationId xmlns:a16="http://schemas.microsoft.com/office/drawing/2014/main" id="{A02A0F02-F8D3-2241-9F58-72C72CA1D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" y="1600"/>
              <a:ext cx="536" cy="86"/>
            </a:xfrm>
            <a:custGeom>
              <a:avLst/>
              <a:gdLst>
                <a:gd name="T0" fmla="*/ 0 w 536"/>
                <a:gd name="T1" fmla="*/ 16 h 86"/>
                <a:gd name="T2" fmla="*/ 0 w 536"/>
                <a:gd name="T3" fmla="*/ 0 h 86"/>
                <a:gd name="T4" fmla="*/ 536 w 536"/>
                <a:gd name="T5" fmla="*/ 64 h 86"/>
                <a:gd name="T6" fmla="*/ 531 w 536"/>
                <a:gd name="T7" fmla="*/ 86 h 86"/>
                <a:gd name="T8" fmla="*/ 0 w 536"/>
                <a:gd name="T9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86">
                  <a:moveTo>
                    <a:pt x="0" y="16"/>
                  </a:moveTo>
                  <a:lnTo>
                    <a:pt x="0" y="0"/>
                  </a:lnTo>
                  <a:lnTo>
                    <a:pt x="536" y="64"/>
                  </a:lnTo>
                  <a:lnTo>
                    <a:pt x="531" y="8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2" name="Arc 222">
              <a:extLst>
                <a:ext uri="{FF2B5EF4-FFF2-40B4-BE49-F238E27FC236}">
                  <a16:creationId xmlns:a16="http://schemas.microsoft.com/office/drawing/2014/main" id="{D4B39A40-C680-A14E-8275-8F11DA4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1598"/>
              <a:ext cx="14" cy="19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6326 w 21600"/>
                <a:gd name="T1" fmla="*/ 30548 h 30548"/>
                <a:gd name="T2" fmla="*/ 6326 w 21600"/>
                <a:gd name="T3" fmla="*/ 0 h 30548"/>
                <a:gd name="T4" fmla="*/ 21600 w 21600"/>
                <a:gd name="T5" fmla="*/ 15274 h 30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548" fill="none" extrusionOk="0">
                  <a:moveTo>
                    <a:pt x="6326" y="30547"/>
                  </a:moveTo>
                  <a:cubicBezTo>
                    <a:pt x="2275" y="26496"/>
                    <a:pt x="0" y="21002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0548" stroke="0" extrusionOk="0">
                  <a:moveTo>
                    <a:pt x="6326" y="30547"/>
                  </a:moveTo>
                  <a:cubicBezTo>
                    <a:pt x="2275" y="26496"/>
                    <a:pt x="0" y="21002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3" name="Line 223">
              <a:extLst>
                <a:ext uri="{FF2B5EF4-FFF2-40B4-BE49-F238E27FC236}">
                  <a16:creationId xmlns:a16="http://schemas.microsoft.com/office/drawing/2014/main" id="{FAADB569-FD1A-D74D-81B6-E51C3A384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8" y="1616"/>
              <a:ext cx="531" cy="7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4" name="Arc 224">
              <a:extLst>
                <a:ext uri="{FF2B5EF4-FFF2-40B4-BE49-F238E27FC236}">
                  <a16:creationId xmlns:a16="http://schemas.microsoft.com/office/drawing/2014/main" id="{B1579EA6-8BE6-654C-BD92-672B701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1598"/>
              <a:ext cx="14" cy="19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6326 w 21600"/>
                <a:gd name="T1" fmla="*/ 30548 h 30548"/>
                <a:gd name="T2" fmla="*/ 6326 w 21600"/>
                <a:gd name="T3" fmla="*/ 0 h 30548"/>
                <a:gd name="T4" fmla="*/ 21600 w 21600"/>
                <a:gd name="T5" fmla="*/ 15274 h 30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548" fill="none" extrusionOk="0">
                  <a:moveTo>
                    <a:pt x="6326" y="30547"/>
                  </a:moveTo>
                  <a:cubicBezTo>
                    <a:pt x="2275" y="26496"/>
                    <a:pt x="0" y="21002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0548" stroke="0" extrusionOk="0">
                  <a:moveTo>
                    <a:pt x="6326" y="30547"/>
                  </a:moveTo>
                  <a:cubicBezTo>
                    <a:pt x="2275" y="26496"/>
                    <a:pt x="0" y="21002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5" name="Freeform 225">
              <a:extLst>
                <a:ext uri="{FF2B5EF4-FFF2-40B4-BE49-F238E27FC236}">
                  <a16:creationId xmlns:a16="http://schemas.microsoft.com/office/drawing/2014/main" id="{09E312FB-0C20-2645-859D-1AD3391E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" y="1600"/>
              <a:ext cx="536" cy="86"/>
            </a:xfrm>
            <a:custGeom>
              <a:avLst/>
              <a:gdLst>
                <a:gd name="T0" fmla="*/ 0 w 99"/>
                <a:gd name="T1" fmla="*/ 0 h 16"/>
                <a:gd name="T2" fmla="*/ 99 w 99"/>
                <a:gd name="T3" fmla="*/ 12 h 16"/>
                <a:gd name="T4" fmla="*/ 98 w 99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6">
                  <a:moveTo>
                    <a:pt x="0" y="0"/>
                  </a:moveTo>
                  <a:lnTo>
                    <a:pt x="99" y="12"/>
                  </a:lnTo>
                  <a:lnTo>
                    <a:pt x="98" y="1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6" name="Freeform 226">
              <a:extLst>
                <a:ext uri="{FF2B5EF4-FFF2-40B4-BE49-F238E27FC236}">
                  <a16:creationId xmlns:a16="http://schemas.microsoft.com/office/drawing/2014/main" id="{A30FC116-03BA-A646-9526-BD2DD61A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1610"/>
              <a:ext cx="282" cy="151"/>
            </a:xfrm>
            <a:custGeom>
              <a:avLst/>
              <a:gdLst>
                <a:gd name="T0" fmla="*/ 271 w 282"/>
                <a:gd name="T1" fmla="*/ 0 h 151"/>
                <a:gd name="T2" fmla="*/ 282 w 282"/>
                <a:gd name="T3" fmla="*/ 16 h 151"/>
                <a:gd name="T4" fmla="*/ 11 w 282"/>
                <a:gd name="T5" fmla="*/ 151 h 151"/>
                <a:gd name="T6" fmla="*/ 0 w 282"/>
                <a:gd name="T7" fmla="*/ 135 h 151"/>
                <a:gd name="T8" fmla="*/ 271 w 28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51">
                  <a:moveTo>
                    <a:pt x="271" y="0"/>
                  </a:moveTo>
                  <a:lnTo>
                    <a:pt x="282" y="16"/>
                  </a:lnTo>
                  <a:lnTo>
                    <a:pt x="11" y="151"/>
                  </a:lnTo>
                  <a:lnTo>
                    <a:pt x="0" y="135"/>
                  </a:lnTo>
                  <a:lnTo>
                    <a:pt x="27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7" name="Freeform 227">
              <a:extLst>
                <a:ext uri="{FF2B5EF4-FFF2-40B4-BE49-F238E27FC236}">
                  <a16:creationId xmlns:a16="http://schemas.microsoft.com/office/drawing/2014/main" id="{90965E4F-6540-EE43-BE53-D47442F04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1616"/>
              <a:ext cx="6" cy="1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8" name="Line 228">
              <a:extLst>
                <a:ext uri="{FF2B5EF4-FFF2-40B4-BE49-F238E27FC236}">
                  <a16:creationId xmlns:a16="http://schemas.microsoft.com/office/drawing/2014/main" id="{FB0F3593-003D-E64E-992C-98669CF18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7" y="1610"/>
              <a:ext cx="271" cy="13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9" name="Freeform 229">
              <a:extLst>
                <a:ext uri="{FF2B5EF4-FFF2-40B4-BE49-F238E27FC236}">
                  <a16:creationId xmlns:a16="http://schemas.microsoft.com/office/drawing/2014/main" id="{C63F78BE-ECC8-7F40-B574-0E8D0B3D7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1616"/>
              <a:ext cx="6" cy="1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0" name="Freeform 230">
              <a:extLst>
                <a:ext uri="{FF2B5EF4-FFF2-40B4-BE49-F238E27FC236}">
                  <a16:creationId xmlns:a16="http://schemas.microsoft.com/office/drawing/2014/main" id="{B6A8BE22-744A-EF4B-ABEB-9C9365EF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1626"/>
              <a:ext cx="282" cy="135"/>
            </a:xfrm>
            <a:custGeom>
              <a:avLst/>
              <a:gdLst>
                <a:gd name="T0" fmla="*/ 52 w 52"/>
                <a:gd name="T1" fmla="*/ 0 h 25"/>
                <a:gd name="T2" fmla="*/ 2 w 52"/>
                <a:gd name="T3" fmla="*/ 25 h 25"/>
                <a:gd name="T4" fmla="*/ 0 w 52"/>
                <a:gd name="T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5">
                  <a:moveTo>
                    <a:pt x="52" y="0"/>
                  </a:moveTo>
                  <a:lnTo>
                    <a:pt x="2" y="25"/>
                  </a:lnTo>
                  <a:lnTo>
                    <a:pt x="0" y="2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1" name="Oval 231">
              <a:extLst>
                <a:ext uri="{FF2B5EF4-FFF2-40B4-BE49-F238E27FC236}">
                  <a16:creationId xmlns:a16="http://schemas.microsoft.com/office/drawing/2014/main" id="{E3007745-7330-C642-913D-F60026D42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731"/>
              <a:ext cx="233" cy="232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2" name="Oval 232">
              <a:extLst>
                <a:ext uri="{FF2B5EF4-FFF2-40B4-BE49-F238E27FC236}">
                  <a16:creationId xmlns:a16="http://schemas.microsoft.com/office/drawing/2014/main" id="{51BA6537-7809-0C49-AE83-F6619311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731"/>
              <a:ext cx="233" cy="232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3" name="Freeform 233">
              <a:extLst>
                <a:ext uri="{FF2B5EF4-FFF2-40B4-BE49-F238E27FC236}">
                  <a16:creationId xmlns:a16="http://schemas.microsoft.com/office/drawing/2014/main" id="{C025A508-C039-8445-B33A-0D8D62BF0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850"/>
              <a:ext cx="537" cy="59"/>
            </a:xfrm>
            <a:custGeom>
              <a:avLst/>
              <a:gdLst>
                <a:gd name="T0" fmla="*/ 0 w 537"/>
                <a:gd name="T1" fmla="*/ 22 h 59"/>
                <a:gd name="T2" fmla="*/ 0 w 537"/>
                <a:gd name="T3" fmla="*/ 0 h 59"/>
                <a:gd name="T4" fmla="*/ 537 w 537"/>
                <a:gd name="T5" fmla="*/ 38 h 59"/>
                <a:gd name="T6" fmla="*/ 531 w 537"/>
                <a:gd name="T7" fmla="*/ 59 h 59"/>
                <a:gd name="T8" fmla="*/ 0 w 537"/>
                <a:gd name="T9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59">
                  <a:moveTo>
                    <a:pt x="0" y="22"/>
                  </a:moveTo>
                  <a:lnTo>
                    <a:pt x="0" y="0"/>
                  </a:lnTo>
                  <a:lnTo>
                    <a:pt x="537" y="38"/>
                  </a:lnTo>
                  <a:lnTo>
                    <a:pt x="531" y="59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4" name="Arc 234">
              <a:extLst>
                <a:ext uri="{FF2B5EF4-FFF2-40B4-BE49-F238E27FC236}">
                  <a16:creationId xmlns:a16="http://schemas.microsoft.com/office/drawing/2014/main" id="{CEAA957A-98F2-134F-9742-2144174C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849"/>
              <a:ext cx="14" cy="21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9305 w 21600"/>
                <a:gd name="T1" fmla="*/ 33033 h 33033"/>
                <a:gd name="T2" fmla="*/ 6326 w 21600"/>
                <a:gd name="T3" fmla="*/ 0 h 33033"/>
                <a:gd name="T4" fmla="*/ 21600 w 21600"/>
                <a:gd name="T5" fmla="*/ 15274 h 3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033" fill="none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3033" stroke="0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5" name="Line 235">
              <a:extLst>
                <a:ext uri="{FF2B5EF4-FFF2-40B4-BE49-F238E27FC236}">
                  <a16:creationId xmlns:a16="http://schemas.microsoft.com/office/drawing/2014/main" id="{0029993E-2BC7-FD44-B230-3EE66BDA1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9" y="872"/>
              <a:ext cx="53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6" name="Arc 236">
              <a:extLst>
                <a:ext uri="{FF2B5EF4-FFF2-40B4-BE49-F238E27FC236}">
                  <a16:creationId xmlns:a16="http://schemas.microsoft.com/office/drawing/2014/main" id="{03E6026C-472C-BB46-A7EA-629F4FDD1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849"/>
              <a:ext cx="14" cy="21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9305 w 21600"/>
                <a:gd name="T1" fmla="*/ 33033 h 33033"/>
                <a:gd name="T2" fmla="*/ 6326 w 21600"/>
                <a:gd name="T3" fmla="*/ 0 h 33033"/>
                <a:gd name="T4" fmla="*/ 21600 w 21600"/>
                <a:gd name="T5" fmla="*/ 15274 h 3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033" fill="none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3033" stroke="0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7" name="Freeform 237">
              <a:extLst>
                <a:ext uri="{FF2B5EF4-FFF2-40B4-BE49-F238E27FC236}">
                  <a16:creationId xmlns:a16="http://schemas.microsoft.com/office/drawing/2014/main" id="{61E3F540-F20C-ED45-B435-421DCFBD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850"/>
              <a:ext cx="537" cy="59"/>
            </a:xfrm>
            <a:custGeom>
              <a:avLst/>
              <a:gdLst>
                <a:gd name="T0" fmla="*/ 0 w 99"/>
                <a:gd name="T1" fmla="*/ 0 h 11"/>
                <a:gd name="T2" fmla="*/ 99 w 99"/>
                <a:gd name="T3" fmla="*/ 7 h 11"/>
                <a:gd name="T4" fmla="*/ 98 w 99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1">
                  <a:moveTo>
                    <a:pt x="0" y="0"/>
                  </a:moveTo>
                  <a:lnTo>
                    <a:pt x="99" y="7"/>
                  </a:lnTo>
                  <a:lnTo>
                    <a:pt x="98" y="1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8" name="Freeform 238">
              <a:extLst>
                <a:ext uri="{FF2B5EF4-FFF2-40B4-BE49-F238E27FC236}">
                  <a16:creationId xmlns:a16="http://schemas.microsoft.com/office/drawing/2014/main" id="{43A5D782-5448-7C41-ABA1-78FDE1E01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" y="861"/>
              <a:ext cx="282" cy="124"/>
            </a:xfrm>
            <a:custGeom>
              <a:avLst/>
              <a:gdLst>
                <a:gd name="T0" fmla="*/ 271 w 282"/>
                <a:gd name="T1" fmla="*/ 0 h 124"/>
                <a:gd name="T2" fmla="*/ 282 w 282"/>
                <a:gd name="T3" fmla="*/ 21 h 124"/>
                <a:gd name="T4" fmla="*/ 11 w 282"/>
                <a:gd name="T5" fmla="*/ 124 h 124"/>
                <a:gd name="T6" fmla="*/ 0 w 282"/>
                <a:gd name="T7" fmla="*/ 108 h 124"/>
                <a:gd name="T8" fmla="*/ 271 w 282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24">
                  <a:moveTo>
                    <a:pt x="271" y="0"/>
                  </a:moveTo>
                  <a:lnTo>
                    <a:pt x="282" y="21"/>
                  </a:lnTo>
                  <a:lnTo>
                    <a:pt x="11" y="124"/>
                  </a:lnTo>
                  <a:lnTo>
                    <a:pt x="0" y="108"/>
                  </a:lnTo>
                  <a:lnTo>
                    <a:pt x="27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9" name="Freeform 239">
              <a:extLst>
                <a:ext uri="{FF2B5EF4-FFF2-40B4-BE49-F238E27FC236}">
                  <a16:creationId xmlns:a16="http://schemas.microsoft.com/office/drawing/2014/main" id="{08342722-A20A-F345-9D4C-40785A95F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866"/>
              <a:ext cx="6" cy="11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0" name="Line 240">
              <a:extLst>
                <a:ext uri="{FF2B5EF4-FFF2-40B4-BE49-F238E27FC236}">
                  <a16:creationId xmlns:a16="http://schemas.microsoft.com/office/drawing/2014/main" id="{D4F1EBB5-4065-ED49-8EDA-47EA1143D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6" y="861"/>
              <a:ext cx="271" cy="10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1" name="Freeform 241">
              <a:extLst>
                <a:ext uri="{FF2B5EF4-FFF2-40B4-BE49-F238E27FC236}">
                  <a16:creationId xmlns:a16="http://schemas.microsoft.com/office/drawing/2014/main" id="{E34D34B7-F865-0B44-8F00-38A2963B9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866"/>
              <a:ext cx="6" cy="11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2" name="Freeform 242">
              <a:extLst>
                <a:ext uri="{FF2B5EF4-FFF2-40B4-BE49-F238E27FC236}">
                  <a16:creationId xmlns:a16="http://schemas.microsoft.com/office/drawing/2014/main" id="{D8856F37-4A34-4041-BAA3-ED39C41BE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" y="882"/>
              <a:ext cx="282" cy="103"/>
            </a:xfrm>
            <a:custGeom>
              <a:avLst/>
              <a:gdLst>
                <a:gd name="T0" fmla="*/ 52 w 52"/>
                <a:gd name="T1" fmla="*/ 0 h 19"/>
                <a:gd name="T2" fmla="*/ 2 w 52"/>
                <a:gd name="T3" fmla="*/ 19 h 19"/>
                <a:gd name="T4" fmla="*/ 0 w 52"/>
                <a:gd name="T5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19">
                  <a:moveTo>
                    <a:pt x="52" y="0"/>
                  </a:moveTo>
                  <a:lnTo>
                    <a:pt x="2" y="19"/>
                  </a:lnTo>
                  <a:lnTo>
                    <a:pt x="0" y="1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3" name="Oval 243">
              <a:extLst>
                <a:ext uri="{FF2B5EF4-FFF2-40B4-BE49-F238E27FC236}">
                  <a16:creationId xmlns:a16="http://schemas.microsoft.com/office/drawing/2014/main" id="{40221D13-F790-DD43-AAE8-3DE50B4FA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573"/>
              <a:ext cx="233" cy="231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4" name="Oval 244">
              <a:extLst>
                <a:ext uri="{FF2B5EF4-FFF2-40B4-BE49-F238E27FC236}">
                  <a16:creationId xmlns:a16="http://schemas.microsoft.com/office/drawing/2014/main" id="{25435EC6-7E66-BA4B-985D-3D754A660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573"/>
              <a:ext cx="233" cy="231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5" name="Freeform 245">
              <a:extLst>
                <a:ext uri="{FF2B5EF4-FFF2-40B4-BE49-F238E27FC236}">
                  <a16:creationId xmlns:a16="http://schemas.microsoft.com/office/drawing/2014/main" id="{51883806-7357-1F49-A9B0-3450F554F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990"/>
              <a:ext cx="27" cy="588"/>
            </a:xfrm>
            <a:custGeom>
              <a:avLst/>
              <a:gdLst>
                <a:gd name="T0" fmla="*/ 21 w 27"/>
                <a:gd name="T1" fmla="*/ 588 h 588"/>
                <a:gd name="T2" fmla="*/ 0 w 27"/>
                <a:gd name="T3" fmla="*/ 588 h 588"/>
                <a:gd name="T4" fmla="*/ 5 w 27"/>
                <a:gd name="T5" fmla="*/ 0 h 588"/>
                <a:gd name="T6" fmla="*/ 27 w 27"/>
                <a:gd name="T7" fmla="*/ 0 h 588"/>
                <a:gd name="T8" fmla="*/ 21 w 27"/>
                <a:gd name="T9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88">
                  <a:moveTo>
                    <a:pt x="21" y="588"/>
                  </a:moveTo>
                  <a:lnTo>
                    <a:pt x="0" y="588"/>
                  </a:lnTo>
                  <a:lnTo>
                    <a:pt x="5" y="0"/>
                  </a:lnTo>
                  <a:lnTo>
                    <a:pt x="27" y="0"/>
                  </a:lnTo>
                  <a:lnTo>
                    <a:pt x="21" y="58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6" name="Arc 246">
              <a:extLst>
                <a:ext uri="{FF2B5EF4-FFF2-40B4-BE49-F238E27FC236}">
                  <a16:creationId xmlns:a16="http://schemas.microsoft.com/office/drawing/2014/main" id="{5BCBA708-7502-3B42-9D9E-DA35CDBE9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1554"/>
              <a:ext cx="15" cy="19"/>
            </a:xfrm>
            <a:custGeom>
              <a:avLst/>
              <a:gdLst>
                <a:gd name="G0" fmla="+- 8382 0 0"/>
                <a:gd name="G1" fmla="+- 0 0 0"/>
                <a:gd name="G2" fmla="+- 21600 0 0"/>
                <a:gd name="T0" fmla="*/ 16764 w 16764"/>
                <a:gd name="T1" fmla="*/ 19907 h 21600"/>
                <a:gd name="T2" fmla="*/ 0 w 16764"/>
                <a:gd name="T3" fmla="*/ 19907 h 21600"/>
                <a:gd name="T4" fmla="*/ 8382 w 167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64" h="21600" fill="none" extrusionOk="0">
                  <a:moveTo>
                    <a:pt x="16764" y="19907"/>
                  </a:moveTo>
                  <a:cubicBezTo>
                    <a:pt x="14110" y="21024"/>
                    <a:pt x="11260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</a:path>
                <a:path w="16764" h="21600" stroke="0" extrusionOk="0">
                  <a:moveTo>
                    <a:pt x="16764" y="19907"/>
                  </a:moveTo>
                  <a:cubicBezTo>
                    <a:pt x="14110" y="21024"/>
                    <a:pt x="11260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  <a:lnTo>
                    <a:pt x="838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7" name="Line 247">
              <a:extLst>
                <a:ext uri="{FF2B5EF4-FFF2-40B4-BE49-F238E27FC236}">
                  <a16:creationId xmlns:a16="http://schemas.microsoft.com/office/drawing/2014/main" id="{1B134B98-7CEF-6646-9ADE-DB6360198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2" y="990"/>
              <a:ext cx="6" cy="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8" name="Arc 248">
              <a:extLst>
                <a:ext uri="{FF2B5EF4-FFF2-40B4-BE49-F238E27FC236}">
                  <a16:creationId xmlns:a16="http://schemas.microsoft.com/office/drawing/2014/main" id="{1DAFA820-0FC6-3A4B-9D98-04699A4B5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1554"/>
              <a:ext cx="15" cy="19"/>
            </a:xfrm>
            <a:custGeom>
              <a:avLst/>
              <a:gdLst>
                <a:gd name="G0" fmla="+- 8382 0 0"/>
                <a:gd name="G1" fmla="+- 0 0 0"/>
                <a:gd name="G2" fmla="+- 21600 0 0"/>
                <a:gd name="T0" fmla="*/ 16764 w 16764"/>
                <a:gd name="T1" fmla="*/ 19907 h 21600"/>
                <a:gd name="T2" fmla="*/ 0 w 16764"/>
                <a:gd name="T3" fmla="*/ 19907 h 21600"/>
                <a:gd name="T4" fmla="*/ 8382 w 167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64" h="21600" fill="none" extrusionOk="0">
                  <a:moveTo>
                    <a:pt x="16764" y="19907"/>
                  </a:moveTo>
                  <a:cubicBezTo>
                    <a:pt x="14110" y="21024"/>
                    <a:pt x="11260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</a:path>
                <a:path w="16764" h="21600" stroke="0" extrusionOk="0">
                  <a:moveTo>
                    <a:pt x="16764" y="19907"/>
                  </a:moveTo>
                  <a:cubicBezTo>
                    <a:pt x="14110" y="21024"/>
                    <a:pt x="11260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  <a:lnTo>
                    <a:pt x="8382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9" name="Freeform 249">
              <a:extLst>
                <a:ext uri="{FF2B5EF4-FFF2-40B4-BE49-F238E27FC236}">
                  <a16:creationId xmlns:a16="http://schemas.microsoft.com/office/drawing/2014/main" id="{634AD4C9-FA4C-5644-9785-33AD69151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990"/>
              <a:ext cx="27" cy="588"/>
            </a:xfrm>
            <a:custGeom>
              <a:avLst/>
              <a:gdLst>
                <a:gd name="T0" fmla="*/ 0 w 5"/>
                <a:gd name="T1" fmla="*/ 109 h 109"/>
                <a:gd name="T2" fmla="*/ 1 w 5"/>
                <a:gd name="T3" fmla="*/ 0 h 109"/>
                <a:gd name="T4" fmla="*/ 5 w 5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9">
                  <a:moveTo>
                    <a:pt x="0" y="109"/>
                  </a:moveTo>
                  <a:lnTo>
                    <a:pt x="1" y="0"/>
                  </a:lnTo>
                  <a:lnTo>
                    <a:pt x="5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0" name="Freeform 250">
              <a:extLst>
                <a:ext uri="{FF2B5EF4-FFF2-40B4-BE49-F238E27FC236}">
                  <a16:creationId xmlns:a16="http://schemas.microsoft.com/office/drawing/2014/main" id="{0B720B50-9C5C-D447-8B59-8DE6A3971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1691"/>
              <a:ext cx="537" cy="97"/>
            </a:xfrm>
            <a:custGeom>
              <a:avLst/>
              <a:gdLst>
                <a:gd name="T0" fmla="*/ 0 w 537"/>
                <a:gd name="T1" fmla="*/ 22 h 97"/>
                <a:gd name="T2" fmla="*/ 6 w 537"/>
                <a:gd name="T3" fmla="*/ 0 h 97"/>
                <a:gd name="T4" fmla="*/ 537 w 537"/>
                <a:gd name="T5" fmla="*/ 76 h 97"/>
                <a:gd name="T6" fmla="*/ 537 w 537"/>
                <a:gd name="T7" fmla="*/ 97 h 97"/>
                <a:gd name="T8" fmla="*/ 0 w 537"/>
                <a:gd name="T9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7">
                  <a:moveTo>
                    <a:pt x="0" y="22"/>
                  </a:moveTo>
                  <a:lnTo>
                    <a:pt x="6" y="0"/>
                  </a:lnTo>
                  <a:lnTo>
                    <a:pt x="537" y="76"/>
                  </a:lnTo>
                  <a:lnTo>
                    <a:pt x="537" y="97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1" name="Arc 251">
              <a:extLst>
                <a:ext uri="{FF2B5EF4-FFF2-40B4-BE49-F238E27FC236}">
                  <a16:creationId xmlns:a16="http://schemas.microsoft.com/office/drawing/2014/main" id="{EDFD1C72-D002-0749-A738-F54CFBBC8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9" y="1687"/>
              <a:ext cx="14" cy="24"/>
            </a:xfrm>
            <a:custGeom>
              <a:avLst/>
              <a:gdLst>
                <a:gd name="G0" fmla="+- 21600 0 0"/>
                <a:gd name="G1" fmla="+- 20492 0 0"/>
                <a:gd name="G2" fmla="+- 21600 0 0"/>
                <a:gd name="T0" fmla="*/ 9305 w 21600"/>
                <a:gd name="T1" fmla="*/ 38251 h 38251"/>
                <a:gd name="T2" fmla="*/ 14769 w 21600"/>
                <a:gd name="T3" fmla="*/ 0 h 38251"/>
                <a:gd name="T4" fmla="*/ 21600 w 21600"/>
                <a:gd name="T5" fmla="*/ 20492 h 38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51" fill="none" extrusionOk="0">
                  <a:moveTo>
                    <a:pt x="9304" y="38251"/>
                  </a:moveTo>
                  <a:cubicBezTo>
                    <a:pt x="3477" y="34216"/>
                    <a:pt x="0" y="27579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</a:path>
                <a:path w="21600" h="38251" stroke="0" extrusionOk="0">
                  <a:moveTo>
                    <a:pt x="9304" y="38251"/>
                  </a:moveTo>
                  <a:cubicBezTo>
                    <a:pt x="3477" y="34216"/>
                    <a:pt x="0" y="27579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  <a:lnTo>
                    <a:pt x="21600" y="2049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2" name="Line 252">
              <a:extLst>
                <a:ext uri="{FF2B5EF4-FFF2-40B4-BE49-F238E27FC236}">
                  <a16:creationId xmlns:a16="http://schemas.microsoft.com/office/drawing/2014/main" id="{2A8F9C64-B436-7249-BA6C-ED035CF87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44" y="1713"/>
              <a:ext cx="537" cy="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3" name="Arc 253">
              <a:extLst>
                <a:ext uri="{FF2B5EF4-FFF2-40B4-BE49-F238E27FC236}">
                  <a16:creationId xmlns:a16="http://schemas.microsoft.com/office/drawing/2014/main" id="{C430E588-2BBC-6848-B89A-CBD4B358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9" y="1687"/>
              <a:ext cx="14" cy="24"/>
            </a:xfrm>
            <a:custGeom>
              <a:avLst/>
              <a:gdLst>
                <a:gd name="G0" fmla="+- 21600 0 0"/>
                <a:gd name="G1" fmla="+- 20492 0 0"/>
                <a:gd name="G2" fmla="+- 21600 0 0"/>
                <a:gd name="T0" fmla="*/ 9305 w 21600"/>
                <a:gd name="T1" fmla="*/ 38251 h 38251"/>
                <a:gd name="T2" fmla="*/ 14769 w 21600"/>
                <a:gd name="T3" fmla="*/ 0 h 38251"/>
                <a:gd name="T4" fmla="*/ 21600 w 21600"/>
                <a:gd name="T5" fmla="*/ 20492 h 38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51" fill="none" extrusionOk="0">
                  <a:moveTo>
                    <a:pt x="9304" y="38251"/>
                  </a:moveTo>
                  <a:cubicBezTo>
                    <a:pt x="3477" y="34216"/>
                    <a:pt x="0" y="27579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</a:path>
                <a:path w="21600" h="38251" stroke="0" extrusionOk="0">
                  <a:moveTo>
                    <a:pt x="9304" y="38251"/>
                  </a:moveTo>
                  <a:cubicBezTo>
                    <a:pt x="3477" y="34216"/>
                    <a:pt x="0" y="27579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  <a:lnTo>
                    <a:pt x="21600" y="20492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4" name="Freeform 254">
              <a:extLst>
                <a:ext uri="{FF2B5EF4-FFF2-40B4-BE49-F238E27FC236}">
                  <a16:creationId xmlns:a16="http://schemas.microsoft.com/office/drawing/2014/main" id="{EE434079-F1B2-214C-9458-82ED7EC8C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1691"/>
              <a:ext cx="531" cy="97"/>
            </a:xfrm>
            <a:custGeom>
              <a:avLst/>
              <a:gdLst>
                <a:gd name="T0" fmla="*/ 0 w 98"/>
                <a:gd name="T1" fmla="*/ 0 h 18"/>
                <a:gd name="T2" fmla="*/ 98 w 98"/>
                <a:gd name="T3" fmla="*/ 14 h 18"/>
                <a:gd name="T4" fmla="*/ 98 w 98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8">
                  <a:moveTo>
                    <a:pt x="0" y="0"/>
                  </a:moveTo>
                  <a:lnTo>
                    <a:pt x="98" y="14"/>
                  </a:lnTo>
                  <a:lnTo>
                    <a:pt x="98" y="1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5" name="Freeform 255">
              <a:extLst>
                <a:ext uri="{FF2B5EF4-FFF2-40B4-BE49-F238E27FC236}">
                  <a16:creationId xmlns:a16="http://schemas.microsoft.com/office/drawing/2014/main" id="{36885C96-5863-F34D-8176-8A849944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1713"/>
              <a:ext cx="282" cy="183"/>
            </a:xfrm>
            <a:custGeom>
              <a:avLst/>
              <a:gdLst>
                <a:gd name="T0" fmla="*/ 271 w 282"/>
                <a:gd name="T1" fmla="*/ 0 h 183"/>
                <a:gd name="T2" fmla="*/ 282 w 282"/>
                <a:gd name="T3" fmla="*/ 16 h 183"/>
                <a:gd name="T4" fmla="*/ 11 w 282"/>
                <a:gd name="T5" fmla="*/ 183 h 183"/>
                <a:gd name="T6" fmla="*/ 0 w 282"/>
                <a:gd name="T7" fmla="*/ 167 h 183"/>
                <a:gd name="T8" fmla="*/ 271 w 282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83">
                  <a:moveTo>
                    <a:pt x="271" y="0"/>
                  </a:moveTo>
                  <a:lnTo>
                    <a:pt x="282" y="16"/>
                  </a:lnTo>
                  <a:lnTo>
                    <a:pt x="11" y="183"/>
                  </a:lnTo>
                  <a:lnTo>
                    <a:pt x="0" y="167"/>
                  </a:lnTo>
                  <a:lnTo>
                    <a:pt x="27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6" name="Freeform 256">
              <a:extLst>
                <a:ext uri="{FF2B5EF4-FFF2-40B4-BE49-F238E27FC236}">
                  <a16:creationId xmlns:a16="http://schemas.microsoft.com/office/drawing/2014/main" id="{9AAD147A-3577-A649-9EAA-F5261659F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1713"/>
              <a:ext cx="6" cy="11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7" name="Line 257">
              <a:extLst>
                <a:ext uri="{FF2B5EF4-FFF2-40B4-BE49-F238E27FC236}">
                  <a16:creationId xmlns:a16="http://schemas.microsoft.com/office/drawing/2014/main" id="{0C5C2D31-FEE6-6245-8D3A-1049DF9B2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6" y="1713"/>
              <a:ext cx="271" cy="1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8" name="Freeform 258">
              <a:extLst>
                <a:ext uri="{FF2B5EF4-FFF2-40B4-BE49-F238E27FC236}">
                  <a16:creationId xmlns:a16="http://schemas.microsoft.com/office/drawing/2014/main" id="{3810A5D9-0634-E54C-A173-31D9ECF0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1713"/>
              <a:ext cx="6" cy="11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9" name="Freeform 259">
              <a:extLst>
                <a:ext uri="{FF2B5EF4-FFF2-40B4-BE49-F238E27FC236}">
                  <a16:creationId xmlns:a16="http://schemas.microsoft.com/office/drawing/2014/main" id="{DFDA3243-97BC-C243-B6EC-23B6AE0E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1729"/>
              <a:ext cx="282" cy="167"/>
            </a:xfrm>
            <a:custGeom>
              <a:avLst/>
              <a:gdLst>
                <a:gd name="T0" fmla="*/ 52 w 52"/>
                <a:gd name="T1" fmla="*/ 0 h 31"/>
                <a:gd name="T2" fmla="*/ 2 w 52"/>
                <a:gd name="T3" fmla="*/ 31 h 31"/>
                <a:gd name="T4" fmla="*/ 0 w 52"/>
                <a:gd name="T5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31">
                  <a:moveTo>
                    <a:pt x="52" y="0"/>
                  </a:moveTo>
                  <a:lnTo>
                    <a:pt x="2" y="31"/>
                  </a:lnTo>
                  <a:lnTo>
                    <a:pt x="0" y="2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0" name="Oval 260">
              <a:extLst>
                <a:ext uri="{FF2B5EF4-FFF2-40B4-BE49-F238E27FC236}">
                  <a16:creationId xmlns:a16="http://schemas.microsoft.com/office/drawing/2014/main" id="{15A0A50F-27BC-544A-972A-5736242E8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12"/>
              <a:ext cx="179" cy="1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1" name="Oval 261">
              <a:extLst>
                <a:ext uri="{FF2B5EF4-FFF2-40B4-BE49-F238E27FC236}">
                  <a16:creationId xmlns:a16="http://schemas.microsoft.com/office/drawing/2014/main" id="{FE5195C3-CB35-E549-9C23-B8B4701D9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812"/>
              <a:ext cx="179" cy="178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2" name="Freeform 262">
              <a:extLst>
                <a:ext uri="{FF2B5EF4-FFF2-40B4-BE49-F238E27FC236}">
                  <a16:creationId xmlns:a16="http://schemas.microsoft.com/office/drawing/2014/main" id="{66FAA0C0-A774-E24D-BC30-EF4DC4BDE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909"/>
              <a:ext cx="536" cy="124"/>
            </a:xfrm>
            <a:custGeom>
              <a:avLst/>
              <a:gdLst>
                <a:gd name="T0" fmla="*/ 0 w 536"/>
                <a:gd name="T1" fmla="*/ 22 h 124"/>
                <a:gd name="T2" fmla="*/ 0 w 536"/>
                <a:gd name="T3" fmla="*/ 0 h 124"/>
                <a:gd name="T4" fmla="*/ 536 w 536"/>
                <a:gd name="T5" fmla="*/ 103 h 124"/>
                <a:gd name="T6" fmla="*/ 531 w 536"/>
                <a:gd name="T7" fmla="*/ 124 h 124"/>
                <a:gd name="T8" fmla="*/ 0 w 536"/>
                <a:gd name="T9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124">
                  <a:moveTo>
                    <a:pt x="0" y="22"/>
                  </a:moveTo>
                  <a:lnTo>
                    <a:pt x="0" y="0"/>
                  </a:lnTo>
                  <a:lnTo>
                    <a:pt x="536" y="103"/>
                  </a:lnTo>
                  <a:lnTo>
                    <a:pt x="531" y="124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3" name="Arc 263">
              <a:extLst>
                <a:ext uri="{FF2B5EF4-FFF2-40B4-BE49-F238E27FC236}">
                  <a16:creationId xmlns:a16="http://schemas.microsoft.com/office/drawing/2014/main" id="{3D6844D8-FF0B-2E41-B8C9-6AB484830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" y="908"/>
              <a:ext cx="14" cy="21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9305 w 21600"/>
                <a:gd name="T1" fmla="*/ 33033 h 33033"/>
                <a:gd name="T2" fmla="*/ 6326 w 21600"/>
                <a:gd name="T3" fmla="*/ 0 h 33033"/>
                <a:gd name="T4" fmla="*/ 21600 w 21600"/>
                <a:gd name="T5" fmla="*/ 15274 h 3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033" fill="none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3033" stroke="0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4" name="Line 264">
              <a:extLst>
                <a:ext uri="{FF2B5EF4-FFF2-40B4-BE49-F238E27FC236}">
                  <a16:creationId xmlns:a16="http://schemas.microsoft.com/office/drawing/2014/main" id="{1CC61378-AE2F-7D4E-BD50-6122480FB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28" y="931"/>
              <a:ext cx="531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5" name="Arc 265">
              <a:extLst>
                <a:ext uri="{FF2B5EF4-FFF2-40B4-BE49-F238E27FC236}">
                  <a16:creationId xmlns:a16="http://schemas.microsoft.com/office/drawing/2014/main" id="{A746AEB9-2D09-D447-8E0D-340B3379C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" y="908"/>
              <a:ext cx="14" cy="21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9305 w 21600"/>
                <a:gd name="T1" fmla="*/ 33033 h 33033"/>
                <a:gd name="T2" fmla="*/ 6326 w 21600"/>
                <a:gd name="T3" fmla="*/ 0 h 33033"/>
                <a:gd name="T4" fmla="*/ 21600 w 21600"/>
                <a:gd name="T5" fmla="*/ 15274 h 3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033" fill="none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3033" stroke="0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6" name="Freeform 266">
              <a:extLst>
                <a:ext uri="{FF2B5EF4-FFF2-40B4-BE49-F238E27FC236}">
                  <a16:creationId xmlns:a16="http://schemas.microsoft.com/office/drawing/2014/main" id="{D1E98BD2-1A35-F64B-BD50-069DE49C3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909"/>
              <a:ext cx="536" cy="124"/>
            </a:xfrm>
            <a:custGeom>
              <a:avLst/>
              <a:gdLst>
                <a:gd name="T0" fmla="*/ 0 w 99"/>
                <a:gd name="T1" fmla="*/ 0 h 23"/>
                <a:gd name="T2" fmla="*/ 99 w 99"/>
                <a:gd name="T3" fmla="*/ 19 h 23"/>
                <a:gd name="T4" fmla="*/ 98 w 99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23">
                  <a:moveTo>
                    <a:pt x="0" y="0"/>
                  </a:moveTo>
                  <a:lnTo>
                    <a:pt x="99" y="19"/>
                  </a:lnTo>
                  <a:lnTo>
                    <a:pt x="98" y="2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7" name="Freeform 267">
              <a:extLst>
                <a:ext uri="{FF2B5EF4-FFF2-40B4-BE49-F238E27FC236}">
                  <a16:creationId xmlns:a16="http://schemas.microsoft.com/office/drawing/2014/main" id="{D537ED0D-7BF3-EA4C-A73F-36112C452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931"/>
              <a:ext cx="287" cy="243"/>
            </a:xfrm>
            <a:custGeom>
              <a:avLst/>
              <a:gdLst>
                <a:gd name="T0" fmla="*/ 276 w 287"/>
                <a:gd name="T1" fmla="*/ 0 h 243"/>
                <a:gd name="T2" fmla="*/ 287 w 287"/>
                <a:gd name="T3" fmla="*/ 16 h 243"/>
                <a:gd name="T4" fmla="*/ 16 w 287"/>
                <a:gd name="T5" fmla="*/ 243 h 243"/>
                <a:gd name="T6" fmla="*/ 0 w 287"/>
                <a:gd name="T7" fmla="*/ 226 h 243"/>
                <a:gd name="T8" fmla="*/ 276 w 287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243">
                  <a:moveTo>
                    <a:pt x="276" y="0"/>
                  </a:moveTo>
                  <a:lnTo>
                    <a:pt x="287" y="16"/>
                  </a:lnTo>
                  <a:lnTo>
                    <a:pt x="16" y="243"/>
                  </a:lnTo>
                  <a:lnTo>
                    <a:pt x="0" y="226"/>
                  </a:lnTo>
                  <a:lnTo>
                    <a:pt x="27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8" name="Freeform 268">
              <a:extLst>
                <a:ext uri="{FF2B5EF4-FFF2-40B4-BE49-F238E27FC236}">
                  <a16:creationId xmlns:a16="http://schemas.microsoft.com/office/drawing/2014/main" id="{5E3EF601-25DE-774B-A8F6-6F0E64B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36"/>
              <a:ext cx="5" cy="11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9" name="Line 269">
              <a:extLst>
                <a:ext uri="{FF2B5EF4-FFF2-40B4-BE49-F238E27FC236}">
                  <a16:creationId xmlns:a16="http://schemas.microsoft.com/office/drawing/2014/main" id="{A32494EC-8A31-4D49-BAC1-36D4243AF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" y="931"/>
              <a:ext cx="276" cy="22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0" name="Freeform 270">
              <a:extLst>
                <a:ext uri="{FF2B5EF4-FFF2-40B4-BE49-F238E27FC236}">
                  <a16:creationId xmlns:a16="http://schemas.microsoft.com/office/drawing/2014/main" id="{214CD8BB-5BBB-BB45-BF80-E7B104582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936"/>
              <a:ext cx="5" cy="11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1" name="Freeform 271">
              <a:extLst>
                <a:ext uri="{FF2B5EF4-FFF2-40B4-BE49-F238E27FC236}">
                  <a16:creationId xmlns:a16="http://schemas.microsoft.com/office/drawing/2014/main" id="{C05BEDA2-FBED-3946-8EC8-FFB55EDE6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947"/>
              <a:ext cx="287" cy="227"/>
            </a:xfrm>
            <a:custGeom>
              <a:avLst/>
              <a:gdLst>
                <a:gd name="T0" fmla="*/ 53 w 53"/>
                <a:gd name="T1" fmla="*/ 0 h 42"/>
                <a:gd name="T2" fmla="*/ 3 w 53"/>
                <a:gd name="T3" fmla="*/ 42 h 42"/>
                <a:gd name="T4" fmla="*/ 0 w 53"/>
                <a:gd name="T5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2">
                  <a:moveTo>
                    <a:pt x="53" y="0"/>
                  </a:moveTo>
                  <a:lnTo>
                    <a:pt x="3" y="42"/>
                  </a:lnTo>
                  <a:lnTo>
                    <a:pt x="0" y="3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2" name="Oval 272">
              <a:extLst>
                <a:ext uri="{FF2B5EF4-FFF2-40B4-BE49-F238E27FC236}">
                  <a16:creationId xmlns:a16="http://schemas.microsoft.com/office/drawing/2014/main" id="{1530E862-2820-8E48-9E6E-D276FBACB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659"/>
              <a:ext cx="238" cy="232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3" name="Oval 273">
              <a:extLst>
                <a:ext uri="{FF2B5EF4-FFF2-40B4-BE49-F238E27FC236}">
                  <a16:creationId xmlns:a16="http://schemas.microsoft.com/office/drawing/2014/main" id="{2224CA43-2B4F-F84B-BBA3-82BEAA28D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659"/>
              <a:ext cx="238" cy="232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4" name="Rectangle 274">
              <a:extLst>
                <a:ext uri="{FF2B5EF4-FFF2-40B4-BE49-F238E27FC236}">
                  <a16:creationId xmlns:a16="http://schemas.microsoft.com/office/drawing/2014/main" id="{D800A5EB-2D8D-C54E-B9AC-7956F4C3F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082"/>
              <a:ext cx="22" cy="58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5" name="Arc 275">
              <a:extLst>
                <a:ext uri="{FF2B5EF4-FFF2-40B4-BE49-F238E27FC236}">
                  <a16:creationId xmlns:a16="http://schemas.microsoft.com/office/drawing/2014/main" id="{C01EAAC2-64CF-4747-A1A3-F7C4AC651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1645"/>
              <a:ext cx="10" cy="19"/>
            </a:xfrm>
            <a:custGeom>
              <a:avLst/>
              <a:gdLst>
                <a:gd name="G0" fmla="+- 2261 0 0"/>
                <a:gd name="G1" fmla="+- 0 0 0"/>
                <a:gd name="G2" fmla="+- 21600 0 0"/>
                <a:gd name="T0" fmla="*/ 11508 w 11508"/>
                <a:gd name="T1" fmla="*/ 19521 h 21600"/>
                <a:gd name="T2" fmla="*/ 0 w 11508"/>
                <a:gd name="T3" fmla="*/ 21481 h 21600"/>
                <a:gd name="T4" fmla="*/ 2261 w 115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08" h="21600" fill="none" extrusionOk="0">
                  <a:moveTo>
                    <a:pt x="11507" y="19520"/>
                  </a:moveTo>
                  <a:cubicBezTo>
                    <a:pt x="8617" y="20889"/>
                    <a:pt x="5459" y="21600"/>
                    <a:pt x="2261" y="21600"/>
                  </a:cubicBezTo>
                  <a:cubicBezTo>
                    <a:pt x="1505" y="21600"/>
                    <a:pt x="751" y="21560"/>
                    <a:pt x="-1" y="21481"/>
                  </a:cubicBezTo>
                </a:path>
                <a:path w="11508" h="21600" stroke="0" extrusionOk="0">
                  <a:moveTo>
                    <a:pt x="11507" y="19520"/>
                  </a:moveTo>
                  <a:cubicBezTo>
                    <a:pt x="8617" y="20889"/>
                    <a:pt x="5459" y="21600"/>
                    <a:pt x="2261" y="21600"/>
                  </a:cubicBezTo>
                  <a:cubicBezTo>
                    <a:pt x="1505" y="21600"/>
                    <a:pt x="751" y="21560"/>
                    <a:pt x="-1" y="21481"/>
                  </a:cubicBezTo>
                  <a:lnTo>
                    <a:pt x="226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6" name="Line 276">
              <a:extLst>
                <a:ext uri="{FF2B5EF4-FFF2-40B4-BE49-F238E27FC236}">
                  <a16:creationId xmlns:a16="http://schemas.microsoft.com/office/drawing/2014/main" id="{4E87A568-DB76-6049-9F2A-E1F8BF3DB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1082"/>
              <a:ext cx="1" cy="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7" name="Arc 277">
              <a:extLst>
                <a:ext uri="{FF2B5EF4-FFF2-40B4-BE49-F238E27FC236}">
                  <a16:creationId xmlns:a16="http://schemas.microsoft.com/office/drawing/2014/main" id="{BBA01AA4-AA98-724D-9E7E-80E2AE505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1645"/>
              <a:ext cx="10" cy="19"/>
            </a:xfrm>
            <a:custGeom>
              <a:avLst/>
              <a:gdLst>
                <a:gd name="G0" fmla="+- 2261 0 0"/>
                <a:gd name="G1" fmla="+- 0 0 0"/>
                <a:gd name="G2" fmla="+- 21600 0 0"/>
                <a:gd name="T0" fmla="*/ 11508 w 11508"/>
                <a:gd name="T1" fmla="*/ 19521 h 21600"/>
                <a:gd name="T2" fmla="*/ 0 w 11508"/>
                <a:gd name="T3" fmla="*/ 21481 h 21600"/>
                <a:gd name="T4" fmla="*/ 2261 w 115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08" h="21600" fill="none" extrusionOk="0">
                  <a:moveTo>
                    <a:pt x="11507" y="19520"/>
                  </a:moveTo>
                  <a:cubicBezTo>
                    <a:pt x="8617" y="20889"/>
                    <a:pt x="5459" y="21600"/>
                    <a:pt x="2261" y="21600"/>
                  </a:cubicBezTo>
                  <a:cubicBezTo>
                    <a:pt x="1505" y="21600"/>
                    <a:pt x="751" y="21560"/>
                    <a:pt x="-1" y="21481"/>
                  </a:cubicBezTo>
                </a:path>
                <a:path w="11508" h="21600" stroke="0" extrusionOk="0">
                  <a:moveTo>
                    <a:pt x="11507" y="19520"/>
                  </a:moveTo>
                  <a:cubicBezTo>
                    <a:pt x="8617" y="20889"/>
                    <a:pt x="5459" y="21600"/>
                    <a:pt x="2261" y="21600"/>
                  </a:cubicBezTo>
                  <a:cubicBezTo>
                    <a:pt x="1505" y="21600"/>
                    <a:pt x="751" y="21560"/>
                    <a:pt x="-1" y="21481"/>
                  </a:cubicBezTo>
                  <a:lnTo>
                    <a:pt x="226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8" name="Freeform 278">
              <a:extLst>
                <a:ext uri="{FF2B5EF4-FFF2-40B4-BE49-F238E27FC236}">
                  <a16:creationId xmlns:a16="http://schemas.microsoft.com/office/drawing/2014/main" id="{88BAE4BD-897F-6743-A3DE-76BFD0064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1082"/>
              <a:ext cx="22" cy="588"/>
            </a:xfrm>
            <a:custGeom>
              <a:avLst/>
              <a:gdLst>
                <a:gd name="T0" fmla="*/ 0 w 4"/>
                <a:gd name="T1" fmla="*/ 109 h 109"/>
                <a:gd name="T2" fmla="*/ 0 w 4"/>
                <a:gd name="T3" fmla="*/ 0 h 109"/>
                <a:gd name="T4" fmla="*/ 4 w 4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9">
                  <a:moveTo>
                    <a:pt x="0" y="109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9" name="Freeform 279">
              <a:extLst>
                <a:ext uri="{FF2B5EF4-FFF2-40B4-BE49-F238E27FC236}">
                  <a16:creationId xmlns:a16="http://schemas.microsoft.com/office/drawing/2014/main" id="{A27C01C5-0AD5-6D42-9A41-20F7BE014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1788"/>
              <a:ext cx="536" cy="119"/>
            </a:xfrm>
            <a:custGeom>
              <a:avLst/>
              <a:gdLst>
                <a:gd name="T0" fmla="*/ 0 w 536"/>
                <a:gd name="T1" fmla="*/ 22 h 119"/>
                <a:gd name="T2" fmla="*/ 5 w 536"/>
                <a:gd name="T3" fmla="*/ 0 h 119"/>
                <a:gd name="T4" fmla="*/ 536 w 536"/>
                <a:gd name="T5" fmla="*/ 103 h 119"/>
                <a:gd name="T6" fmla="*/ 531 w 536"/>
                <a:gd name="T7" fmla="*/ 119 h 119"/>
                <a:gd name="T8" fmla="*/ 0 w 536"/>
                <a:gd name="T9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119">
                  <a:moveTo>
                    <a:pt x="0" y="22"/>
                  </a:moveTo>
                  <a:lnTo>
                    <a:pt x="5" y="0"/>
                  </a:lnTo>
                  <a:lnTo>
                    <a:pt x="536" y="103"/>
                  </a:lnTo>
                  <a:lnTo>
                    <a:pt x="531" y="119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0" name="Arc 280">
              <a:extLst>
                <a:ext uri="{FF2B5EF4-FFF2-40B4-BE49-F238E27FC236}">
                  <a16:creationId xmlns:a16="http://schemas.microsoft.com/office/drawing/2014/main" id="{C6CDDF47-F3B0-C442-A0E1-88639704D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" y="1785"/>
              <a:ext cx="14" cy="23"/>
            </a:xfrm>
            <a:custGeom>
              <a:avLst/>
              <a:gdLst>
                <a:gd name="G0" fmla="+- 21600 0 0"/>
                <a:gd name="G1" fmla="+- 19738 0 0"/>
                <a:gd name="G2" fmla="+- 21600 0 0"/>
                <a:gd name="T0" fmla="*/ 9305 w 21600"/>
                <a:gd name="T1" fmla="*/ 37497 h 37497"/>
                <a:gd name="T2" fmla="*/ 12827 w 21600"/>
                <a:gd name="T3" fmla="*/ 0 h 37497"/>
                <a:gd name="T4" fmla="*/ 21600 w 21600"/>
                <a:gd name="T5" fmla="*/ 19738 h 37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497" fill="none" extrusionOk="0">
                  <a:moveTo>
                    <a:pt x="9304" y="37497"/>
                  </a:moveTo>
                  <a:cubicBezTo>
                    <a:pt x="3477" y="33462"/>
                    <a:pt x="0" y="26825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</a:path>
                <a:path w="21600" h="37497" stroke="0" extrusionOk="0">
                  <a:moveTo>
                    <a:pt x="9304" y="37497"/>
                  </a:moveTo>
                  <a:cubicBezTo>
                    <a:pt x="3477" y="33462"/>
                    <a:pt x="0" y="26825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  <a:lnTo>
                    <a:pt x="21600" y="1973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1" name="Line 281">
              <a:extLst>
                <a:ext uri="{FF2B5EF4-FFF2-40B4-BE49-F238E27FC236}">
                  <a16:creationId xmlns:a16="http://schemas.microsoft.com/office/drawing/2014/main" id="{CEB32159-BCCF-5D48-A5B9-2F70CA994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1" y="1810"/>
              <a:ext cx="531" cy="9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2" name="Arc 282">
              <a:extLst>
                <a:ext uri="{FF2B5EF4-FFF2-40B4-BE49-F238E27FC236}">
                  <a16:creationId xmlns:a16="http://schemas.microsoft.com/office/drawing/2014/main" id="{D1B5B189-5656-C744-9587-4A95524C9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" y="1785"/>
              <a:ext cx="14" cy="23"/>
            </a:xfrm>
            <a:custGeom>
              <a:avLst/>
              <a:gdLst>
                <a:gd name="G0" fmla="+- 21600 0 0"/>
                <a:gd name="G1" fmla="+- 19738 0 0"/>
                <a:gd name="G2" fmla="+- 21600 0 0"/>
                <a:gd name="T0" fmla="*/ 9305 w 21600"/>
                <a:gd name="T1" fmla="*/ 37497 h 37497"/>
                <a:gd name="T2" fmla="*/ 12827 w 21600"/>
                <a:gd name="T3" fmla="*/ 0 h 37497"/>
                <a:gd name="T4" fmla="*/ 21600 w 21600"/>
                <a:gd name="T5" fmla="*/ 19738 h 37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497" fill="none" extrusionOk="0">
                  <a:moveTo>
                    <a:pt x="9304" y="37497"/>
                  </a:moveTo>
                  <a:cubicBezTo>
                    <a:pt x="3477" y="33462"/>
                    <a:pt x="0" y="26825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</a:path>
                <a:path w="21600" h="37497" stroke="0" extrusionOk="0">
                  <a:moveTo>
                    <a:pt x="9304" y="37497"/>
                  </a:moveTo>
                  <a:cubicBezTo>
                    <a:pt x="3477" y="33462"/>
                    <a:pt x="0" y="26825"/>
                    <a:pt x="0" y="19738"/>
                  </a:cubicBezTo>
                  <a:cubicBezTo>
                    <a:pt x="0" y="11202"/>
                    <a:pt x="5026" y="3466"/>
                    <a:pt x="12826" y="-1"/>
                  </a:cubicBezTo>
                  <a:lnTo>
                    <a:pt x="21600" y="19738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3" name="Freeform 283">
              <a:extLst>
                <a:ext uri="{FF2B5EF4-FFF2-40B4-BE49-F238E27FC236}">
                  <a16:creationId xmlns:a16="http://schemas.microsoft.com/office/drawing/2014/main" id="{32750523-A62C-594E-9B0D-D22F8FFF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1788"/>
              <a:ext cx="531" cy="119"/>
            </a:xfrm>
            <a:custGeom>
              <a:avLst/>
              <a:gdLst>
                <a:gd name="T0" fmla="*/ 0 w 98"/>
                <a:gd name="T1" fmla="*/ 0 h 22"/>
                <a:gd name="T2" fmla="*/ 98 w 98"/>
                <a:gd name="T3" fmla="*/ 19 h 22"/>
                <a:gd name="T4" fmla="*/ 97 w 98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22">
                  <a:moveTo>
                    <a:pt x="0" y="0"/>
                  </a:moveTo>
                  <a:lnTo>
                    <a:pt x="98" y="19"/>
                  </a:lnTo>
                  <a:lnTo>
                    <a:pt x="97" y="2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4" name="Freeform 284">
              <a:extLst>
                <a:ext uri="{FF2B5EF4-FFF2-40B4-BE49-F238E27FC236}">
                  <a16:creationId xmlns:a16="http://schemas.microsoft.com/office/drawing/2014/main" id="{26478310-F43D-6947-9CD4-DFBF759A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799"/>
              <a:ext cx="276" cy="156"/>
            </a:xfrm>
            <a:custGeom>
              <a:avLst/>
              <a:gdLst>
                <a:gd name="T0" fmla="*/ 271 w 276"/>
                <a:gd name="T1" fmla="*/ 0 h 156"/>
                <a:gd name="T2" fmla="*/ 276 w 276"/>
                <a:gd name="T3" fmla="*/ 16 h 156"/>
                <a:gd name="T4" fmla="*/ 6 w 276"/>
                <a:gd name="T5" fmla="*/ 156 h 156"/>
                <a:gd name="T6" fmla="*/ 0 w 276"/>
                <a:gd name="T7" fmla="*/ 140 h 156"/>
                <a:gd name="T8" fmla="*/ 271 w 276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6">
                  <a:moveTo>
                    <a:pt x="271" y="0"/>
                  </a:moveTo>
                  <a:lnTo>
                    <a:pt x="276" y="16"/>
                  </a:lnTo>
                  <a:lnTo>
                    <a:pt x="6" y="156"/>
                  </a:lnTo>
                  <a:lnTo>
                    <a:pt x="0" y="140"/>
                  </a:lnTo>
                  <a:lnTo>
                    <a:pt x="27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5" name="Freeform 285">
              <a:extLst>
                <a:ext uri="{FF2B5EF4-FFF2-40B4-BE49-F238E27FC236}">
                  <a16:creationId xmlns:a16="http://schemas.microsoft.com/office/drawing/2014/main" id="{4C44DF78-119A-8642-BE89-DE5BE6C4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" y="1799"/>
              <a:ext cx="5" cy="16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6" name="Line 286">
              <a:extLst>
                <a:ext uri="{FF2B5EF4-FFF2-40B4-BE49-F238E27FC236}">
                  <a16:creationId xmlns:a16="http://schemas.microsoft.com/office/drawing/2014/main" id="{EDE61ED5-5FB7-2A48-AD40-319121389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3" y="1799"/>
              <a:ext cx="271" cy="1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7" name="Freeform 287">
              <a:extLst>
                <a:ext uri="{FF2B5EF4-FFF2-40B4-BE49-F238E27FC236}">
                  <a16:creationId xmlns:a16="http://schemas.microsoft.com/office/drawing/2014/main" id="{B3873D2A-60F9-FD4B-B890-26FE27842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" y="1799"/>
              <a:ext cx="5" cy="16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8" name="Freeform 288">
              <a:extLst>
                <a:ext uri="{FF2B5EF4-FFF2-40B4-BE49-F238E27FC236}">
                  <a16:creationId xmlns:a16="http://schemas.microsoft.com/office/drawing/2014/main" id="{929DD119-9D3C-3F4D-8241-43FDADD88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815"/>
              <a:ext cx="276" cy="140"/>
            </a:xfrm>
            <a:custGeom>
              <a:avLst/>
              <a:gdLst>
                <a:gd name="T0" fmla="*/ 51 w 51"/>
                <a:gd name="T1" fmla="*/ 0 h 26"/>
                <a:gd name="T2" fmla="*/ 1 w 51"/>
                <a:gd name="T3" fmla="*/ 26 h 26"/>
                <a:gd name="T4" fmla="*/ 0 w 51"/>
                <a:gd name="T5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6">
                  <a:moveTo>
                    <a:pt x="51" y="0"/>
                  </a:moveTo>
                  <a:lnTo>
                    <a:pt x="1" y="26"/>
                  </a:lnTo>
                  <a:lnTo>
                    <a:pt x="0" y="2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9" name="Oval 289">
              <a:extLst>
                <a:ext uri="{FF2B5EF4-FFF2-40B4-BE49-F238E27FC236}">
                  <a16:creationId xmlns:a16="http://schemas.microsoft.com/office/drawing/2014/main" id="{BDF24C46-F8D6-A043-8F01-98200733F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" y="1697"/>
              <a:ext cx="179" cy="1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0" name="Oval 290">
              <a:extLst>
                <a:ext uri="{FF2B5EF4-FFF2-40B4-BE49-F238E27FC236}">
                  <a16:creationId xmlns:a16="http://schemas.microsoft.com/office/drawing/2014/main" id="{A4EF6D90-75A2-304A-8E1B-BE1E948BD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" y="1697"/>
              <a:ext cx="179" cy="178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1" name="Rectangle 291">
              <a:extLst>
                <a:ext uri="{FF2B5EF4-FFF2-40B4-BE49-F238E27FC236}">
                  <a16:creationId xmlns:a16="http://schemas.microsoft.com/office/drawing/2014/main" id="{1F8DC8F4-1E02-9843-BD45-B4FC725C5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1152"/>
              <a:ext cx="22" cy="5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2" name="Arc 292">
              <a:extLst>
                <a:ext uri="{FF2B5EF4-FFF2-40B4-BE49-F238E27FC236}">
                  <a16:creationId xmlns:a16="http://schemas.microsoft.com/office/drawing/2014/main" id="{FD1C3A88-7711-5E41-B062-57A925963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" y="1678"/>
              <a:ext cx="19" cy="19"/>
            </a:xfrm>
            <a:custGeom>
              <a:avLst/>
              <a:gdLst>
                <a:gd name="G0" fmla="+- 8382 0 0"/>
                <a:gd name="G1" fmla="+- 0 0 0"/>
                <a:gd name="G2" fmla="+- 21600 0 0"/>
                <a:gd name="T0" fmla="*/ 21195 w 21195"/>
                <a:gd name="T1" fmla="*/ 17389 h 21600"/>
                <a:gd name="T2" fmla="*/ 0 w 21195"/>
                <a:gd name="T3" fmla="*/ 19907 h 21600"/>
                <a:gd name="T4" fmla="*/ 8382 w 2119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95" h="21600" fill="none" extrusionOk="0">
                  <a:moveTo>
                    <a:pt x="21195" y="17389"/>
                  </a:moveTo>
                  <a:cubicBezTo>
                    <a:pt x="17483" y="20124"/>
                    <a:pt x="12993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</a:path>
                <a:path w="21195" h="21600" stroke="0" extrusionOk="0">
                  <a:moveTo>
                    <a:pt x="21195" y="17389"/>
                  </a:moveTo>
                  <a:cubicBezTo>
                    <a:pt x="17483" y="20124"/>
                    <a:pt x="12993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  <a:lnTo>
                    <a:pt x="838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3" name="Line 293">
              <a:extLst>
                <a:ext uri="{FF2B5EF4-FFF2-40B4-BE49-F238E27FC236}">
                  <a16:creationId xmlns:a16="http://schemas.microsoft.com/office/drawing/2014/main" id="{FE4BA755-C8FC-D341-BEA2-4032B6385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152"/>
              <a:ext cx="1" cy="5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4" name="Arc 294">
              <a:extLst>
                <a:ext uri="{FF2B5EF4-FFF2-40B4-BE49-F238E27FC236}">
                  <a16:creationId xmlns:a16="http://schemas.microsoft.com/office/drawing/2014/main" id="{C0447A65-A8D5-6D4A-B183-BDFA723CF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" y="1678"/>
              <a:ext cx="19" cy="19"/>
            </a:xfrm>
            <a:custGeom>
              <a:avLst/>
              <a:gdLst>
                <a:gd name="G0" fmla="+- 8382 0 0"/>
                <a:gd name="G1" fmla="+- 0 0 0"/>
                <a:gd name="G2" fmla="+- 21600 0 0"/>
                <a:gd name="T0" fmla="*/ 21195 w 21195"/>
                <a:gd name="T1" fmla="*/ 17389 h 21600"/>
                <a:gd name="T2" fmla="*/ 0 w 21195"/>
                <a:gd name="T3" fmla="*/ 19907 h 21600"/>
                <a:gd name="T4" fmla="*/ 8382 w 2119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95" h="21600" fill="none" extrusionOk="0">
                  <a:moveTo>
                    <a:pt x="21195" y="17389"/>
                  </a:moveTo>
                  <a:cubicBezTo>
                    <a:pt x="17483" y="20124"/>
                    <a:pt x="12993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</a:path>
                <a:path w="21195" h="21600" stroke="0" extrusionOk="0">
                  <a:moveTo>
                    <a:pt x="21195" y="17389"/>
                  </a:moveTo>
                  <a:cubicBezTo>
                    <a:pt x="17483" y="20124"/>
                    <a:pt x="12993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  <a:lnTo>
                    <a:pt x="8382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5" name="Freeform 295">
              <a:extLst>
                <a:ext uri="{FF2B5EF4-FFF2-40B4-BE49-F238E27FC236}">
                  <a16:creationId xmlns:a16="http://schemas.microsoft.com/office/drawing/2014/main" id="{561631C6-4D00-9B4A-9907-3B41F598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1" y="1152"/>
              <a:ext cx="22" cy="545"/>
            </a:xfrm>
            <a:custGeom>
              <a:avLst/>
              <a:gdLst>
                <a:gd name="T0" fmla="*/ 0 w 4"/>
                <a:gd name="T1" fmla="*/ 101 h 101"/>
                <a:gd name="T2" fmla="*/ 0 w 4"/>
                <a:gd name="T3" fmla="*/ 0 h 101"/>
                <a:gd name="T4" fmla="*/ 4 w 4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1">
                  <a:moveTo>
                    <a:pt x="0" y="101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6" name="Freeform 296">
              <a:extLst>
                <a:ext uri="{FF2B5EF4-FFF2-40B4-BE49-F238E27FC236}">
                  <a16:creationId xmlns:a16="http://schemas.microsoft.com/office/drawing/2014/main" id="{EA0E79B8-F339-5C48-9611-4747EF773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" y="1799"/>
              <a:ext cx="282" cy="156"/>
            </a:xfrm>
            <a:custGeom>
              <a:avLst/>
              <a:gdLst>
                <a:gd name="T0" fmla="*/ 271 w 282"/>
                <a:gd name="T1" fmla="*/ 0 h 156"/>
                <a:gd name="T2" fmla="*/ 282 w 282"/>
                <a:gd name="T3" fmla="*/ 16 h 156"/>
                <a:gd name="T4" fmla="*/ 11 w 282"/>
                <a:gd name="T5" fmla="*/ 156 h 156"/>
                <a:gd name="T6" fmla="*/ 0 w 282"/>
                <a:gd name="T7" fmla="*/ 135 h 156"/>
                <a:gd name="T8" fmla="*/ 271 w 282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56">
                  <a:moveTo>
                    <a:pt x="271" y="0"/>
                  </a:moveTo>
                  <a:lnTo>
                    <a:pt x="282" y="16"/>
                  </a:lnTo>
                  <a:lnTo>
                    <a:pt x="11" y="156"/>
                  </a:lnTo>
                  <a:lnTo>
                    <a:pt x="0" y="135"/>
                  </a:lnTo>
                  <a:lnTo>
                    <a:pt x="27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7" name="Freeform 297">
              <a:extLst>
                <a:ext uri="{FF2B5EF4-FFF2-40B4-BE49-F238E27FC236}">
                  <a16:creationId xmlns:a16="http://schemas.microsoft.com/office/drawing/2014/main" id="{AC463521-DE66-184E-AE5F-14CFD5B6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" y="1804"/>
              <a:ext cx="5" cy="11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8" name="Line 298">
              <a:extLst>
                <a:ext uri="{FF2B5EF4-FFF2-40B4-BE49-F238E27FC236}">
                  <a16:creationId xmlns:a16="http://schemas.microsoft.com/office/drawing/2014/main" id="{BA180879-F9D9-5D43-A0E3-5DF38ACFA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2" y="1799"/>
              <a:ext cx="271" cy="13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9" name="Freeform 299">
              <a:extLst>
                <a:ext uri="{FF2B5EF4-FFF2-40B4-BE49-F238E27FC236}">
                  <a16:creationId xmlns:a16="http://schemas.microsoft.com/office/drawing/2014/main" id="{3DC9EA6B-647F-B84C-91C0-61E3716F6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" y="1804"/>
              <a:ext cx="5" cy="11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0" name="Freeform 300">
              <a:extLst>
                <a:ext uri="{FF2B5EF4-FFF2-40B4-BE49-F238E27FC236}">
                  <a16:creationId xmlns:a16="http://schemas.microsoft.com/office/drawing/2014/main" id="{3404F2B2-F07D-0A4B-9F14-34F19112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" y="1815"/>
              <a:ext cx="282" cy="140"/>
            </a:xfrm>
            <a:custGeom>
              <a:avLst/>
              <a:gdLst>
                <a:gd name="T0" fmla="*/ 52 w 52"/>
                <a:gd name="T1" fmla="*/ 0 h 26"/>
                <a:gd name="T2" fmla="*/ 2 w 52"/>
                <a:gd name="T3" fmla="*/ 26 h 26"/>
                <a:gd name="T4" fmla="*/ 0 w 52"/>
                <a:gd name="T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6">
                  <a:moveTo>
                    <a:pt x="52" y="0"/>
                  </a:moveTo>
                  <a:lnTo>
                    <a:pt x="2" y="26"/>
                  </a:lnTo>
                  <a:lnTo>
                    <a:pt x="0" y="2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1" name="Oval 301">
              <a:extLst>
                <a:ext uri="{FF2B5EF4-FFF2-40B4-BE49-F238E27FC236}">
                  <a16:creationId xmlns:a16="http://schemas.microsoft.com/office/drawing/2014/main" id="{977A992E-5EE1-9D47-B069-4B08C635A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904"/>
              <a:ext cx="179" cy="1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2" name="Oval 302">
              <a:extLst>
                <a:ext uri="{FF2B5EF4-FFF2-40B4-BE49-F238E27FC236}">
                  <a16:creationId xmlns:a16="http://schemas.microsoft.com/office/drawing/2014/main" id="{2A45A5A5-3A00-984D-B809-48830E5C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904"/>
              <a:ext cx="179" cy="178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3" name="Freeform 303">
              <a:extLst>
                <a:ext uri="{FF2B5EF4-FFF2-40B4-BE49-F238E27FC236}">
                  <a16:creationId xmlns:a16="http://schemas.microsoft.com/office/drawing/2014/main" id="{33246940-F73A-2C4A-BEBA-2043A7939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" y="1006"/>
              <a:ext cx="542" cy="184"/>
            </a:xfrm>
            <a:custGeom>
              <a:avLst/>
              <a:gdLst>
                <a:gd name="T0" fmla="*/ 0 w 542"/>
                <a:gd name="T1" fmla="*/ 22 h 184"/>
                <a:gd name="T2" fmla="*/ 6 w 542"/>
                <a:gd name="T3" fmla="*/ 0 h 184"/>
                <a:gd name="T4" fmla="*/ 542 w 542"/>
                <a:gd name="T5" fmla="*/ 162 h 184"/>
                <a:gd name="T6" fmla="*/ 531 w 542"/>
                <a:gd name="T7" fmla="*/ 184 h 184"/>
                <a:gd name="T8" fmla="*/ 0 w 542"/>
                <a:gd name="T9" fmla="*/ 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184">
                  <a:moveTo>
                    <a:pt x="0" y="22"/>
                  </a:moveTo>
                  <a:lnTo>
                    <a:pt x="6" y="0"/>
                  </a:lnTo>
                  <a:lnTo>
                    <a:pt x="542" y="162"/>
                  </a:lnTo>
                  <a:lnTo>
                    <a:pt x="531" y="184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4" name="Arc 304">
              <a:extLst>
                <a:ext uri="{FF2B5EF4-FFF2-40B4-BE49-F238E27FC236}">
                  <a16:creationId xmlns:a16="http://schemas.microsoft.com/office/drawing/2014/main" id="{2D97AADC-2FBF-014C-84C9-266AD3F33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1006"/>
              <a:ext cx="17" cy="2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456 w 26839"/>
                <a:gd name="T1" fmla="*/ 35950 h 35950"/>
                <a:gd name="T2" fmla="*/ 26839 w 26839"/>
                <a:gd name="T3" fmla="*/ 645 h 35950"/>
                <a:gd name="T4" fmla="*/ 21600 w 26839"/>
                <a:gd name="T5" fmla="*/ 21600 h 35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39" h="35950" fill="none" extrusionOk="0">
                  <a:moveTo>
                    <a:pt x="5455" y="35950"/>
                  </a:moveTo>
                  <a:cubicBezTo>
                    <a:pt x="1941" y="31996"/>
                    <a:pt x="0" y="268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66" y="0"/>
                    <a:pt x="25125" y="216"/>
                    <a:pt x="26839" y="644"/>
                  </a:cubicBezTo>
                </a:path>
                <a:path w="26839" h="35950" stroke="0" extrusionOk="0">
                  <a:moveTo>
                    <a:pt x="5455" y="35950"/>
                  </a:moveTo>
                  <a:cubicBezTo>
                    <a:pt x="1941" y="31996"/>
                    <a:pt x="0" y="268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66" y="0"/>
                    <a:pt x="25125" y="216"/>
                    <a:pt x="26839" y="644"/>
                  </a:cubicBezTo>
                  <a:lnTo>
                    <a:pt x="21600" y="216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5" name="Line 305">
              <a:extLst>
                <a:ext uri="{FF2B5EF4-FFF2-40B4-BE49-F238E27FC236}">
                  <a16:creationId xmlns:a16="http://schemas.microsoft.com/office/drawing/2014/main" id="{755F4D73-513F-B045-8260-C7EBA4F8E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39" y="1028"/>
              <a:ext cx="531" cy="16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6" name="Arc 306">
              <a:extLst>
                <a:ext uri="{FF2B5EF4-FFF2-40B4-BE49-F238E27FC236}">
                  <a16:creationId xmlns:a16="http://schemas.microsoft.com/office/drawing/2014/main" id="{7E323B45-2A85-194A-BB2D-252227112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1006"/>
              <a:ext cx="17" cy="2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456 w 26839"/>
                <a:gd name="T1" fmla="*/ 35950 h 35950"/>
                <a:gd name="T2" fmla="*/ 26839 w 26839"/>
                <a:gd name="T3" fmla="*/ 645 h 35950"/>
                <a:gd name="T4" fmla="*/ 21600 w 26839"/>
                <a:gd name="T5" fmla="*/ 21600 h 35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39" h="35950" fill="none" extrusionOk="0">
                  <a:moveTo>
                    <a:pt x="5455" y="35950"/>
                  </a:moveTo>
                  <a:cubicBezTo>
                    <a:pt x="1941" y="31996"/>
                    <a:pt x="0" y="268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66" y="0"/>
                    <a:pt x="25125" y="216"/>
                    <a:pt x="26839" y="644"/>
                  </a:cubicBezTo>
                </a:path>
                <a:path w="26839" h="35950" stroke="0" extrusionOk="0">
                  <a:moveTo>
                    <a:pt x="5455" y="35950"/>
                  </a:moveTo>
                  <a:cubicBezTo>
                    <a:pt x="1941" y="31996"/>
                    <a:pt x="0" y="268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66" y="0"/>
                    <a:pt x="25125" y="216"/>
                    <a:pt x="26839" y="64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7" name="Freeform 307">
              <a:extLst>
                <a:ext uri="{FF2B5EF4-FFF2-40B4-BE49-F238E27FC236}">
                  <a16:creationId xmlns:a16="http://schemas.microsoft.com/office/drawing/2014/main" id="{6E099870-76ED-9643-BB6E-EA33904F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" y="1006"/>
              <a:ext cx="536" cy="184"/>
            </a:xfrm>
            <a:custGeom>
              <a:avLst/>
              <a:gdLst>
                <a:gd name="T0" fmla="*/ 0 w 99"/>
                <a:gd name="T1" fmla="*/ 0 h 34"/>
                <a:gd name="T2" fmla="*/ 99 w 99"/>
                <a:gd name="T3" fmla="*/ 30 h 34"/>
                <a:gd name="T4" fmla="*/ 97 w 99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34">
                  <a:moveTo>
                    <a:pt x="0" y="0"/>
                  </a:moveTo>
                  <a:lnTo>
                    <a:pt x="99" y="30"/>
                  </a:lnTo>
                  <a:lnTo>
                    <a:pt x="97" y="3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8" name="Freeform 308">
              <a:extLst>
                <a:ext uri="{FF2B5EF4-FFF2-40B4-BE49-F238E27FC236}">
                  <a16:creationId xmlns:a16="http://schemas.microsoft.com/office/drawing/2014/main" id="{AA5A64D0-E9A4-5449-A3B5-D52FA16D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012"/>
              <a:ext cx="281" cy="188"/>
            </a:xfrm>
            <a:custGeom>
              <a:avLst/>
              <a:gdLst>
                <a:gd name="T0" fmla="*/ 270 w 281"/>
                <a:gd name="T1" fmla="*/ 0 h 188"/>
                <a:gd name="T2" fmla="*/ 281 w 281"/>
                <a:gd name="T3" fmla="*/ 16 h 188"/>
                <a:gd name="T4" fmla="*/ 10 w 281"/>
                <a:gd name="T5" fmla="*/ 188 h 188"/>
                <a:gd name="T6" fmla="*/ 0 w 281"/>
                <a:gd name="T7" fmla="*/ 172 h 188"/>
                <a:gd name="T8" fmla="*/ 270 w 281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88">
                  <a:moveTo>
                    <a:pt x="270" y="0"/>
                  </a:moveTo>
                  <a:lnTo>
                    <a:pt x="281" y="16"/>
                  </a:lnTo>
                  <a:lnTo>
                    <a:pt x="10" y="188"/>
                  </a:lnTo>
                  <a:lnTo>
                    <a:pt x="0" y="172"/>
                  </a:lnTo>
                  <a:lnTo>
                    <a:pt x="27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9" name="Freeform 309">
              <a:extLst>
                <a:ext uri="{FF2B5EF4-FFF2-40B4-BE49-F238E27FC236}">
                  <a16:creationId xmlns:a16="http://schemas.microsoft.com/office/drawing/2014/main" id="{8950E16F-9525-9144-BACA-E1A0D15A5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1017"/>
              <a:ext cx="5" cy="11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0" name="Line 310">
              <a:extLst>
                <a:ext uri="{FF2B5EF4-FFF2-40B4-BE49-F238E27FC236}">
                  <a16:creationId xmlns:a16="http://schemas.microsoft.com/office/drawing/2014/main" id="{6F0D483F-89D1-CB43-B35E-C00AE63224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" y="1012"/>
              <a:ext cx="270" cy="17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1" name="Freeform 311">
              <a:extLst>
                <a:ext uri="{FF2B5EF4-FFF2-40B4-BE49-F238E27FC236}">
                  <a16:creationId xmlns:a16="http://schemas.microsoft.com/office/drawing/2014/main" id="{BAC7B417-5AC4-1B44-B659-32BF1A49A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1017"/>
              <a:ext cx="5" cy="11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2" name="Freeform 312">
              <a:extLst>
                <a:ext uri="{FF2B5EF4-FFF2-40B4-BE49-F238E27FC236}">
                  <a16:creationId xmlns:a16="http://schemas.microsoft.com/office/drawing/2014/main" id="{6EB88B3D-EC10-0F46-BA62-4E7D0A129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028"/>
              <a:ext cx="281" cy="172"/>
            </a:xfrm>
            <a:custGeom>
              <a:avLst/>
              <a:gdLst>
                <a:gd name="T0" fmla="*/ 52 w 52"/>
                <a:gd name="T1" fmla="*/ 0 h 32"/>
                <a:gd name="T2" fmla="*/ 2 w 52"/>
                <a:gd name="T3" fmla="*/ 32 h 32"/>
                <a:gd name="T4" fmla="*/ 0 w 52"/>
                <a:gd name="T5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32">
                  <a:moveTo>
                    <a:pt x="52" y="0"/>
                  </a:moveTo>
                  <a:lnTo>
                    <a:pt x="2" y="32"/>
                  </a:lnTo>
                  <a:lnTo>
                    <a:pt x="0" y="2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3" name="Oval 313">
              <a:extLst>
                <a:ext uri="{FF2B5EF4-FFF2-40B4-BE49-F238E27FC236}">
                  <a16:creationId xmlns:a16="http://schemas.microsoft.com/office/drawing/2014/main" id="{7A3F4D45-0AB4-384C-A86E-7C25E754D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925"/>
              <a:ext cx="233" cy="232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4" name="Oval 314">
              <a:extLst>
                <a:ext uri="{FF2B5EF4-FFF2-40B4-BE49-F238E27FC236}">
                  <a16:creationId xmlns:a16="http://schemas.microsoft.com/office/drawing/2014/main" id="{2D521951-ECCC-C743-9BEE-1172727C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925"/>
              <a:ext cx="233" cy="232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5" name="Freeform 315">
              <a:extLst>
                <a:ext uri="{FF2B5EF4-FFF2-40B4-BE49-F238E27FC236}">
                  <a16:creationId xmlns:a16="http://schemas.microsoft.com/office/drawing/2014/main" id="{22038FA6-9649-8140-9C6A-6F5C1916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055"/>
              <a:ext cx="276" cy="124"/>
            </a:xfrm>
            <a:custGeom>
              <a:avLst/>
              <a:gdLst>
                <a:gd name="T0" fmla="*/ 271 w 276"/>
                <a:gd name="T1" fmla="*/ 0 h 124"/>
                <a:gd name="T2" fmla="*/ 276 w 276"/>
                <a:gd name="T3" fmla="*/ 16 h 124"/>
                <a:gd name="T4" fmla="*/ 5 w 276"/>
                <a:gd name="T5" fmla="*/ 124 h 124"/>
                <a:gd name="T6" fmla="*/ 0 w 276"/>
                <a:gd name="T7" fmla="*/ 102 h 124"/>
                <a:gd name="T8" fmla="*/ 271 w 27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24">
                  <a:moveTo>
                    <a:pt x="271" y="0"/>
                  </a:moveTo>
                  <a:lnTo>
                    <a:pt x="276" y="16"/>
                  </a:lnTo>
                  <a:lnTo>
                    <a:pt x="5" y="124"/>
                  </a:lnTo>
                  <a:lnTo>
                    <a:pt x="0" y="102"/>
                  </a:lnTo>
                  <a:lnTo>
                    <a:pt x="27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6" name="Freeform 316">
              <a:extLst>
                <a:ext uri="{FF2B5EF4-FFF2-40B4-BE49-F238E27FC236}">
                  <a16:creationId xmlns:a16="http://schemas.microsoft.com/office/drawing/2014/main" id="{7BE3A8EB-A588-8247-8DE5-C39CF7EA6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" y="1055"/>
              <a:ext cx="5" cy="16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7" name="Line 317">
              <a:extLst>
                <a:ext uri="{FF2B5EF4-FFF2-40B4-BE49-F238E27FC236}">
                  <a16:creationId xmlns:a16="http://schemas.microsoft.com/office/drawing/2014/main" id="{7BD7A757-3DED-F54A-B8D2-50209D0E3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7" y="1055"/>
              <a:ext cx="271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8" name="Freeform 318">
              <a:extLst>
                <a:ext uri="{FF2B5EF4-FFF2-40B4-BE49-F238E27FC236}">
                  <a16:creationId xmlns:a16="http://schemas.microsoft.com/office/drawing/2014/main" id="{21E692BE-666E-1141-A17B-F07A6624D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" y="1055"/>
              <a:ext cx="5" cy="16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9" name="Freeform 319">
              <a:extLst>
                <a:ext uri="{FF2B5EF4-FFF2-40B4-BE49-F238E27FC236}">
                  <a16:creationId xmlns:a16="http://schemas.microsoft.com/office/drawing/2014/main" id="{7D2BDA80-96C7-3C44-B293-1D191F397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071"/>
              <a:ext cx="276" cy="108"/>
            </a:xfrm>
            <a:custGeom>
              <a:avLst/>
              <a:gdLst>
                <a:gd name="T0" fmla="*/ 51 w 51"/>
                <a:gd name="T1" fmla="*/ 0 h 20"/>
                <a:gd name="T2" fmla="*/ 1 w 51"/>
                <a:gd name="T3" fmla="*/ 20 h 20"/>
                <a:gd name="T4" fmla="*/ 0 w 51"/>
                <a:gd name="T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51" y="0"/>
                  </a:moveTo>
                  <a:lnTo>
                    <a:pt x="1" y="20"/>
                  </a:lnTo>
                  <a:lnTo>
                    <a:pt x="0" y="1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0" name="Oval 320">
              <a:extLst>
                <a:ext uri="{FF2B5EF4-FFF2-40B4-BE49-F238E27FC236}">
                  <a16:creationId xmlns:a16="http://schemas.microsoft.com/office/drawing/2014/main" id="{25AC3855-AED7-FA45-9438-976B2DDB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1821"/>
              <a:ext cx="179" cy="1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1" name="Oval 321">
              <a:extLst>
                <a:ext uri="{FF2B5EF4-FFF2-40B4-BE49-F238E27FC236}">
                  <a16:creationId xmlns:a16="http://schemas.microsoft.com/office/drawing/2014/main" id="{95EB700E-C350-6941-9AF0-871B91A81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1821"/>
              <a:ext cx="179" cy="178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2" name="Rectangle 322">
              <a:extLst>
                <a:ext uri="{FF2B5EF4-FFF2-40B4-BE49-F238E27FC236}">
                  <a16:creationId xmlns:a16="http://schemas.microsoft.com/office/drawing/2014/main" id="{5F0B9BC6-EC9C-AC48-B4F3-56CC23097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324"/>
              <a:ext cx="21" cy="50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3" name="Arc 323">
              <a:extLst>
                <a:ext uri="{FF2B5EF4-FFF2-40B4-BE49-F238E27FC236}">
                  <a16:creationId xmlns:a16="http://schemas.microsoft.com/office/drawing/2014/main" id="{C307A620-7CC3-E345-89B2-02DDBD00F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802"/>
              <a:ext cx="10" cy="19"/>
            </a:xfrm>
            <a:custGeom>
              <a:avLst/>
              <a:gdLst>
                <a:gd name="G0" fmla="+- 3369 0 0"/>
                <a:gd name="G1" fmla="+- 0 0 0"/>
                <a:gd name="G2" fmla="+- 21600 0 0"/>
                <a:gd name="T0" fmla="*/ 11751 w 11751"/>
                <a:gd name="T1" fmla="*/ 19907 h 21600"/>
                <a:gd name="T2" fmla="*/ 0 w 11751"/>
                <a:gd name="T3" fmla="*/ 21336 h 21600"/>
                <a:gd name="T4" fmla="*/ 3369 w 117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51" h="21600" fill="none" extrusionOk="0">
                  <a:moveTo>
                    <a:pt x="11751" y="19907"/>
                  </a:moveTo>
                  <a:cubicBezTo>
                    <a:pt x="9097" y="21024"/>
                    <a:pt x="6247" y="21600"/>
                    <a:pt x="3369" y="21600"/>
                  </a:cubicBezTo>
                  <a:cubicBezTo>
                    <a:pt x="2240" y="21600"/>
                    <a:pt x="1114" y="21511"/>
                    <a:pt x="0" y="21335"/>
                  </a:cubicBezTo>
                </a:path>
                <a:path w="11751" h="21600" stroke="0" extrusionOk="0">
                  <a:moveTo>
                    <a:pt x="11751" y="19907"/>
                  </a:moveTo>
                  <a:cubicBezTo>
                    <a:pt x="9097" y="21024"/>
                    <a:pt x="6247" y="21600"/>
                    <a:pt x="3369" y="21600"/>
                  </a:cubicBezTo>
                  <a:cubicBezTo>
                    <a:pt x="2240" y="21600"/>
                    <a:pt x="1114" y="21511"/>
                    <a:pt x="0" y="21335"/>
                  </a:cubicBezTo>
                  <a:lnTo>
                    <a:pt x="336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4" name="Line 324">
              <a:extLst>
                <a:ext uri="{FF2B5EF4-FFF2-40B4-BE49-F238E27FC236}">
                  <a16:creationId xmlns:a16="http://schemas.microsoft.com/office/drawing/2014/main" id="{C2579065-0FDB-1346-8817-EFACE602E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" y="1324"/>
              <a:ext cx="1" cy="5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5" name="Arc 325">
              <a:extLst>
                <a:ext uri="{FF2B5EF4-FFF2-40B4-BE49-F238E27FC236}">
                  <a16:creationId xmlns:a16="http://schemas.microsoft.com/office/drawing/2014/main" id="{71ADC25A-9892-464F-A037-4BB332922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802"/>
              <a:ext cx="10" cy="19"/>
            </a:xfrm>
            <a:custGeom>
              <a:avLst/>
              <a:gdLst>
                <a:gd name="G0" fmla="+- 3369 0 0"/>
                <a:gd name="G1" fmla="+- 0 0 0"/>
                <a:gd name="G2" fmla="+- 21600 0 0"/>
                <a:gd name="T0" fmla="*/ 11751 w 11751"/>
                <a:gd name="T1" fmla="*/ 19907 h 21600"/>
                <a:gd name="T2" fmla="*/ 0 w 11751"/>
                <a:gd name="T3" fmla="*/ 21336 h 21600"/>
                <a:gd name="T4" fmla="*/ 3369 w 117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51" h="21600" fill="none" extrusionOk="0">
                  <a:moveTo>
                    <a:pt x="11751" y="19907"/>
                  </a:moveTo>
                  <a:cubicBezTo>
                    <a:pt x="9097" y="21024"/>
                    <a:pt x="6247" y="21600"/>
                    <a:pt x="3369" y="21600"/>
                  </a:cubicBezTo>
                  <a:cubicBezTo>
                    <a:pt x="2240" y="21600"/>
                    <a:pt x="1114" y="21511"/>
                    <a:pt x="0" y="21335"/>
                  </a:cubicBezTo>
                </a:path>
                <a:path w="11751" h="21600" stroke="0" extrusionOk="0">
                  <a:moveTo>
                    <a:pt x="11751" y="19907"/>
                  </a:moveTo>
                  <a:cubicBezTo>
                    <a:pt x="9097" y="21024"/>
                    <a:pt x="6247" y="21600"/>
                    <a:pt x="3369" y="21600"/>
                  </a:cubicBezTo>
                  <a:cubicBezTo>
                    <a:pt x="2240" y="21600"/>
                    <a:pt x="1114" y="21511"/>
                    <a:pt x="0" y="21335"/>
                  </a:cubicBezTo>
                  <a:lnTo>
                    <a:pt x="3369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6" name="Freeform 326">
              <a:extLst>
                <a:ext uri="{FF2B5EF4-FFF2-40B4-BE49-F238E27FC236}">
                  <a16:creationId xmlns:a16="http://schemas.microsoft.com/office/drawing/2014/main" id="{6D1A08A9-D072-8F4B-8CA5-161CED316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324"/>
              <a:ext cx="21" cy="502"/>
            </a:xfrm>
            <a:custGeom>
              <a:avLst/>
              <a:gdLst>
                <a:gd name="T0" fmla="*/ 0 w 4"/>
                <a:gd name="T1" fmla="*/ 93 h 93"/>
                <a:gd name="T2" fmla="*/ 0 w 4"/>
                <a:gd name="T3" fmla="*/ 0 h 93"/>
                <a:gd name="T4" fmla="*/ 4 w 4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3">
                  <a:moveTo>
                    <a:pt x="0" y="93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7" name="Freeform 327">
              <a:extLst>
                <a:ext uri="{FF2B5EF4-FFF2-40B4-BE49-F238E27FC236}">
                  <a16:creationId xmlns:a16="http://schemas.microsoft.com/office/drawing/2014/main" id="{770D3A7A-C609-5640-97A2-3FD85129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1912"/>
              <a:ext cx="536" cy="60"/>
            </a:xfrm>
            <a:custGeom>
              <a:avLst/>
              <a:gdLst>
                <a:gd name="T0" fmla="*/ 0 w 536"/>
                <a:gd name="T1" fmla="*/ 22 h 60"/>
                <a:gd name="T2" fmla="*/ 0 w 536"/>
                <a:gd name="T3" fmla="*/ 0 h 60"/>
                <a:gd name="T4" fmla="*/ 536 w 536"/>
                <a:gd name="T5" fmla="*/ 38 h 60"/>
                <a:gd name="T6" fmla="*/ 531 w 536"/>
                <a:gd name="T7" fmla="*/ 60 h 60"/>
                <a:gd name="T8" fmla="*/ 0 w 536"/>
                <a:gd name="T9" fmla="*/ 2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60">
                  <a:moveTo>
                    <a:pt x="0" y="22"/>
                  </a:moveTo>
                  <a:lnTo>
                    <a:pt x="0" y="0"/>
                  </a:lnTo>
                  <a:lnTo>
                    <a:pt x="536" y="38"/>
                  </a:lnTo>
                  <a:lnTo>
                    <a:pt x="531" y="60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8" name="Arc 328">
              <a:extLst>
                <a:ext uri="{FF2B5EF4-FFF2-40B4-BE49-F238E27FC236}">
                  <a16:creationId xmlns:a16="http://schemas.microsoft.com/office/drawing/2014/main" id="{91CAA4B8-C98A-3241-8D73-377DEA2AD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1911"/>
              <a:ext cx="14" cy="22"/>
            </a:xfrm>
            <a:custGeom>
              <a:avLst/>
              <a:gdLst>
                <a:gd name="G0" fmla="+- 21600 0 0"/>
                <a:gd name="G1" fmla="+- 16144 0 0"/>
                <a:gd name="G2" fmla="+- 21600 0 0"/>
                <a:gd name="T0" fmla="*/ 10279 w 21600"/>
                <a:gd name="T1" fmla="*/ 34540 h 34540"/>
                <a:gd name="T2" fmla="*/ 7250 w 21600"/>
                <a:gd name="T3" fmla="*/ 0 h 34540"/>
                <a:gd name="T4" fmla="*/ 21600 w 21600"/>
                <a:gd name="T5" fmla="*/ 16144 h 34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540" fill="none" extrusionOk="0">
                  <a:moveTo>
                    <a:pt x="10279" y="34539"/>
                  </a:moveTo>
                  <a:cubicBezTo>
                    <a:pt x="3891" y="30608"/>
                    <a:pt x="0" y="23644"/>
                    <a:pt x="0" y="16144"/>
                  </a:cubicBezTo>
                  <a:cubicBezTo>
                    <a:pt x="0" y="9974"/>
                    <a:pt x="2638" y="4098"/>
                    <a:pt x="7249" y="-1"/>
                  </a:cubicBezTo>
                </a:path>
                <a:path w="21600" h="34540" stroke="0" extrusionOk="0">
                  <a:moveTo>
                    <a:pt x="10279" y="34539"/>
                  </a:moveTo>
                  <a:cubicBezTo>
                    <a:pt x="3891" y="30608"/>
                    <a:pt x="0" y="23644"/>
                    <a:pt x="0" y="16144"/>
                  </a:cubicBezTo>
                  <a:cubicBezTo>
                    <a:pt x="0" y="9974"/>
                    <a:pt x="2638" y="4098"/>
                    <a:pt x="7249" y="-1"/>
                  </a:cubicBezTo>
                  <a:lnTo>
                    <a:pt x="21600" y="1614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9" name="Line 329">
              <a:extLst>
                <a:ext uri="{FF2B5EF4-FFF2-40B4-BE49-F238E27FC236}">
                  <a16:creationId xmlns:a16="http://schemas.microsoft.com/office/drawing/2014/main" id="{74BC626C-83AE-9A40-8966-B32C2B27E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0" y="1934"/>
              <a:ext cx="53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0" name="Arc 330">
              <a:extLst>
                <a:ext uri="{FF2B5EF4-FFF2-40B4-BE49-F238E27FC236}">
                  <a16:creationId xmlns:a16="http://schemas.microsoft.com/office/drawing/2014/main" id="{71FB053D-83C9-1E40-84A9-6182EE10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1911"/>
              <a:ext cx="14" cy="22"/>
            </a:xfrm>
            <a:custGeom>
              <a:avLst/>
              <a:gdLst>
                <a:gd name="G0" fmla="+- 21600 0 0"/>
                <a:gd name="G1" fmla="+- 16144 0 0"/>
                <a:gd name="G2" fmla="+- 21600 0 0"/>
                <a:gd name="T0" fmla="*/ 10279 w 21600"/>
                <a:gd name="T1" fmla="*/ 34540 h 34540"/>
                <a:gd name="T2" fmla="*/ 7250 w 21600"/>
                <a:gd name="T3" fmla="*/ 0 h 34540"/>
                <a:gd name="T4" fmla="*/ 21600 w 21600"/>
                <a:gd name="T5" fmla="*/ 16144 h 34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540" fill="none" extrusionOk="0">
                  <a:moveTo>
                    <a:pt x="10279" y="34539"/>
                  </a:moveTo>
                  <a:cubicBezTo>
                    <a:pt x="3891" y="30608"/>
                    <a:pt x="0" y="23644"/>
                    <a:pt x="0" y="16144"/>
                  </a:cubicBezTo>
                  <a:cubicBezTo>
                    <a:pt x="0" y="9974"/>
                    <a:pt x="2638" y="4098"/>
                    <a:pt x="7249" y="-1"/>
                  </a:cubicBezTo>
                </a:path>
                <a:path w="21600" h="34540" stroke="0" extrusionOk="0">
                  <a:moveTo>
                    <a:pt x="10279" y="34539"/>
                  </a:moveTo>
                  <a:cubicBezTo>
                    <a:pt x="3891" y="30608"/>
                    <a:pt x="0" y="23644"/>
                    <a:pt x="0" y="16144"/>
                  </a:cubicBezTo>
                  <a:cubicBezTo>
                    <a:pt x="0" y="9974"/>
                    <a:pt x="2638" y="4098"/>
                    <a:pt x="7249" y="-1"/>
                  </a:cubicBezTo>
                  <a:lnTo>
                    <a:pt x="21600" y="16144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1" name="Freeform 331">
              <a:extLst>
                <a:ext uri="{FF2B5EF4-FFF2-40B4-BE49-F238E27FC236}">
                  <a16:creationId xmlns:a16="http://schemas.microsoft.com/office/drawing/2014/main" id="{33ADE982-7A91-AE48-BB52-CE3216881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1912"/>
              <a:ext cx="536" cy="60"/>
            </a:xfrm>
            <a:custGeom>
              <a:avLst/>
              <a:gdLst>
                <a:gd name="T0" fmla="*/ 0 w 99"/>
                <a:gd name="T1" fmla="*/ 0 h 11"/>
                <a:gd name="T2" fmla="*/ 99 w 99"/>
                <a:gd name="T3" fmla="*/ 7 h 11"/>
                <a:gd name="T4" fmla="*/ 98 w 99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1">
                  <a:moveTo>
                    <a:pt x="0" y="0"/>
                  </a:moveTo>
                  <a:lnTo>
                    <a:pt x="99" y="7"/>
                  </a:lnTo>
                  <a:lnTo>
                    <a:pt x="98" y="1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2" name="Freeform 332">
              <a:extLst>
                <a:ext uri="{FF2B5EF4-FFF2-40B4-BE49-F238E27FC236}">
                  <a16:creationId xmlns:a16="http://schemas.microsoft.com/office/drawing/2014/main" id="{91115844-A5B8-6A4B-B801-FAEA76FC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923"/>
              <a:ext cx="282" cy="124"/>
            </a:xfrm>
            <a:custGeom>
              <a:avLst/>
              <a:gdLst>
                <a:gd name="T0" fmla="*/ 271 w 282"/>
                <a:gd name="T1" fmla="*/ 0 h 124"/>
                <a:gd name="T2" fmla="*/ 282 w 282"/>
                <a:gd name="T3" fmla="*/ 16 h 124"/>
                <a:gd name="T4" fmla="*/ 11 w 282"/>
                <a:gd name="T5" fmla="*/ 124 h 124"/>
                <a:gd name="T6" fmla="*/ 0 w 282"/>
                <a:gd name="T7" fmla="*/ 108 h 124"/>
                <a:gd name="T8" fmla="*/ 271 w 282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24">
                  <a:moveTo>
                    <a:pt x="271" y="0"/>
                  </a:moveTo>
                  <a:lnTo>
                    <a:pt x="282" y="16"/>
                  </a:lnTo>
                  <a:lnTo>
                    <a:pt x="11" y="124"/>
                  </a:lnTo>
                  <a:lnTo>
                    <a:pt x="0" y="108"/>
                  </a:lnTo>
                  <a:lnTo>
                    <a:pt x="27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3" name="Freeform 333">
              <a:extLst>
                <a:ext uri="{FF2B5EF4-FFF2-40B4-BE49-F238E27FC236}">
                  <a16:creationId xmlns:a16="http://schemas.microsoft.com/office/drawing/2014/main" id="{A09E0B63-4BE5-494E-956C-45AB5FEAE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" y="1928"/>
              <a:ext cx="6" cy="11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4" name="Line 334">
              <a:extLst>
                <a:ext uri="{FF2B5EF4-FFF2-40B4-BE49-F238E27FC236}">
                  <a16:creationId xmlns:a16="http://schemas.microsoft.com/office/drawing/2014/main" id="{EBD14CA6-3CE8-3749-AAB3-B1E266D99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9" y="1923"/>
              <a:ext cx="271" cy="10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5" name="Freeform 335">
              <a:extLst>
                <a:ext uri="{FF2B5EF4-FFF2-40B4-BE49-F238E27FC236}">
                  <a16:creationId xmlns:a16="http://schemas.microsoft.com/office/drawing/2014/main" id="{8FE4ABE7-A087-1B4D-B97E-4E450C355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" y="1928"/>
              <a:ext cx="6" cy="11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6" name="Freeform 336">
              <a:extLst>
                <a:ext uri="{FF2B5EF4-FFF2-40B4-BE49-F238E27FC236}">
                  <a16:creationId xmlns:a16="http://schemas.microsoft.com/office/drawing/2014/main" id="{3C0E3CF3-CF9A-484A-8EB1-8D842AFF2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939"/>
              <a:ext cx="282" cy="108"/>
            </a:xfrm>
            <a:custGeom>
              <a:avLst/>
              <a:gdLst>
                <a:gd name="T0" fmla="*/ 52 w 52"/>
                <a:gd name="T1" fmla="*/ 0 h 20"/>
                <a:gd name="T2" fmla="*/ 2 w 52"/>
                <a:gd name="T3" fmla="*/ 20 h 20"/>
                <a:gd name="T4" fmla="*/ 0 w 52"/>
                <a:gd name="T5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0">
                  <a:moveTo>
                    <a:pt x="52" y="0"/>
                  </a:moveTo>
                  <a:lnTo>
                    <a:pt x="2" y="20"/>
                  </a:lnTo>
                  <a:lnTo>
                    <a:pt x="0" y="1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7" name="Oval 337">
              <a:extLst>
                <a:ext uri="{FF2B5EF4-FFF2-40B4-BE49-F238E27FC236}">
                  <a16:creationId xmlns:a16="http://schemas.microsoft.com/office/drawing/2014/main" id="{5F66F5D0-3191-DC4B-B869-C0C4E821A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093"/>
              <a:ext cx="233" cy="231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8" name="Oval 338">
              <a:extLst>
                <a:ext uri="{FF2B5EF4-FFF2-40B4-BE49-F238E27FC236}">
                  <a16:creationId xmlns:a16="http://schemas.microsoft.com/office/drawing/2014/main" id="{65A89C00-CAAF-D84A-9ABD-BE45D0F76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093"/>
              <a:ext cx="233" cy="231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9" name="Rectangle 339">
              <a:extLst>
                <a:ext uri="{FF2B5EF4-FFF2-40B4-BE49-F238E27FC236}">
                  <a16:creationId xmlns:a16="http://schemas.microsoft.com/office/drawing/2014/main" id="{72AD620D-1C96-E746-91C8-A6053B6B3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904"/>
              <a:ext cx="21" cy="19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0" name="Arc 340">
              <a:extLst>
                <a:ext uri="{FF2B5EF4-FFF2-40B4-BE49-F238E27FC236}">
                  <a16:creationId xmlns:a16="http://schemas.microsoft.com/office/drawing/2014/main" id="{BD97A40C-11BA-1146-96A0-A1FCC9C49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1079"/>
              <a:ext cx="18" cy="19"/>
            </a:xfrm>
            <a:custGeom>
              <a:avLst/>
              <a:gdLst>
                <a:gd name="G0" fmla="+- 8382 0 0"/>
                <a:gd name="G1" fmla="+- 0 0 0"/>
                <a:gd name="G2" fmla="+- 21600 0 0"/>
                <a:gd name="T0" fmla="*/ 20579 w 20579"/>
                <a:gd name="T1" fmla="*/ 17827 h 21600"/>
                <a:gd name="T2" fmla="*/ 0 w 20579"/>
                <a:gd name="T3" fmla="*/ 19907 h 21600"/>
                <a:gd name="T4" fmla="*/ 8382 w 2057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79" h="21600" fill="none" extrusionOk="0">
                  <a:moveTo>
                    <a:pt x="20578" y="17826"/>
                  </a:moveTo>
                  <a:cubicBezTo>
                    <a:pt x="16986" y="20284"/>
                    <a:pt x="12734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</a:path>
                <a:path w="20579" h="21600" stroke="0" extrusionOk="0">
                  <a:moveTo>
                    <a:pt x="20578" y="17826"/>
                  </a:moveTo>
                  <a:cubicBezTo>
                    <a:pt x="16986" y="20284"/>
                    <a:pt x="12734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  <a:lnTo>
                    <a:pt x="838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1" name="Line 341">
              <a:extLst>
                <a:ext uri="{FF2B5EF4-FFF2-40B4-BE49-F238E27FC236}">
                  <a16:creationId xmlns:a16="http://schemas.microsoft.com/office/drawing/2014/main" id="{47DFDE1A-9545-344B-9B7A-DFD608AFB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" y="904"/>
              <a:ext cx="1" cy="1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2" name="Arc 342">
              <a:extLst>
                <a:ext uri="{FF2B5EF4-FFF2-40B4-BE49-F238E27FC236}">
                  <a16:creationId xmlns:a16="http://schemas.microsoft.com/office/drawing/2014/main" id="{DC696296-DDC8-BB4A-846A-A51058A1F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1079"/>
              <a:ext cx="18" cy="19"/>
            </a:xfrm>
            <a:custGeom>
              <a:avLst/>
              <a:gdLst>
                <a:gd name="G0" fmla="+- 8382 0 0"/>
                <a:gd name="G1" fmla="+- 0 0 0"/>
                <a:gd name="G2" fmla="+- 21600 0 0"/>
                <a:gd name="T0" fmla="*/ 20579 w 20579"/>
                <a:gd name="T1" fmla="*/ 17827 h 21600"/>
                <a:gd name="T2" fmla="*/ 0 w 20579"/>
                <a:gd name="T3" fmla="*/ 19907 h 21600"/>
                <a:gd name="T4" fmla="*/ 8382 w 2057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79" h="21600" fill="none" extrusionOk="0">
                  <a:moveTo>
                    <a:pt x="20578" y="17826"/>
                  </a:moveTo>
                  <a:cubicBezTo>
                    <a:pt x="16986" y="20284"/>
                    <a:pt x="12734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</a:path>
                <a:path w="20579" h="21600" stroke="0" extrusionOk="0">
                  <a:moveTo>
                    <a:pt x="20578" y="17826"/>
                  </a:moveTo>
                  <a:cubicBezTo>
                    <a:pt x="16986" y="20284"/>
                    <a:pt x="12734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  <a:lnTo>
                    <a:pt x="8382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3" name="Freeform 343">
              <a:extLst>
                <a:ext uri="{FF2B5EF4-FFF2-40B4-BE49-F238E27FC236}">
                  <a16:creationId xmlns:a16="http://schemas.microsoft.com/office/drawing/2014/main" id="{BB70DB63-DC13-8F42-AA05-273A9A741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904"/>
              <a:ext cx="21" cy="194"/>
            </a:xfrm>
            <a:custGeom>
              <a:avLst/>
              <a:gdLst>
                <a:gd name="T0" fmla="*/ 0 w 4"/>
                <a:gd name="T1" fmla="*/ 36 h 36"/>
                <a:gd name="T2" fmla="*/ 0 w 4"/>
                <a:gd name="T3" fmla="*/ 0 h 36"/>
                <a:gd name="T4" fmla="*/ 4 w 4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6">
                  <a:moveTo>
                    <a:pt x="0" y="36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4" name="Freeform 344">
              <a:extLst>
                <a:ext uri="{FF2B5EF4-FFF2-40B4-BE49-F238E27FC236}">
                  <a16:creationId xmlns:a16="http://schemas.microsoft.com/office/drawing/2014/main" id="{78ECD5AE-B45D-2F4F-AC9B-86C1DC3BD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1179"/>
              <a:ext cx="537" cy="38"/>
            </a:xfrm>
            <a:custGeom>
              <a:avLst/>
              <a:gdLst>
                <a:gd name="T0" fmla="*/ 0 w 537"/>
                <a:gd name="T1" fmla="*/ 38 h 38"/>
                <a:gd name="T2" fmla="*/ 0 w 537"/>
                <a:gd name="T3" fmla="*/ 16 h 38"/>
                <a:gd name="T4" fmla="*/ 537 w 537"/>
                <a:gd name="T5" fmla="*/ 0 h 38"/>
                <a:gd name="T6" fmla="*/ 537 w 537"/>
                <a:gd name="T7" fmla="*/ 21 h 38"/>
                <a:gd name="T8" fmla="*/ 0 w 537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38">
                  <a:moveTo>
                    <a:pt x="0" y="38"/>
                  </a:moveTo>
                  <a:lnTo>
                    <a:pt x="0" y="16"/>
                  </a:lnTo>
                  <a:lnTo>
                    <a:pt x="537" y="0"/>
                  </a:lnTo>
                  <a:lnTo>
                    <a:pt x="537" y="21"/>
                  </a:lnTo>
                  <a:lnTo>
                    <a:pt x="0" y="3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5" name="Arc 345">
              <a:extLst>
                <a:ext uri="{FF2B5EF4-FFF2-40B4-BE49-F238E27FC236}">
                  <a16:creationId xmlns:a16="http://schemas.microsoft.com/office/drawing/2014/main" id="{8BD0CA5B-1785-2E4C-9425-FB30955E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1194"/>
              <a:ext cx="14" cy="21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9305 w 21600"/>
                <a:gd name="T1" fmla="*/ 33033 h 33033"/>
                <a:gd name="T2" fmla="*/ 6326 w 21600"/>
                <a:gd name="T3" fmla="*/ 0 h 33033"/>
                <a:gd name="T4" fmla="*/ 21600 w 21600"/>
                <a:gd name="T5" fmla="*/ 15274 h 3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033" fill="none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3033" stroke="0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6" name="Line 346">
              <a:extLst>
                <a:ext uri="{FF2B5EF4-FFF2-40B4-BE49-F238E27FC236}">
                  <a16:creationId xmlns:a16="http://schemas.microsoft.com/office/drawing/2014/main" id="{6A41CBB4-6B67-C240-81C4-31CA82946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1" y="1200"/>
              <a:ext cx="537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7" name="Arc 347">
              <a:extLst>
                <a:ext uri="{FF2B5EF4-FFF2-40B4-BE49-F238E27FC236}">
                  <a16:creationId xmlns:a16="http://schemas.microsoft.com/office/drawing/2014/main" id="{DBD47D98-815E-EF4F-82AE-5FE93E26E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1194"/>
              <a:ext cx="14" cy="21"/>
            </a:xfrm>
            <a:custGeom>
              <a:avLst/>
              <a:gdLst>
                <a:gd name="G0" fmla="+- 21600 0 0"/>
                <a:gd name="G1" fmla="+- 15274 0 0"/>
                <a:gd name="G2" fmla="+- 21600 0 0"/>
                <a:gd name="T0" fmla="*/ 9305 w 21600"/>
                <a:gd name="T1" fmla="*/ 33033 h 33033"/>
                <a:gd name="T2" fmla="*/ 6326 w 21600"/>
                <a:gd name="T3" fmla="*/ 0 h 33033"/>
                <a:gd name="T4" fmla="*/ 21600 w 21600"/>
                <a:gd name="T5" fmla="*/ 15274 h 3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033" fill="none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</a:path>
                <a:path w="21600" h="33033" stroke="0" extrusionOk="0">
                  <a:moveTo>
                    <a:pt x="9304" y="33033"/>
                  </a:moveTo>
                  <a:cubicBezTo>
                    <a:pt x="3477" y="28998"/>
                    <a:pt x="0" y="22361"/>
                    <a:pt x="0" y="15274"/>
                  </a:cubicBezTo>
                  <a:cubicBezTo>
                    <a:pt x="0" y="9545"/>
                    <a:pt x="2275" y="4051"/>
                    <a:pt x="6326" y="0"/>
                  </a:cubicBezTo>
                  <a:lnTo>
                    <a:pt x="21600" y="15274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8" name="Freeform 348">
              <a:extLst>
                <a:ext uri="{FF2B5EF4-FFF2-40B4-BE49-F238E27FC236}">
                  <a16:creationId xmlns:a16="http://schemas.microsoft.com/office/drawing/2014/main" id="{6BA65166-7D21-8D49-BD7C-652E220AF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1179"/>
              <a:ext cx="537" cy="21"/>
            </a:xfrm>
            <a:custGeom>
              <a:avLst/>
              <a:gdLst>
                <a:gd name="T0" fmla="*/ 0 w 99"/>
                <a:gd name="T1" fmla="*/ 3 h 4"/>
                <a:gd name="T2" fmla="*/ 99 w 99"/>
                <a:gd name="T3" fmla="*/ 0 h 4"/>
                <a:gd name="T4" fmla="*/ 99 w 99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4">
                  <a:moveTo>
                    <a:pt x="0" y="3"/>
                  </a:moveTo>
                  <a:lnTo>
                    <a:pt x="99" y="0"/>
                  </a:lnTo>
                  <a:lnTo>
                    <a:pt x="99" y="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9" name="Freeform 349">
              <a:extLst>
                <a:ext uri="{FF2B5EF4-FFF2-40B4-BE49-F238E27FC236}">
                  <a16:creationId xmlns:a16="http://schemas.microsoft.com/office/drawing/2014/main" id="{3F145C52-2972-EC45-ACE0-98D0D7D2F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211"/>
              <a:ext cx="276" cy="70"/>
            </a:xfrm>
            <a:custGeom>
              <a:avLst/>
              <a:gdLst>
                <a:gd name="T0" fmla="*/ 270 w 276"/>
                <a:gd name="T1" fmla="*/ 0 h 70"/>
                <a:gd name="T2" fmla="*/ 276 w 276"/>
                <a:gd name="T3" fmla="*/ 22 h 70"/>
                <a:gd name="T4" fmla="*/ 0 w 276"/>
                <a:gd name="T5" fmla="*/ 70 h 70"/>
                <a:gd name="T6" fmla="*/ 0 w 276"/>
                <a:gd name="T7" fmla="*/ 49 h 70"/>
                <a:gd name="T8" fmla="*/ 270 w 27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70">
                  <a:moveTo>
                    <a:pt x="270" y="0"/>
                  </a:moveTo>
                  <a:lnTo>
                    <a:pt x="276" y="22"/>
                  </a:lnTo>
                  <a:lnTo>
                    <a:pt x="0" y="70"/>
                  </a:lnTo>
                  <a:lnTo>
                    <a:pt x="0" y="49"/>
                  </a:lnTo>
                  <a:lnTo>
                    <a:pt x="27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0" name="Freeform 350">
              <a:extLst>
                <a:ext uri="{FF2B5EF4-FFF2-40B4-BE49-F238E27FC236}">
                  <a16:creationId xmlns:a16="http://schemas.microsoft.com/office/drawing/2014/main" id="{B0D35E7C-1C5A-DB44-B4AD-CAE5A6693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1211"/>
              <a:ext cx="6" cy="16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1" name="Line 351">
              <a:extLst>
                <a:ext uri="{FF2B5EF4-FFF2-40B4-BE49-F238E27FC236}">
                  <a16:creationId xmlns:a16="http://schemas.microsoft.com/office/drawing/2014/main" id="{5008A4EA-4959-2F4C-BB8C-E747F3BB9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4" y="1211"/>
              <a:ext cx="270" cy="4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2" name="Freeform 352">
              <a:extLst>
                <a:ext uri="{FF2B5EF4-FFF2-40B4-BE49-F238E27FC236}">
                  <a16:creationId xmlns:a16="http://schemas.microsoft.com/office/drawing/2014/main" id="{8EAACE95-CABC-A64B-A3CF-258214F0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1211"/>
              <a:ext cx="6" cy="16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3" name="Freeform 353">
              <a:extLst>
                <a:ext uri="{FF2B5EF4-FFF2-40B4-BE49-F238E27FC236}">
                  <a16:creationId xmlns:a16="http://schemas.microsoft.com/office/drawing/2014/main" id="{40B05FCE-A953-624F-A1D8-1B83DBDC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233"/>
              <a:ext cx="276" cy="48"/>
            </a:xfrm>
            <a:custGeom>
              <a:avLst/>
              <a:gdLst>
                <a:gd name="T0" fmla="*/ 51 w 51"/>
                <a:gd name="T1" fmla="*/ 0 h 9"/>
                <a:gd name="T2" fmla="*/ 0 w 51"/>
                <a:gd name="T3" fmla="*/ 9 h 9"/>
                <a:gd name="T4" fmla="*/ 0 w 51"/>
                <a:gd name="T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9">
                  <a:moveTo>
                    <a:pt x="51" y="0"/>
                  </a:moveTo>
                  <a:lnTo>
                    <a:pt x="0" y="9"/>
                  </a:lnTo>
                  <a:lnTo>
                    <a:pt x="0" y="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4" name="Oval 354" descr="Small checker board">
              <a:extLst>
                <a:ext uri="{FF2B5EF4-FFF2-40B4-BE49-F238E27FC236}">
                  <a16:creationId xmlns:a16="http://schemas.microsoft.com/office/drawing/2014/main" id="{47F6630E-1577-6149-9019-6B9460803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672"/>
              <a:ext cx="233" cy="232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5" name="Oval 355">
              <a:extLst>
                <a:ext uri="{FF2B5EF4-FFF2-40B4-BE49-F238E27FC236}">
                  <a16:creationId xmlns:a16="http://schemas.microsoft.com/office/drawing/2014/main" id="{57C67258-0772-8442-A1F0-3DC8E95D5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672"/>
              <a:ext cx="233" cy="232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6" name="Oval 356">
              <a:extLst>
                <a:ext uri="{FF2B5EF4-FFF2-40B4-BE49-F238E27FC236}">
                  <a16:creationId xmlns:a16="http://schemas.microsoft.com/office/drawing/2014/main" id="{7CA34F00-52C1-9F4D-8CD8-0802C8C25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80"/>
              <a:ext cx="179" cy="1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7" name="Oval 357">
              <a:extLst>
                <a:ext uri="{FF2B5EF4-FFF2-40B4-BE49-F238E27FC236}">
                  <a16:creationId xmlns:a16="http://schemas.microsoft.com/office/drawing/2014/main" id="{E2E1BD4B-59EB-3F45-9DC4-3EDC5000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80"/>
              <a:ext cx="179" cy="178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8" name="Rectangle 358">
              <a:extLst>
                <a:ext uri="{FF2B5EF4-FFF2-40B4-BE49-F238E27FC236}">
                  <a16:creationId xmlns:a16="http://schemas.microsoft.com/office/drawing/2014/main" id="{BF2EBEBD-6766-4943-8D6E-0F40D19B3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1335"/>
              <a:ext cx="22" cy="5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9" name="Arc 359">
              <a:extLst>
                <a:ext uri="{FF2B5EF4-FFF2-40B4-BE49-F238E27FC236}">
                  <a16:creationId xmlns:a16="http://schemas.microsoft.com/office/drawing/2014/main" id="{D13C5545-6BE6-6B4B-9D32-16CBC581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1856"/>
              <a:ext cx="10" cy="19"/>
            </a:xfrm>
            <a:custGeom>
              <a:avLst/>
              <a:gdLst>
                <a:gd name="G0" fmla="+- 3458 0 0"/>
                <a:gd name="G1" fmla="+- 0 0 0"/>
                <a:gd name="G2" fmla="+- 21600 0 0"/>
                <a:gd name="T0" fmla="*/ 12031 w 12031"/>
                <a:gd name="T1" fmla="*/ 19826 h 21600"/>
                <a:gd name="T2" fmla="*/ 0 w 12031"/>
                <a:gd name="T3" fmla="*/ 21321 h 21600"/>
                <a:gd name="T4" fmla="*/ 3458 w 1203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31" h="21600" fill="none" extrusionOk="0">
                  <a:moveTo>
                    <a:pt x="12030" y="19825"/>
                  </a:moveTo>
                  <a:cubicBezTo>
                    <a:pt x="9324" y="20996"/>
                    <a:pt x="6406" y="21600"/>
                    <a:pt x="3458" y="21600"/>
                  </a:cubicBezTo>
                  <a:cubicBezTo>
                    <a:pt x="2299" y="21600"/>
                    <a:pt x="1143" y="21506"/>
                    <a:pt x="-1" y="21321"/>
                  </a:cubicBezTo>
                </a:path>
                <a:path w="12031" h="21600" stroke="0" extrusionOk="0">
                  <a:moveTo>
                    <a:pt x="12030" y="19825"/>
                  </a:moveTo>
                  <a:cubicBezTo>
                    <a:pt x="9324" y="20996"/>
                    <a:pt x="6406" y="21600"/>
                    <a:pt x="3458" y="21600"/>
                  </a:cubicBezTo>
                  <a:cubicBezTo>
                    <a:pt x="2299" y="21600"/>
                    <a:pt x="1143" y="21506"/>
                    <a:pt x="-1" y="21321"/>
                  </a:cubicBezTo>
                  <a:lnTo>
                    <a:pt x="3458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0" name="Line 360">
              <a:extLst>
                <a:ext uri="{FF2B5EF4-FFF2-40B4-BE49-F238E27FC236}">
                  <a16:creationId xmlns:a16="http://schemas.microsoft.com/office/drawing/2014/main" id="{DDF0A533-8857-8546-9C05-1A1FEB2BE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1335"/>
              <a:ext cx="1" cy="5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1" name="Arc 361">
              <a:extLst>
                <a:ext uri="{FF2B5EF4-FFF2-40B4-BE49-F238E27FC236}">
                  <a16:creationId xmlns:a16="http://schemas.microsoft.com/office/drawing/2014/main" id="{5B8815E7-9CA0-9B4D-9C9A-E3E8F7C68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1856"/>
              <a:ext cx="10" cy="19"/>
            </a:xfrm>
            <a:custGeom>
              <a:avLst/>
              <a:gdLst>
                <a:gd name="G0" fmla="+- 3458 0 0"/>
                <a:gd name="G1" fmla="+- 0 0 0"/>
                <a:gd name="G2" fmla="+- 21600 0 0"/>
                <a:gd name="T0" fmla="*/ 12031 w 12031"/>
                <a:gd name="T1" fmla="*/ 19826 h 21600"/>
                <a:gd name="T2" fmla="*/ 0 w 12031"/>
                <a:gd name="T3" fmla="*/ 21321 h 21600"/>
                <a:gd name="T4" fmla="*/ 3458 w 1203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31" h="21600" fill="none" extrusionOk="0">
                  <a:moveTo>
                    <a:pt x="12030" y="19825"/>
                  </a:moveTo>
                  <a:cubicBezTo>
                    <a:pt x="9324" y="20996"/>
                    <a:pt x="6406" y="21600"/>
                    <a:pt x="3458" y="21600"/>
                  </a:cubicBezTo>
                  <a:cubicBezTo>
                    <a:pt x="2299" y="21600"/>
                    <a:pt x="1143" y="21506"/>
                    <a:pt x="-1" y="21321"/>
                  </a:cubicBezTo>
                </a:path>
                <a:path w="12031" h="21600" stroke="0" extrusionOk="0">
                  <a:moveTo>
                    <a:pt x="12030" y="19825"/>
                  </a:moveTo>
                  <a:cubicBezTo>
                    <a:pt x="9324" y="20996"/>
                    <a:pt x="6406" y="21600"/>
                    <a:pt x="3458" y="21600"/>
                  </a:cubicBezTo>
                  <a:cubicBezTo>
                    <a:pt x="2299" y="21600"/>
                    <a:pt x="1143" y="21506"/>
                    <a:pt x="-1" y="21321"/>
                  </a:cubicBezTo>
                  <a:lnTo>
                    <a:pt x="345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2" name="Freeform 362">
              <a:extLst>
                <a:ext uri="{FF2B5EF4-FFF2-40B4-BE49-F238E27FC236}">
                  <a16:creationId xmlns:a16="http://schemas.microsoft.com/office/drawing/2014/main" id="{0DE90E3F-CC44-7B41-AFEE-1EE1D5D1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1335"/>
              <a:ext cx="22" cy="545"/>
            </a:xfrm>
            <a:custGeom>
              <a:avLst/>
              <a:gdLst>
                <a:gd name="T0" fmla="*/ 0 w 4"/>
                <a:gd name="T1" fmla="*/ 101 h 101"/>
                <a:gd name="T2" fmla="*/ 0 w 4"/>
                <a:gd name="T3" fmla="*/ 0 h 101"/>
                <a:gd name="T4" fmla="*/ 4 w 4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1">
                  <a:moveTo>
                    <a:pt x="0" y="101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3" name="Freeform 363">
              <a:extLst>
                <a:ext uri="{FF2B5EF4-FFF2-40B4-BE49-F238E27FC236}">
                  <a16:creationId xmlns:a16="http://schemas.microsoft.com/office/drawing/2014/main" id="{7B92EF23-2567-8445-A8B9-CEF187DC4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1972"/>
              <a:ext cx="537" cy="86"/>
            </a:xfrm>
            <a:custGeom>
              <a:avLst/>
              <a:gdLst>
                <a:gd name="T0" fmla="*/ 0 w 537"/>
                <a:gd name="T1" fmla="*/ 16 h 86"/>
                <a:gd name="T2" fmla="*/ 0 w 537"/>
                <a:gd name="T3" fmla="*/ 0 h 86"/>
                <a:gd name="T4" fmla="*/ 537 w 537"/>
                <a:gd name="T5" fmla="*/ 64 h 86"/>
                <a:gd name="T6" fmla="*/ 531 w 537"/>
                <a:gd name="T7" fmla="*/ 86 h 86"/>
                <a:gd name="T8" fmla="*/ 0 w 537"/>
                <a:gd name="T9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86">
                  <a:moveTo>
                    <a:pt x="0" y="16"/>
                  </a:moveTo>
                  <a:lnTo>
                    <a:pt x="0" y="0"/>
                  </a:lnTo>
                  <a:lnTo>
                    <a:pt x="537" y="64"/>
                  </a:lnTo>
                  <a:lnTo>
                    <a:pt x="531" y="8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4" name="Arc 364">
              <a:extLst>
                <a:ext uri="{FF2B5EF4-FFF2-40B4-BE49-F238E27FC236}">
                  <a16:creationId xmlns:a16="http://schemas.microsoft.com/office/drawing/2014/main" id="{DCECFC50-BDFD-0F4D-B096-2C9D7843B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1971"/>
              <a:ext cx="14" cy="18"/>
            </a:xfrm>
            <a:custGeom>
              <a:avLst/>
              <a:gdLst>
                <a:gd name="G0" fmla="+- 21600 0 0"/>
                <a:gd name="G1" fmla="+- 14350 0 0"/>
                <a:gd name="G2" fmla="+- 21600 0 0"/>
                <a:gd name="T0" fmla="*/ 5456 w 21600"/>
                <a:gd name="T1" fmla="*/ 28700 h 28700"/>
                <a:gd name="T2" fmla="*/ 5456 w 21600"/>
                <a:gd name="T3" fmla="*/ 0 h 28700"/>
                <a:gd name="T4" fmla="*/ 21600 w 21600"/>
                <a:gd name="T5" fmla="*/ 14350 h 28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700" fill="none" extrusionOk="0">
                  <a:moveTo>
                    <a:pt x="5455" y="28700"/>
                  </a:moveTo>
                  <a:cubicBezTo>
                    <a:pt x="1941" y="24746"/>
                    <a:pt x="0" y="19640"/>
                    <a:pt x="0" y="14350"/>
                  </a:cubicBezTo>
                  <a:cubicBezTo>
                    <a:pt x="0" y="9059"/>
                    <a:pt x="1941" y="3953"/>
                    <a:pt x="5455" y="-1"/>
                  </a:cubicBezTo>
                </a:path>
                <a:path w="21600" h="28700" stroke="0" extrusionOk="0">
                  <a:moveTo>
                    <a:pt x="5455" y="28700"/>
                  </a:moveTo>
                  <a:cubicBezTo>
                    <a:pt x="1941" y="24746"/>
                    <a:pt x="0" y="19640"/>
                    <a:pt x="0" y="14350"/>
                  </a:cubicBezTo>
                  <a:cubicBezTo>
                    <a:pt x="0" y="9059"/>
                    <a:pt x="1941" y="3953"/>
                    <a:pt x="5455" y="-1"/>
                  </a:cubicBezTo>
                  <a:lnTo>
                    <a:pt x="21600" y="1435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5" name="Line 365">
              <a:extLst>
                <a:ext uri="{FF2B5EF4-FFF2-40B4-BE49-F238E27FC236}">
                  <a16:creationId xmlns:a16="http://schemas.microsoft.com/office/drawing/2014/main" id="{C510E09C-2E58-C943-B21D-45D0264DA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6" y="1988"/>
              <a:ext cx="531" cy="7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6" name="Arc 366">
              <a:extLst>
                <a:ext uri="{FF2B5EF4-FFF2-40B4-BE49-F238E27FC236}">
                  <a16:creationId xmlns:a16="http://schemas.microsoft.com/office/drawing/2014/main" id="{513BD965-6BC1-9343-8A96-5ECF8A5A2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1971"/>
              <a:ext cx="14" cy="18"/>
            </a:xfrm>
            <a:custGeom>
              <a:avLst/>
              <a:gdLst>
                <a:gd name="G0" fmla="+- 21600 0 0"/>
                <a:gd name="G1" fmla="+- 14350 0 0"/>
                <a:gd name="G2" fmla="+- 21600 0 0"/>
                <a:gd name="T0" fmla="*/ 5456 w 21600"/>
                <a:gd name="T1" fmla="*/ 28700 h 28700"/>
                <a:gd name="T2" fmla="*/ 5456 w 21600"/>
                <a:gd name="T3" fmla="*/ 0 h 28700"/>
                <a:gd name="T4" fmla="*/ 21600 w 21600"/>
                <a:gd name="T5" fmla="*/ 14350 h 28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700" fill="none" extrusionOk="0">
                  <a:moveTo>
                    <a:pt x="5455" y="28700"/>
                  </a:moveTo>
                  <a:cubicBezTo>
                    <a:pt x="1941" y="24746"/>
                    <a:pt x="0" y="19640"/>
                    <a:pt x="0" y="14350"/>
                  </a:cubicBezTo>
                  <a:cubicBezTo>
                    <a:pt x="0" y="9059"/>
                    <a:pt x="1941" y="3953"/>
                    <a:pt x="5455" y="-1"/>
                  </a:cubicBezTo>
                </a:path>
                <a:path w="21600" h="28700" stroke="0" extrusionOk="0">
                  <a:moveTo>
                    <a:pt x="5455" y="28700"/>
                  </a:moveTo>
                  <a:cubicBezTo>
                    <a:pt x="1941" y="24746"/>
                    <a:pt x="0" y="19640"/>
                    <a:pt x="0" y="14350"/>
                  </a:cubicBezTo>
                  <a:cubicBezTo>
                    <a:pt x="0" y="9059"/>
                    <a:pt x="1941" y="3953"/>
                    <a:pt x="5455" y="-1"/>
                  </a:cubicBezTo>
                  <a:lnTo>
                    <a:pt x="21600" y="1435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7" name="Freeform 367">
              <a:extLst>
                <a:ext uri="{FF2B5EF4-FFF2-40B4-BE49-F238E27FC236}">
                  <a16:creationId xmlns:a16="http://schemas.microsoft.com/office/drawing/2014/main" id="{14173219-345C-7946-8DBB-6AF842F65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1972"/>
              <a:ext cx="537" cy="86"/>
            </a:xfrm>
            <a:custGeom>
              <a:avLst/>
              <a:gdLst>
                <a:gd name="T0" fmla="*/ 0 w 99"/>
                <a:gd name="T1" fmla="*/ 0 h 16"/>
                <a:gd name="T2" fmla="*/ 99 w 99"/>
                <a:gd name="T3" fmla="*/ 12 h 16"/>
                <a:gd name="T4" fmla="*/ 98 w 99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6">
                  <a:moveTo>
                    <a:pt x="0" y="0"/>
                  </a:moveTo>
                  <a:lnTo>
                    <a:pt x="99" y="12"/>
                  </a:lnTo>
                  <a:lnTo>
                    <a:pt x="98" y="1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8" name="Oval 368">
              <a:extLst>
                <a:ext uri="{FF2B5EF4-FFF2-40B4-BE49-F238E27FC236}">
                  <a16:creationId xmlns:a16="http://schemas.microsoft.com/office/drawing/2014/main" id="{A108C4AF-0DB1-9B45-AB96-3D351CB22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1853"/>
              <a:ext cx="233" cy="232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9" name="Oval 369">
              <a:extLst>
                <a:ext uri="{FF2B5EF4-FFF2-40B4-BE49-F238E27FC236}">
                  <a16:creationId xmlns:a16="http://schemas.microsoft.com/office/drawing/2014/main" id="{186868E0-AE0C-6D40-B4FC-60D26CAF5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1853"/>
              <a:ext cx="233" cy="232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0" name="Rectangle 370">
              <a:extLst>
                <a:ext uri="{FF2B5EF4-FFF2-40B4-BE49-F238E27FC236}">
                  <a16:creationId xmlns:a16="http://schemas.microsoft.com/office/drawing/2014/main" id="{A6828410-6792-2C4E-82F6-28A46CAFB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" y="1276"/>
              <a:ext cx="22" cy="58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1" name="Arc 371">
              <a:extLst>
                <a:ext uri="{FF2B5EF4-FFF2-40B4-BE49-F238E27FC236}">
                  <a16:creationId xmlns:a16="http://schemas.microsoft.com/office/drawing/2014/main" id="{E154BFB8-A2E2-0A46-93D8-403507B34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1834"/>
              <a:ext cx="9" cy="19"/>
            </a:xfrm>
            <a:custGeom>
              <a:avLst/>
              <a:gdLst>
                <a:gd name="G0" fmla="+- 2261 0 0"/>
                <a:gd name="G1" fmla="+- 0 0 0"/>
                <a:gd name="G2" fmla="+- 21600 0 0"/>
                <a:gd name="T0" fmla="*/ 10643 w 10643"/>
                <a:gd name="T1" fmla="*/ 19907 h 21600"/>
                <a:gd name="T2" fmla="*/ 0 w 10643"/>
                <a:gd name="T3" fmla="*/ 21481 h 21600"/>
                <a:gd name="T4" fmla="*/ 2261 w 106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3" h="21600" fill="none" extrusionOk="0">
                  <a:moveTo>
                    <a:pt x="10643" y="19907"/>
                  </a:moveTo>
                  <a:cubicBezTo>
                    <a:pt x="7989" y="21024"/>
                    <a:pt x="5139" y="21600"/>
                    <a:pt x="2261" y="21600"/>
                  </a:cubicBezTo>
                  <a:cubicBezTo>
                    <a:pt x="1505" y="21600"/>
                    <a:pt x="751" y="21560"/>
                    <a:pt x="-1" y="21481"/>
                  </a:cubicBezTo>
                </a:path>
                <a:path w="10643" h="21600" stroke="0" extrusionOk="0">
                  <a:moveTo>
                    <a:pt x="10643" y="19907"/>
                  </a:moveTo>
                  <a:cubicBezTo>
                    <a:pt x="7989" y="21024"/>
                    <a:pt x="5139" y="21600"/>
                    <a:pt x="2261" y="21600"/>
                  </a:cubicBezTo>
                  <a:cubicBezTo>
                    <a:pt x="1505" y="21600"/>
                    <a:pt x="751" y="21560"/>
                    <a:pt x="-1" y="21481"/>
                  </a:cubicBezTo>
                  <a:lnTo>
                    <a:pt x="226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2" name="Line 372">
              <a:extLst>
                <a:ext uri="{FF2B5EF4-FFF2-40B4-BE49-F238E27FC236}">
                  <a16:creationId xmlns:a16="http://schemas.microsoft.com/office/drawing/2014/main" id="{1B66BFA1-F45C-7949-95B9-C3A8722C1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1276"/>
              <a:ext cx="1" cy="58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3" name="Arc 373">
              <a:extLst>
                <a:ext uri="{FF2B5EF4-FFF2-40B4-BE49-F238E27FC236}">
                  <a16:creationId xmlns:a16="http://schemas.microsoft.com/office/drawing/2014/main" id="{9E1C2C10-7B12-114D-9ADC-66C276BA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1834"/>
              <a:ext cx="9" cy="19"/>
            </a:xfrm>
            <a:custGeom>
              <a:avLst/>
              <a:gdLst>
                <a:gd name="G0" fmla="+- 2261 0 0"/>
                <a:gd name="G1" fmla="+- 0 0 0"/>
                <a:gd name="G2" fmla="+- 21600 0 0"/>
                <a:gd name="T0" fmla="*/ 10643 w 10643"/>
                <a:gd name="T1" fmla="*/ 19907 h 21600"/>
                <a:gd name="T2" fmla="*/ 0 w 10643"/>
                <a:gd name="T3" fmla="*/ 21481 h 21600"/>
                <a:gd name="T4" fmla="*/ 2261 w 106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3" h="21600" fill="none" extrusionOk="0">
                  <a:moveTo>
                    <a:pt x="10643" y="19907"/>
                  </a:moveTo>
                  <a:cubicBezTo>
                    <a:pt x="7989" y="21024"/>
                    <a:pt x="5139" y="21600"/>
                    <a:pt x="2261" y="21600"/>
                  </a:cubicBezTo>
                  <a:cubicBezTo>
                    <a:pt x="1505" y="21600"/>
                    <a:pt x="751" y="21560"/>
                    <a:pt x="-1" y="21481"/>
                  </a:cubicBezTo>
                </a:path>
                <a:path w="10643" h="21600" stroke="0" extrusionOk="0">
                  <a:moveTo>
                    <a:pt x="10643" y="19907"/>
                  </a:moveTo>
                  <a:cubicBezTo>
                    <a:pt x="7989" y="21024"/>
                    <a:pt x="5139" y="21600"/>
                    <a:pt x="2261" y="21600"/>
                  </a:cubicBezTo>
                  <a:cubicBezTo>
                    <a:pt x="1505" y="21600"/>
                    <a:pt x="751" y="21560"/>
                    <a:pt x="-1" y="21481"/>
                  </a:cubicBezTo>
                  <a:lnTo>
                    <a:pt x="226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4" name="Freeform 374">
              <a:extLst>
                <a:ext uri="{FF2B5EF4-FFF2-40B4-BE49-F238E27FC236}">
                  <a16:creationId xmlns:a16="http://schemas.microsoft.com/office/drawing/2014/main" id="{BCD29A0B-0F1E-9E40-98E5-7575F8857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1276"/>
              <a:ext cx="22" cy="582"/>
            </a:xfrm>
            <a:custGeom>
              <a:avLst/>
              <a:gdLst>
                <a:gd name="T0" fmla="*/ 0 w 4"/>
                <a:gd name="T1" fmla="*/ 108 h 108"/>
                <a:gd name="T2" fmla="*/ 0 w 4"/>
                <a:gd name="T3" fmla="*/ 0 h 108"/>
                <a:gd name="T4" fmla="*/ 4 w 4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8">
                  <a:moveTo>
                    <a:pt x="0" y="108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5" name="Freeform 375">
              <a:extLst>
                <a:ext uri="{FF2B5EF4-FFF2-40B4-BE49-F238E27FC236}">
                  <a16:creationId xmlns:a16="http://schemas.microsoft.com/office/drawing/2014/main" id="{31C62070-F9F1-3D45-8890-6AE52D386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1988"/>
              <a:ext cx="281" cy="156"/>
            </a:xfrm>
            <a:custGeom>
              <a:avLst/>
              <a:gdLst>
                <a:gd name="T0" fmla="*/ 270 w 281"/>
                <a:gd name="T1" fmla="*/ 0 h 156"/>
                <a:gd name="T2" fmla="*/ 281 w 281"/>
                <a:gd name="T3" fmla="*/ 21 h 156"/>
                <a:gd name="T4" fmla="*/ 10 w 281"/>
                <a:gd name="T5" fmla="*/ 156 h 156"/>
                <a:gd name="T6" fmla="*/ 0 w 281"/>
                <a:gd name="T7" fmla="*/ 140 h 156"/>
                <a:gd name="T8" fmla="*/ 270 w 28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56">
                  <a:moveTo>
                    <a:pt x="270" y="0"/>
                  </a:moveTo>
                  <a:lnTo>
                    <a:pt x="281" y="21"/>
                  </a:lnTo>
                  <a:lnTo>
                    <a:pt x="10" y="156"/>
                  </a:lnTo>
                  <a:lnTo>
                    <a:pt x="0" y="140"/>
                  </a:lnTo>
                  <a:lnTo>
                    <a:pt x="27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6" name="Freeform 376">
              <a:extLst>
                <a:ext uri="{FF2B5EF4-FFF2-40B4-BE49-F238E27FC236}">
                  <a16:creationId xmlns:a16="http://schemas.microsoft.com/office/drawing/2014/main" id="{803DB59A-7702-F440-8BAE-75486051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" y="1993"/>
              <a:ext cx="5" cy="11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7" name="Line 377">
              <a:extLst>
                <a:ext uri="{FF2B5EF4-FFF2-40B4-BE49-F238E27FC236}">
                  <a16:creationId xmlns:a16="http://schemas.microsoft.com/office/drawing/2014/main" id="{AD6928A5-EFEF-2E4B-AEB9-A7A27345A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9" y="1988"/>
              <a:ext cx="270" cy="1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8" name="Freeform 378">
              <a:extLst>
                <a:ext uri="{FF2B5EF4-FFF2-40B4-BE49-F238E27FC236}">
                  <a16:creationId xmlns:a16="http://schemas.microsoft.com/office/drawing/2014/main" id="{AA4959C3-323D-0D49-B87C-F67C8281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" y="1993"/>
              <a:ext cx="5" cy="11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9" name="Freeform 379">
              <a:extLst>
                <a:ext uri="{FF2B5EF4-FFF2-40B4-BE49-F238E27FC236}">
                  <a16:creationId xmlns:a16="http://schemas.microsoft.com/office/drawing/2014/main" id="{A85F379A-C3DB-B147-8922-033EC87D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2009"/>
              <a:ext cx="281" cy="135"/>
            </a:xfrm>
            <a:custGeom>
              <a:avLst/>
              <a:gdLst>
                <a:gd name="T0" fmla="*/ 52 w 52"/>
                <a:gd name="T1" fmla="*/ 0 h 25"/>
                <a:gd name="T2" fmla="*/ 2 w 52"/>
                <a:gd name="T3" fmla="*/ 25 h 25"/>
                <a:gd name="T4" fmla="*/ 0 w 52"/>
                <a:gd name="T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5">
                  <a:moveTo>
                    <a:pt x="52" y="0"/>
                  </a:moveTo>
                  <a:lnTo>
                    <a:pt x="2" y="25"/>
                  </a:lnTo>
                  <a:lnTo>
                    <a:pt x="0" y="2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0" name="Oval 380">
              <a:extLst>
                <a:ext uri="{FF2B5EF4-FFF2-40B4-BE49-F238E27FC236}">
                  <a16:creationId xmlns:a16="http://schemas.microsoft.com/office/drawing/2014/main" id="{C2551E8F-A404-4D43-9FA9-C9DE5E34B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9"/>
              <a:ext cx="233" cy="232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1" name="Oval 381">
              <a:extLst>
                <a:ext uri="{FF2B5EF4-FFF2-40B4-BE49-F238E27FC236}">
                  <a16:creationId xmlns:a16="http://schemas.microsoft.com/office/drawing/2014/main" id="{DB8CA1DD-D7EB-B842-BDD2-520BFD98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9"/>
              <a:ext cx="233" cy="232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2" name="Freeform 382">
              <a:extLst>
                <a:ext uri="{FF2B5EF4-FFF2-40B4-BE49-F238E27FC236}">
                  <a16:creationId xmlns:a16="http://schemas.microsoft.com/office/drawing/2014/main" id="{01C27A6A-C43C-0142-8283-B73B7F08E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1222"/>
              <a:ext cx="531" cy="59"/>
            </a:xfrm>
            <a:custGeom>
              <a:avLst/>
              <a:gdLst>
                <a:gd name="T0" fmla="*/ 0 w 531"/>
                <a:gd name="T1" fmla="*/ 22 h 59"/>
                <a:gd name="T2" fmla="*/ 0 w 531"/>
                <a:gd name="T3" fmla="*/ 0 h 59"/>
                <a:gd name="T4" fmla="*/ 531 w 531"/>
                <a:gd name="T5" fmla="*/ 38 h 59"/>
                <a:gd name="T6" fmla="*/ 531 w 531"/>
                <a:gd name="T7" fmla="*/ 59 h 59"/>
                <a:gd name="T8" fmla="*/ 0 w 531"/>
                <a:gd name="T9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59">
                  <a:moveTo>
                    <a:pt x="0" y="22"/>
                  </a:moveTo>
                  <a:lnTo>
                    <a:pt x="0" y="0"/>
                  </a:lnTo>
                  <a:lnTo>
                    <a:pt x="531" y="38"/>
                  </a:lnTo>
                  <a:lnTo>
                    <a:pt x="531" y="59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3" name="Arc 383">
              <a:extLst>
                <a:ext uri="{FF2B5EF4-FFF2-40B4-BE49-F238E27FC236}">
                  <a16:creationId xmlns:a16="http://schemas.microsoft.com/office/drawing/2014/main" id="{574CC34D-86A0-2446-891F-D6D9AFB51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1218"/>
              <a:ext cx="14" cy="26"/>
            </a:xfrm>
            <a:custGeom>
              <a:avLst/>
              <a:gdLst>
                <a:gd name="G0" fmla="+- 21600 0 0"/>
                <a:gd name="G1" fmla="+- 20492 0 0"/>
                <a:gd name="G2" fmla="+- 21600 0 0"/>
                <a:gd name="T0" fmla="*/ 16743 w 21600"/>
                <a:gd name="T1" fmla="*/ 41539 h 41539"/>
                <a:gd name="T2" fmla="*/ 14769 w 21600"/>
                <a:gd name="T3" fmla="*/ 0 h 41539"/>
                <a:gd name="T4" fmla="*/ 21600 w 21600"/>
                <a:gd name="T5" fmla="*/ 20492 h 4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539" fill="none" extrusionOk="0">
                  <a:moveTo>
                    <a:pt x="16743" y="41538"/>
                  </a:moveTo>
                  <a:cubicBezTo>
                    <a:pt x="6942" y="39277"/>
                    <a:pt x="0" y="30550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</a:path>
                <a:path w="21600" h="41539" stroke="0" extrusionOk="0">
                  <a:moveTo>
                    <a:pt x="16743" y="41538"/>
                  </a:moveTo>
                  <a:cubicBezTo>
                    <a:pt x="6942" y="39277"/>
                    <a:pt x="0" y="30550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  <a:lnTo>
                    <a:pt x="21600" y="2049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4" name="Line 384">
              <a:extLst>
                <a:ext uri="{FF2B5EF4-FFF2-40B4-BE49-F238E27FC236}">
                  <a16:creationId xmlns:a16="http://schemas.microsoft.com/office/drawing/2014/main" id="{A53F2B20-CBEE-404D-AF5D-365CC9F83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1244"/>
              <a:ext cx="53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5" name="Arc 385">
              <a:extLst>
                <a:ext uri="{FF2B5EF4-FFF2-40B4-BE49-F238E27FC236}">
                  <a16:creationId xmlns:a16="http://schemas.microsoft.com/office/drawing/2014/main" id="{929256F5-C9C5-6545-BEE6-08B94C0A5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1218"/>
              <a:ext cx="14" cy="26"/>
            </a:xfrm>
            <a:custGeom>
              <a:avLst/>
              <a:gdLst>
                <a:gd name="G0" fmla="+- 21600 0 0"/>
                <a:gd name="G1" fmla="+- 20492 0 0"/>
                <a:gd name="G2" fmla="+- 21600 0 0"/>
                <a:gd name="T0" fmla="*/ 16743 w 21600"/>
                <a:gd name="T1" fmla="*/ 41539 h 41539"/>
                <a:gd name="T2" fmla="*/ 14769 w 21600"/>
                <a:gd name="T3" fmla="*/ 0 h 41539"/>
                <a:gd name="T4" fmla="*/ 21600 w 21600"/>
                <a:gd name="T5" fmla="*/ 20492 h 4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539" fill="none" extrusionOk="0">
                  <a:moveTo>
                    <a:pt x="16743" y="41538"/>
                  </a:moveTo>
                  <a:cubicBezTo>
                    <a:pt x="6942" y="39277"/>
                    <a:pt x="0" y="30550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</a:path>
                <a:path w="21600" h="41539" stroke="0" extrusionOk="0">
                  <a:moveTo>
                    <a:pt x="16743" y="41538"/>
                  </a:moveTo>
                  <a:cubicBezTo>
                    <a:pt x="6942" y="39277"/>
                    <a:pt x="0" y="30550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  <a:lnTo>
                    <a:pt x="21600" y="20492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6" name="Freeform 386">
              <a:extLst>
                <a:ext uri="{FF2B5EF4-FFF2-40B4-BE49-F238E27FC236}">
                  <a16:creationId xmlns:a16="http://schemas.microsoft.com/office/drawing/2014/main" id="{DF83648E-2383-BF47-98E1-52D3821B5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1222"/>
              <a:ext cx="531" cy="59"/>
            </a:xfrm>
            <a:custGeom>
              <a:avLst/>
              <a:gdLst>
                <a:gd name="T0" fmla="*/ 0 w 98"/>
                <a:gd name="T1" fmla="*/ 0 h 11"/>
                <a:gd name="T2" fmla="*/ 98 w 98"/>
                <a:gd name="T3" fmla="*/ 7 h 11"/>
                <a:gd name="T4" fmla="*/ 98 w 98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1">
                  <a:moveTo>
                    <a:pt x="0" y="0"/>
                  </a:moveTo>
                  <a:lnTo>
                    <a:pt x="98" y="7"/>
                  </a:lnTo>
                  <a:lnTo>
                    <a:pt x="98" y="1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7" name="Oval 387">
              <a:extLst>
                <a:ext uri="{FF2B5EF4-FFF2-40B4-BE49-F238E27FC236}">
                  <a16:creationId xmlns:a16="http://schemas.microsoft.com/office/drawing/2014/main" id="{85A1E051-EB1E-2B4B-94B3-48117774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93"/>
              <a:ext cx="179" cy="1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8" name="Oval 388">
              <a:extLst>
                <a:ext uri="{FF2B5EF4-FFF2-40B4-BE49-F238E27FC236}">
                  <a16:creationId xmlns:a16="http://schemas.microsoft.com/office/drawing/2014/main" id="{9C4879EE-530F-384D-AC80-C77483705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93"/>
              <a:ext cx="179" cy="178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9" name="Freeform 389">
              <a:extLst>
                <a:ext uri="{FF2B5EF4-FFF2-40B4-BE49-F238E27FC236}">
                  <a16:creationId xmlns:a16="http://schemas.microsoft.com/office/drawing/2014/main" id="{FB8F8704-017F-5F4B-8476-3931A63E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1200"/>
              <a:ext cx="282" cy="189"/>
            </a:xfrm>
            <a:custGeom>
              <a:avLst/>
              <a:gdLst>
                <a:gd name="T0" fmla="*/ 271 w 282"/>
                <a:gd name="T1" fmla="*/ 0 h 189"/>
                <a:gd name="T2" fmla="*/ 282 w 282"/>
                <a:gd name="T3" fmla="*/ 22 h 189"/>
                <a:gd name="T4" fmla="*/ 11 w 282"/>
                <a:gd name="T5" fmla="*/ 189 h 189"/>
                <a:gd name="T6" fmla="*/ 0 w 282"/>
                <a:gd name="T7" fmla="*/ 173 h 189"/>
                <a:gd name="T8" fmla="*/ 271 w 282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89">
                  <a:moveTo>
                    <a:pt x="271" y="0"/>
                  </a:moveTo>
                  <a:lnTo>
                    <a:pt x="282" y="22"/>
                  </a:lnTo>
                  <a:lnTo>
                    <a:pt x="11" y="189"/>
                  </a:lnTo>
                  <a:lnTo>
                    <a:pt x="0" y="173"/>
                  </a:lnTo>
                  <a:lnTo>
                    <a:pt x="27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0" name="Freeform 390">
              <a:extLst>
                <a:ext uri="{FF2B5EF4-FFF2-40B4-BE49-F238E27FC236}">
                  <a16:creationId xmlns:a16="http://schemas.microsoft.com/office/drawing/2014/main" id="{2DEBB0F2-9DAF-3141-A2D1-73802B89A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" y="1206"/>
              <a:ext cx="5" cy="11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1" name="Line 391">
              <a:extLst>
                <a:ext uri="{FF2B5EF4-FFF2-40B4-BE49-F238E27FC236}">
                  <a16:creationId xmlns:a16="http://schemas.microsoft.com/office/drawing/2014/main" id="{70548D9D-653C-4B4C-A8A8-EDA47FFBC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9" y="1200"/>
              <a:ext cx="271" cy="17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2" name="Freeform 392">
              <a:extLst>
                <a:ext uri="{FF2B5EF4-FFF2-40B4-BE49-F238E27FC236}">
                  <a16:creationId xmlns:a16="http://schemas.microsoft.com/office/drawing/2014/main" id="{6F1348A8-908F-B748-8E11-5C3EF6C3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" y="1206"/>
              <a:ext cx="5" cy="11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3" name="Freeform 393">
              <a:extLst>
                <a:ext uri="{FF2B5EF4-FFF2-40B4-BE49-F238E27FC236}">
                  <a16:creationId xmlns:a16="http://schemas.microsoft.com/office/drawing/2014/main" id="{89D60884-DDE9-FE42-A2B4-D29B7E2BC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1222"/>
              <a:ext cx="282" cy="167"/>
            </a:xfrm>
            <a:custGeom>
              <a:avLst/>
              <a:gdLst>
                <a:gd name="T0" fmla="*/ 52 w 52"/>
                <a:gd name="T1" fmla="*/ 0 h 31"/>
                <a:gd name="T2" fmla="*/ 2 w 52"/>
                <a:gd name="T3" fmla="*/ 31 h 31"/>
                <a:gd name="T4" fmla="*/ 0 w 52"/>
                <a:gd name="T5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31">
                  <a:moveTo>
                    <a:pt x="52" y="0"/>
                  </a:moveTo>
                  <a:lnTo>
                    <a:pt x="2" y="31"/>
                  </a:lnTo>
                  <a:lnTo>
                    <a:pt x="0" y="2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4" name="Oval 394">
              <a:extLst>
                <a:ext uri="{FF2B5EF4-FFF2-40B4-BE49-F238E27FC236}">
                  <a16:creationId xmlns:a16="http://schemas.microsoft.com/office/drawing/2014/main" id="{8C36296E-A8E4-424B-BB12-269406CC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945"/>
              <a:ext cx="233" cy="232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5" name="Oval 395">
              <a:extLst>
                <a:ext uri="{FF2B5EF4-FFF2-40B4-BE49-F238E27FC236}">
                  <a16:creationId xmlns:a16="http://schemas.microsoft.com/office/drawing/2014/main" id="{BFBCE445-204F-6845-B3FB-3BCED5DB8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945"/>
              <a:ext cx="233" cy="232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6" name="Rectangle 396">
              <a:extLst>
                <a:ext uri="{FF2B5EF4-FFF2-40B4-BE49-F238E27FC236}">
                  <a16:creationId xmlns:a16="http://schemas.microsoft.com/office/drawing/2014/main" id="{675A4112-758B-E742-9A5E-4C6ACDB8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1362"/>
              <a:ext cx="22" cy="58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7" name="Arc 397">
              <a:extLst>
                <a:ext uri="{FF2B5EF4-FFF2-40B4-BE49-F238E27FC236}">
                  <a16:creationId xmlns:a16="http://schemas.microsoft.com/office/drawing/2014/main" id="{5D65AFA2-4F72-8D4C-AC0E-FF343F54E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1926"/>
              <a:ext cx="10" cy="19"/>
            </a:xfrm>
            <a:custGeom>
              <a:avLst/>
              <a:gdLst>
                <a:gd name="G0" fmla="+- 3458 0 0"/>
                <a:gd name="G1" fmla="+- 0 0 0"/>
                <a:gd name="G2" fmla="+- 21600 0 0"/>
                <a:gd name="T0" fmla="*/ 12031 w 12031"/>
                <a:gd name="T1" fmla="*/ 19826 h 21600"/>
                <a:gd name="T2" fmla="*/ 0 w 12031"/>
                <a:gd name="T3" fmla="*/ 21321 h 21600"/>
                <a:gd name="T4" fmla="*/ 3458 w 1203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31" h="21600" fill="none" extrusionOk="0">
                  <a:moveTo>
                    <a:pt x="12030" y="19825"/>
                  </a:moveTo>
                  <a:cubicBezTo>
                    <a:pt x="9324" y="20996"/>
                    <a:pt x="6406" y="21600"/>
                    <a:pt x="3458" y="21600"/>
                  </a:cubicBezTo>
                  <a:cubicBezTo>
                    <a:pt x="2299" y="21600"/>
                    <a:pt x="1143" y="21506"/>
                    <a:pt x="-1" y="21321"/>
                  </a:cubicBezTo>
                </a:path>
                <a:path w="12031" h="21600" stroke="0" extrusionOk="0">
                  <a:moveTo>
                    <a:pt x="12030" y="19825"/>
                  </a:moveTo>
                  <a:cubicBezTo>
                    <a:pt x="9324" y="20996"/>
                    <a:pt x="6406" y="21600"/>
                    <a:pt x="3458" y="21600"/>
                  </a:cubicBezTo>
                  <a:cubicBezTo>
                    <a:pt x="2299" y="21600"/>
                    <a:pt x="1143" y="21506"/>
                    <a:pt x="-1" y="21321"/>
                  </a:cubicBezTo>
                  <a:lnTo>
                    <a:pt x="3458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8" name="Line 398">
              <a:extLst>
                <a:ext uri="{FF2B5EF4-FFF2-40B4-BE49-F238E27FC236}">
                  <a16:creationId xmlns:a16="http://schemas.microsoft.com/office/drawing/2014/main" id="{5011E9B9-40AA-E244-A59D-6176E7CAC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1" y="1362"/>
              <a:ext cx="1" cy="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9" name="Arc 399">
              <a:extLst>
                <a:ext uri="{FF2B5EF4-FFF2-40B4-BE49-F238E27FC236}">
                  <a16:creationId xmlns:a16="http://schemas.microsoft.com/office/drawing/2014/main" id="{554D611A-0868-1D44-A1F3-8D628991A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1926"/>
              <a:ext cx="10" cy="19"/>
            </a:xfrm>
            <a:custGeom>
              <a:avLst/>
              <a:gdLst>
                <a:gd name="G0" fmla="+- 3458 0 0"/>
                <a:gd name="G1" fmla="+- 0 0 0"/>
                <a:gd name="G2" fmla="+- 21600 0 0"/>
                <a:gd name="T0" fmla="*/ 12031 w 12031"/>
                <a:gd name="T1" fmla="*/ 19826 h 21600"/>
                <a:gd name="T2" fmla="*/ 0 w 12031"/>
                <a:gd name="T3" fmla="*/ 21321 h 21600"/>
                <a:gd name="T4" fmla="*/ 3458 w 1203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31" h="21600" fill="none" extrusionOk="0">
                  <a:moveTo>
                    <a:pt x="12030" y="19825"/>
                  </a:moveTo>
                  <a:cubicBezTo>
                    <a:pt x="9324" y="20996"/>
                    <a:pt x="6406" y="21600"/>
                    <a:pt x="3458" y="21600"/>
                  </a:cubicBezTo>
                  <a:cubicBezTo>
                    <a:pt x="2299" y="21600"/>
                    <a:pt x="1143" y="21506"/>
                    <a:pt x="-1" y="21321"/>
                  </a:cubicBezTo>
                </a:path>
                <a:path w="12031" h="21600" stroke="0" extrusionOk="0">
                  <a:moveTo>
                    <a:pt x="12030" y="19825"/>
                  </a:moveTo>
                  <a:cubicBezTo>
                    <a:pt x="9324" y="20996"/>
                    <a:pt x="6406" y="21600"/>
                    <a:pt x="3458" y="21600"/>
                  </a:cubicBezTo>
                  <a:cubicBezTo>
                    <a:pt x="2299" y="21600"/>
                    <a:pt x="1143" y="21506"/>
                    <a:pt x="-1" y="21321"/>
                  </a:cubicBezTo>
                  <a:lnTo>
                    <a:pt x="345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0" name="Freeform 400">
              <a:extLst>
                <a:ext uri="{FF2B5EF4-FFF2-40B4-BE49-F238E27FC236}">
                  <a16:creationId xmlns:a16="http://schemas.microsoft.com/office/drawing/2014/main" id="{924140FC-68ED-3245-8138-9526A66F6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1362"/>
              <a:ext cx="22" cy="588"/>
            </a:xfrm>
            <a:custGeom>
              <a:avLst/>
              <a:gdLst>
                <a:gd name="T0" fmla="*/ 0 w 4"/>
                <a:gd name="T1" fmla="*/ 109 h 109"/>
                <a:gd name="T2" fmla="*/ 0 w 4"/>
                <a:gd name="T3" fmla="*/ 0 h 109"/>
                <a:gd name="T4" fmla="*/ 4 w 4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9">
                  <a:moveTo>
                    <a:pt x="0" y="109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1" name="Freeform 401">
              <a:extLst>
                <a:ext uri="{FF2B5EF4-FFF2-40B4-BE49-F238E27FC236}">
                  <a16:creationId xmlns:a16="http://schemas.microsoft.com/office/drawing/2014/main" id="{FB33EA46-4F16-3A43-A044-E458CBE59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" y="2063"/>
              <a:ext cx="536" cy="97"/>
            </a:xfrm>
            <a:custGeom>
              <a:avLst/>
              <a:gdLst>
                <a:gd name="T0" fmla="*/ 0 w 536"/>
                <a:gd name="T1" fmla="*/ 22 h 97"/>
                <a:gd name="T2" fmla="*/ 6 w 536"/>
                <a:gd name="T3" fmla="*/ 0 h 97"/>
                <a:gd name="T4" fmla="*/ 536 w 536"/>
                <a:gd name="T5" fmla="*/ 76 h 97"/>
                <a:gd name="T6" fmla="*/ 536 w 536"/>
                <a:gd name="T7" fmla="*/ 97 h 97"/>
                <a:gd name="T8" fmla="*/ 0 w 536"/>
                <a:gd name="T9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97">
                  <a:moveTo>
                    <a:pt x="0" y="22"/>
                  </a:moveTo>
                  <a:lnTo>
                    <a:pt x="6" y="0"/>
                  </a:lnTo>
                  <a:lnTo>
                    <a:pt x="536" y="76"/>
                  </a:lnTo>
                  <a:lnTo>
                    <a:pt x="536" y="97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2" name="Arc 402">
              <a:extLst>
                <a:ext uri="{FF2B5EF4-FFF2-40B4-BE49-F238E27FC236}">
                  <a16:creationId xmlns:a16="http://schemas.microsoft.com/office/drawing/2014/main" id="{C136A976-203A-F64B-8387-71F67A684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" y="2059"/>
              <a:ext cx="14" cy="24"/>
            </a:xfrm>
            <a:custGeom>
              <a:avLst/>
              <a:gdLst>
                <a:gd name="G0" fmla="+- 21600 0 0"/>
                <a:gd name="G1" fmla="+- 20492 0 0"/>
                <a:gd name="G2" fmla="+- 21600 0 0"/>
                <a:gd name="T0" fmla="*/ 9305 w 21600"/>
                <a:gd name="T1" fmla="*/ 38251 h 38251"/>
                <a:gd name="T2" fmla="*/ 14769 w 21600"/>
                <a:gd name="T3" fmla="*/ 0 h 38251"/>
                <a:gd name="T4" fmla="*/ 21600 w 21600"/>
                <a:gd name="T5" fmla="*/ 20492 h 38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51" fill="none" extrusionOk="0">
                  <a:moveTo>
                    <a:pt x="9304" y="38251"/>
                  </a:moveTo>
                  <a:cubicBezTo>
                    <a:pt x="3477" y="34216"/>
                    <a:pt x="0" y="27579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</a:path>
                <a:path w="21600" h="38251" stroke="0" extrusionOk="0">
                  <a:moveTo>
                    <a:pt x="9304" y="38251"/>
                  </a:moveTo>
                  <a:cubicBezTo>
                    <a:pt x="3477" y="34216"/>
                    <a:pt x="0" y="27579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  <a:lnTo>
                    <a:pt x="21600" y="2049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3" name="Line 403">
              <a:extLst>
                <a:ext uri="{FF2B5EF4-FFF2-40B4-BE49-F238E27FC236}">
                  <a16:creationId xmlns:a16="http://schemas.microsoft.com/office/drawing/2014/main" id="{C1594170-5F9F-584D-97CF-9EF846ED0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3" y="2085"/>
              <a:ext cx="536" cy="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4" name="Arc 404">
              <a:extLst>
                <a:ext uri="{FF2B5EF4-FFF2-40B4-BE49-F238E27FC236}">
                  <a16:creationId xmlns:a16="http://schemas.microsoft.com/office/drawing/2014/main" id="{20CB7C9F-B6D6-0349-8B9F-EFD25C4C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" y="2059"/>
              <a:ext cx="14" cy="24"/>
            </a:xfrm>
            <a:custGeom>
              <a:avLst/>
              <a:gdLst>
                <a:gd name="G0" fmla="+- 21600 0 0"/>
                <a:gd name="G1" fmla="+- 20492 0 0"/>
                <a:gd name="G2" fmla="+- 21600 0 0"/>
                <a:gd name="T0" fmla="*/ 9305 w 21600"/>
                <a:gd name="T1" fmla="*/ 38251 h 38251"/>
                <a:gd name="T2" fmla="*/ 14769 w 21600"/>
                <a:gd name="T3" fmla="*/ 0 h 38251"/>
                <a:gd name="T4" fmla="*/ 21600 w 21600"/>
                <a:gd name="T5" fmla="*/ 20492 h 38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51" fill="none" extrusionOk="0">
                  <a:moveTo>
                    <a:pt x="9304" y="38251"/>
                  </a:moveTo>
                  <a:cubicBezTo>
                    <a:pt x="3477" y="34216"/>
                    <a:pt x="0" y="27579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</a:path>
                <a:path w="21600" h="38251" stroke="0" extrusionOk="0">
                  <a:moveTo>
                    <a:pt x="9304" y="38251"/>
                  </a:moveTo>
                  <a:cubicBezTo>
                    <a:pt x="3477" y="34216"/>
                    <a:pt x="0" y="27579"/>
                    <a:pt x="0" y="20492"/>
                  </a:cubicBezTo>
                  <a:cubicBezTo>
                    <a:pt x="0" y="11194"/>
                    <a:pt x="5949" y="2940"/>
                    <a:pt x="14769" y="0"/>
                  </a:cubicBezTo>
                  <a:lnTo>
                    <a:pt x="21600" y="20492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5" name="Freeform 405">
              <a:extLst>
                <a:ext uri="{FF2B5EF4-FFF2-40B4-BE49-F238E27FC236}">
                  <a16:creationId xmlns:a16="http://schemas.microsoft.com/office/drawing/2014/main" id="{7D23F815-0BD9-E041-9A10-C2EED7BF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2063"/>
              <a:ext cx="530" cy="97"/>
            </a:xfrm>
            <a:custGeom>
              <a:avLst/>
              <a:gdLst>
                <a:gd name="T0" fmla="*/ 0 w 98"/>
                <a:gd name="T1" fmla="*/ 0 h 18"/>
                <a:gd name="T2" fmla="*/ 98 w 98"/>
                <a:gd name="T3" fmla="*/ 14 h 18"/>
                <a:gd name="T4" fmla="*/ 98 w 98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8">
                  <a:moveTo>
                    <a:pt x="0" y="0"/>
                  </a:moveTo>
                  <a:lnTo>
                    <a:pt x="98" y="14"/>
                  </a:lnTo>
                  <a:lnTo>
                    <a:pt x="98" y="1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6" name="Oval 406">
              <a:extLst>
                <a:ext uri="{FF2B5EF4-FFF2-40B4-BE49-F238E27FC236}">
                  <a16:creationId xmlns:a16="http://schemas.microsoft.com/office/drawing/2014/main" id="{301A9262-81D4-B146-AE3B-EDD333F9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184"/>
              <a:ext cx="179" cy="1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7" name="Oval 407">
              <a:extLst>
                <a:ext uri="{FF2B5EF4-FFF2-40B4-BE49-F238E27FC236}">
                  <a16:creationId xmlns:a16="http://schemas.microsoft.com/office/drawing/2014/main" id="{7721382A-4B52-DA4D-BAEB-42AE90B7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184"/>
              <a:ext cx="179" cy="178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8" name="Freeform 408">
              <a:extLst>
                <a:ext uri="{FF2B5EF4-FFF2-40B4-BE49-F238E27FC236}">
                  <a16:creationId xmlns:a16="http://schemas.microsoft.com/office/drawing/2014/main" id="{EB79C64E-F5B4-9841-BD85-35FFADE8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" y="1281"/>
              <a:ext cx="537" cy="124"/>
            </a:xfrm>
            <a:custGeom>
              <a:avLst/>
              <a:gdLst>
                <a:gd name="T0" fmla="*/ 0 w 537"/>
                <a:gd name="T1" fmla="*/ 22 h 124"/>
                <a:gd name="T2" fmla="*/ 6 w 537"/>
                <a:gd name="T3" fmla="*/ 0 h 124"/>
                <a:gd name="T4" fmla="*/ 537 w 537"/>
                <a:gd name="T5" fmla="*/ 103 h 124"/>
                <a:gd name="T6" fmla="*/ 537 w 537"/>
                <a:gd name="T7" fmla="*/ 124 h 124"/>
                <a:gd name="T8" fmla="*/ 0 w 537"/>
                <a:gd name="T9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24">
                  <a:moveTo>
                    <a:pt x="0" y="22"/>
                  </a:moveTo>
                  <a:lnTo>
                    <a:pt x="6" y="0"/>
                  </a:lnTo>
                  <a:lnTo>
                    <a:pt x="537" y="103"/>
                  </a:lnTo>
                  <a:lnTo>
                    <a:pt x="537" y="124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9" name="Arc 409">
              <a:extLst>
                <a:ext uri="{FF2B5EF4-FFF2-40B4-BE49-F238E27FC236}">
                  <a16:creationId xmlns:a16="http://schemas.microsoft.com/office/drawing/2014/main" id="{5C0ACEF0-3EF8-504D-A85A-C82A59C18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" y="1280"/>
              <a:ext cx="14" cy="20"/>
            </a:xfrm>
            <a:custGeom>
              <a:avLst/>
              <a:gdLst>
                <a:gd name="G0" fmla="+- 21600 0 0"/>
                <a:gd name="G1" fmla="+- 16400 0 0"/>
                <a:gd name="G2" fmla="+- 21600 0 0"/>
                <a:gd name="T0" fmla="*/ 6607 w 21600"/>
                <a:gd name="T1" fmla="*/ 31949 h 31949"/>
                <a:gd name="T2" fmla="*/ 7543 w 21600"/>
                <a:gd name="T3" fmla="*/ 0 h 31949"/>
                <a:gd name="T4" fmla="*/ 21600 w 21600"/>
                <a:gd name="T5" fmla="*/ 16400 h 3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949" fill="none" extrusionOk="0">
                  <a:moveTo>
                    <a:pt x="6607" y="31948"/>
                  </a:moveTo>
                  <a:cubicBezTo>
                    <a:pt x="2385" y="27877"/>
                    <a:pt x="0" y="22265"/>
                    <a:pt x="0" y="16400"/>
                  </a:cubicBezTo>
                  <a:cubicBezTo>
                    <a:pt x="0" y="10094"/>
                    <a:pt x="2755" y="4103"/>
                    <a:pt x="7542" y="-1"/>
                  </a:cubicBezTo>
                </a:path>
                <a:path w="21600" h="31949" stroke="0" extrusionOk="0">
                  <a:moveTo>
                    <a:pt x="6607" y="31948"/>
                  </a:moveTo>
                  <a:cubicBezTo>
                    <a:pt x="2385" y="27877"/>
                    <a:pt x="0" y="22265"/>
                    <a:pt x="0" y="16400"/>
                  </a:cubicBezTo>
                  <a:cubicBezTo>
                    <a:pt x="0" y="10094"/>
                    <a:pt x="2755" y="4103"/>
                    <a:pt x="7542" y="-1"/>
                  </a:cubicBezTo>
                  <a:lnTo>
                    <a:pt x="21600" y="1640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0" name="Line 410">
              <a:extLst>
                <a:ext uri="{FF2B5EF4-FFF2-40B4-BE49-F238E27FC236}">
                  <a16:creationId xmlns:a16="http://schemas.microsoft.com/office/drawing/2014/main" id="{6330682D-356F-5B48-9059-4D0EEC77E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1" y="1303"/>
              <a:ext cx="537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1" name="Arc 411">
              <a:extLst>
                <a:ext uri="{FF2B5EF4-FFF2-40B4-BE49-F238E27FC236}">
                  <a16:creationId xmlns:a16="http://schemas.microsoft.com/office/drawing/2014/main" id="{355168AB-DB46-6B4F-8C48-3D40E290B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" y="1280"/>
              <a:ext cx="14" cy="20"/>
            </a:xfrm>
            <a:custGeom>
              <a:avLst/>
              <a:gdLst>
                <a:gd name="G0" fmla="+- 21600 0 0"/>
                <a:gd name="G1" fmla="+- 16400 0 0"/>
                <a:gd name="G2" fmla="+- 21600 0 0"/>
                <a:gd name="T0" fmla="*/ 6607 w 21600"/>
                <a:gd name="T1" fmla="*/ 31949 h 31949"/>
                <a:gd name="T2" fmla="*/ 7543 w 21600"/>
                <a:gd name="T3" fmla="*/ 0 h 31949"/>
                <a:gd name="T4" fmla="*/ 21600 w 21600"/>
                <a:gd name="T5" fmla="*/ 16400 h 3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949" fill="none" extrusionOk="0">
                  <a:moveTo>
                    <a:pt x="6607" y="31948"/>
                  </a:moveTo>
                  <a:cubicBezTo>
                    <a:pt x="2385" y="27877"/>
                    <a:pt x="0" y="22265"/>
                    <a:pt x="0" y="16400"/>
                  </a:cubicBezTo>
                  <a:cubicBezTo>
                    <a:pt x="0" y="10094"/>
                    <a:pt x="2755" y="4103"/>
                    <a:pt x="7542" y="-1"/>
                  </a:cubicBezTo>
                </a:path>
                <a:path w="21600" h="31949" stroke="0" extrusionOk="0">
                  <a:moveTo>
                    <a:pt x="6607" y="31948"/>
                  </a:moveTo>
                  <a:cubicBezTo>
                    <a:pt x="2385" y="27877"/>
                    <a:pt x="0" y="22265"/>
                    <a:pt x="0" y="16400"/>
                  </a:cubicBezTo>
                  <a:cubicBezTo>
                    <a:pt x="0" y="10094"/>
                    <a:pt x="2755" y="4103"/>
                    <a:pt x="7542" y="-1"/>
                  </a:cubicBezTo>
                  <a:lnTo>
                    <a:pt x="21600" y="1640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2" name="Freeform 412">
              <a:extLst>
                <a:ext uri="{FF2B5EF4-FFF2-40B4-BE49-F238E27FC236}">
                  <a16:creationId xmlns:a16="http://schemas.microsoft.com/office/drawing/2014/main" id="{642A2FE9-4476-D24D-AF1D-7433DDC88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1281"/>
              <a:ext cx="531" cy="124"/>
            </a:xfrm>
            <a:custGeom>
              <a:avLst/>
              <a:gdLst>
                <a:gd name="T0" fmla="*/ 0 w 98"/>
                <a:gd name="T1" fmla="*/ 0 h 23"/>
                <a:gd name="T2" fmla="*/ 98 w 98"/>
                <a:gd name="T3" fmla="*/ 19 h 23"/>
                <a:gd name="T4" fmla="*/ 98 w 98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23">
                  <a:moveTo>
                    <a:pt x="0" y="0"/>
                  </a:moveTo>
                  <a:lnTo>
                    <a:pt x="98" y="19"/>
                  </a:lnTo>
                  <a:lnTo>
                    <a:pt x="98" y="2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3" name="Oval 413">
              <a:extLst>
                <a:ext uri="{FF2B5EF4-FFF2-40B4-BE49-F238E27FC236}">
                  <a16:creationId xmlns:a16="http://schemas.microsoft.com/office/drawing/2014/main" id="{C3485AAE-B5E6-8D4F-92B8-F16DF39E4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2069"/>
              <a:ext cx="178" cy="17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4" name="Oval 414">
              <a:extLst>
                <a:ext uri="{FF2B5EF4-FFF2-40B4-BE49-F238E27FC236}">
                  <a16:creationId xmlns:a16="http://schemas.microsoft.com/office/drawing/2014/main" id="{5EB44C31-95BA-4140-B4EF-0636522D1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2069"/>
              <a:ext cx="178" cy="178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5" name="Rectangle 415">
              <a:extLst>
                <a:ext uri="{FF2B5EF4-FFF2-40B4-BE49-F238E27FC236}">
                  <a16:creationId xmlns:a16="http://schemas.microsoft.com/office/drawing/2014/main" id="{BBF94C7B-F6D3-6546-9272-153EC591C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529"/>
              <a:ext cx="21" cy="54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6" name="Arc 416">
              <a:extLst>
                <a:ext uri="{FF2B5EF4-FFF2-40B4-BE49-F238E27FC236}">
                  <a16:creationId xmlns:a16="http://schemas.microsoft.com/office/drawing/2014/main" id="{7F0D1B4A-593B-1E4F-8864-03E9D5687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" y="2050"/>
              <a:ext cx="18" cy="19"/>
            </a:xfrm>
            <a:custGeom>
              <a:avLst/>
              <a:gdLst>
                <a:gd name="G0" fmla="+- 8382 0 0"/>
                <a:gd name="G1" fmla="+- 0 0 0"/>
                <a:gd name="G2" fmla="+- 21600 0 0"/>
                <a:gd name="T0" fmla="*/ 20579 w 20579"/>
                <a:gd name="T1" fmla="*/ 17827 h 21600"/>
                <a:gd name="T2" fmla="*/ 0 w 20579"/>
                <a:gd name="T3" fmla="*/ 19907 h 21600"/>
                <a:gd name="T4" fmla="*/ 8382 w 2057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79" h="21600" fill="none" extrusionOk="0">
                  <a:moveTo>
                    <a:pt x="20578" y="17826"/>
                  </a:moveTo>
                  <a:cubicBezTo>
                    <a:pt x="16986" y="20284"/>
                    <a:pt x="12734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</a:path>
                <a:path w="20579" h="21600" stroke="0" extrusionOk="0">
                  <a:moveTo>
                    <a:pt x="20578" y="17826"/>
                  </a:moveTo>
                  <a:cubicBezTo>
                    <a:pt x="16986" y="20284"/>
                    <a:pt x="12734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  <a:lnTo>
                    <a:pt x="838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7" name="Line 417">
              <a:extLst>
                <a:ext uri="{FF2B5EF4-FFF2-40B4-BE49-F238E27FC236}">
                  <a16:creationId xmlns:a16="http://schemas.microsoft.com/office/drawing/2014/main" id="{95F195CF-BDC3-9F43-8652-2657EC3BA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529"/>
              <a:ext cx="1" cy="5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8" name="Arc 418">
              <a:extLst>
                <a:ext uri="{FF2B5EF4-FFF2-40B4-BE49-F238E27FC236}">
                  <a16:creationId xmlns:a16="http://schemas.microsoft.com/office/drawing/2014/main" id="{99C09B44-6EA7-7945-A639-1FAFFFA6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" y="2050"/>
              <a:ext cx="18" cy="19"/>
            </a:xfrm>
            <a:custGeom>
              <a:avLst/>
              <a:gdLst>
                <a:gd name="G0" fmla="+- 8382 0 0"/>
                <a:gd name="G1" fmla="+- 0 0 0"/>
                <a:gd name="G2" fmla="+- 21600 0 0"/>
                <a:gd name="T0" fmla="*/ 20579 w 20579"/>
                <a:gd name="T1" fmla="*/ 17827 h 21600"/>
                <a:gd name="T2" fmla="*/ 0 w 20579"/>
                <a:gd name="T3" fmla="*/ 19907 h 21600"/>
                <a:gd name="T4" fmla="*/ 8382 w 2057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79" h="21600" fill="none" extrusionOk="0">
                  <a:moveTo>
                    <a:pt x="20578" y="17826"/>
                  </a:moveTo>
                  <a:cubicBezTo>
                    <a:pt x="16986" y="20284"/>
                    <a:pt x="12734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</a:path>
                <a:path w="20579" h="21600" stroke="0" extrusionOk="0">
                  <a:moveTo>
                    <a:pt x="20578" y="17826"/>
                  </a:moveTo>
                  <a:cubicBezTo>
                    <a:pt x="16986" y="20284"/>
                    <a:pt x="12734" y="21600"/>
                    <a:pt x="8382" y="21600"/>
                  </a:cubicBezTo>
                  <a:cubicBezTo>
                    <a:pt x="5503" y="21600"/>
                    <a:pt x="2653" y="21024"/>
                    <a:pt x="-1" y="19907"/>
                  </a:cubicBezTo>
                  <a:lnTo>
                    <a:pt x="8382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9" name="Freeform 419">
              <a:extLst>
                <a:ext uri="{FF2B5EF4-FFF2-40B4-BE49-F238E27FC236}">
                  <a16:creationId xmlns:a16="http://schemas.microsoft.com/office/drawing/2014/main" id="{50D1CA7F-0C63-3A4E-9AC2-73C1912E7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1529"/>
              <a:ext cx="21" cy="540"/>
            </a:xfrm>
            <a:custGeom>
              <a:avLst/>
              <a:gdLst>
                <a:gd name="T0" fmla="*/ 0 w 4"/>
                <a:gd name="T1" fmla="*/ 100 h 100"/>
                <a:gd name="T2" fmla="*/ 0 w 4"/>
                <a:gd name="T3" fmla="*/ 0 h 100"/>
                <a:gd name="T4" fmla="*/ 4 w 4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0">
                  <a:moveTo>
                    <a:pt x="0" y="100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0" name="Oval 420">
              <a:extLst>
                <a:ext uri="{FF2B5EF4-FFF2-40B4-BE49-F238E27FC236}">
                  <a16:creationId xmlns:a16="http://schemas.microsoft.com/office/drawing/2014/main" id="{AE76794B-E506-B743-9681-4352C313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1298"/>
              <a:ext cx="233" cy="231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1" name="Oval 421">
              <a:extLst>
                <a:ext uri="{FF2B5EF4-FFF2-40B4-BE49-F238E27FC236}">
                  <a16:creationId xmlns:a16="http://schemas.microsoft.com/office/drawing/2014/main" id="{69466F29-8A44-F742-970F-26AD256BC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1298"/>
              <a:ext cx="233" cy="231"/>
            </a:xfrm>
            <a:prstGeom prst="ellips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262" name="Line 422">
            <a:extLst>
              <a:ext uri="{FF2B5EF4-FFF2-40B4-BE49-F238E27FC236}">
                <a16:creationId xmlns:a16="http://schemas.microsoft.com/office/drawing/2014/main" id="{2EA81647-E585-2840-8C38-91E7AC353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1550" y="1708150"/>
            <a:ext cx="34925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63" name="Text Box 423">
            <a:extLst>
              <a:ext uri="{FF2B5EF4-FFF2-40B4-BE49-F238E27FC236}">
                <a16:creationId xmlns:a16="http://schemas.microsoft.com/office/drawing/2014/main" id="{4B2DE03A-F8FE-1745-8044-5132E7AB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506538"/>
            <a:ext cx="498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1.521</a:t>
            </a:r>
          </a:p>
        </p:txBody>
      </p:sp>
      <p:sp>
        <p:nvSpPr>
          <p:cNvPr id="36264" name="Line 424">
            <a:extLst>
              <a:ext uri="{FF2B5EF4-FFF2-40B4-BE49-F238E27FC236}">
                <a16:creationId xmlns:a16="http://schemas.microsoft.com/office/drawing/2014/main" id="{51580A5F-00D9-2C49-90EF-F1C2C1627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43200"/>
            <a:ext cx="1447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65" name="Text Box 425">
            <a:extLst>
              <a:ext uri="{FF2B5EF4-FFF2-40B4-BE49-F238E27FC236}">
                <a16:creationId xmlns:a16="http://schemas.microsoft.com/office/drawing/2014/main" id="{80450924-E13C-4C41-ABB8-E1A7B591B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686050"/>
            <a:ext cx="498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2.097</a:t>
            </a:r>
          </a:p>
        </p:txBody>
      </p:sp>
      <p:sp>
        <p:nvSpPr>
          <p:cNvPr id="36266" name="Text Box 426">
            <a:extLst>
              <a:ext uri="{FF2B5EF4-FFF2-40B4-BE49-F238E27FC236}">
                <a16:creationId xmlns:a16="http://schemas.microsoft.com/office/drawing/2014/main" id="{2BBC8DD8-8747-884A-8119-1AB1AB7E8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447800"/>
            <a:ext cx="1058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  <a:sym typeface="Symbol" pitchFamily="2" charset="2"/>
              </a:rPr>
              <a:t>OOMg = 136</a:t>
            </a:r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°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6267" name="Text Box 427">
            <a:extLst>
              <a:ext uri="{FF2B5EF4-FFF2-40B4-BE49-F238E27FC236}">
                <a16:creationId xmlns:a16="http://schemas.microsoft.com/office/drawing/2014/main" id="{7376EEAA-9688-2C45-863F-F9D339036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1771650"/>
            <a:ext cx="498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1.493</a:t>
            </a:r>
          </a:p>
        </p:txBody>
      </p:sp>
      <p:sp>
        <p:nvSpPr>
          <p:cNvPr id="36268" name="Text Box 428">
            <a:extLst>
              <a:ext uri="{FF2B5EF4-FFF2-40B4-BE49-F238E27FC236}">
                <a16:creationId xmlns:a16="http://schemas.microsoft.com/office/drawing/2014/main" id="{D9D50C5A-A301-5144-AD12-AFC4C54DA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2546350"/>
            <a:ext cx="498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00">
                <a:latin typeface="Arial" panose="020B0604020202020204" pitchFamily="34" charset="0"/>
              </a:rPr>
              <a:t>2.502</a:t>
            </a:r>
          </a:p>
        </p:txBody>
      </p:sp>
      <p:sp>
        <p:nvSpPr>
          <p:cNvPr id="36269" name="Text Box 429">
            <a:extLst>
              <a:ext uri="{FF2B5EF4-FFF2-40B4-BE49-F238E27FC236}">
                <a16:creationId xmlns:a16="http://schemas.microsoft.com/office/drawing/2014/main" id="{DD236220-840E-B94A-B3CF-39C974BBE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86200"/>
            <a:ext cx="2895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i="1">
                <a:latin typeface="Arial" panose="020B0604020202020204" pitchFamily="34" charset="0"/>
              </a:rPr>
              <a:t>MgO (001) + ½ O</a:t>
            </a:r>
            <a:r>
              <a:rPr lang="en-US" altLang="en-US" i="1" baseline="-25000">
                <a:latin typeface="Arial" panose="020B0604020202020204" pitchFamily="34" charset="0"/>
              </a:rPr>
              <a:t>2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MgO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·</a:t>
            </a:r>
            <a:r>
              <a:rPr lang="en-US" altLang="en-US" i="1" baseline="3000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O</a:t>
            </a:r>
            <a:endParaRPr lang="en-US" altLang="en-US" i="1">
              <a:latin typeface="Arial" panose="020B0604020202020204" pitchFamily="34" charset="0"/>
            </a:endParaRP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+1 kcal mol</a:t>
            </a:r>
            <a:r>
              <a:rPr lang="en-US" altLang="en-US" baseline="30000">
                <a:latin typeface="Arial" panose="020B0604020202020204" pitchFamily="34" charset="0"/>
              </a:rPr>
              <a:t>-1</a:t>
            </a:r>
            <a:r>
              <a:rPr lang="en-US" altLang="en-US">
                <a:latin typeface="Arial" panose="020B0604020202020204" pitchFamily="34" charset="0"/>
              </a:rPr>
              <a:t> LDA</a:t>
            </a:r>
          </a:p>
        </p:txBody>
      </p:sp>
      <p:sp>
        <p:nvSpPr>
          <p:cNvPr id="36270" name="Text Box 430">
            <a:extLst>
              <a:ext uri="{FF2B5EF4-FFF2-40B4-BE49-F238E27FC236}">
                <a16:creationId xmlns:a16="http://schemas.microsoft.com/office/drawing/2014/main" id="{FEB4CFCF-F498-3C4F-9B4E-24BBDCF34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86200"/>
            <a:ext cx="274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i="1">
                <a:latin typeface="Arial" panose="020B0604020202020204" pitchFamily="34" charset="0"/>
              </a:rPr>
              <a:t>BaO (001) + ½ O</a:t>
            </a:r>
            <a:r>
              <a:rPr lang="en-US" altLang="en-US" i="1" baseline="-25000">
                <a:latin typeface="Arial" panose="020B0604020202020204" pitchFamily="34" charset="0"/>
              </a:rPr>
              <a:t>2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BaO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·</a:t>
            </a:r>
            <a:r>
              <a:rPr lang="en-US" altLang="en-US" i="1" baseline="3000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O</a:t>
            </a:r>
            <a:endParaRPr lang="en-US" altLang="en-US" i="1">
              <a:latin typeface="Arial" panose="020B0604020202020204" pitchFamily="34" charset="0"/>
            </a:endParaRP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-31 kcal mol</a:t>
            </a:r>
            <a:r>
              <a:rPr lang="en-US" altLang="en-US" baseline="30000">
                <a:latin typeface="Arial" panose="020B0604020202020204" pitchFamily="34" charset="0"/>
              </a:rPr>
              <a:t>-1</a:t>
            </a:r>
            <a:r>
              <a:rPr lang="en-US" altLang="en-US">
                <a:latin typeface="Arial" panose="020B0604020202020204" pitchFamily="34" charset="0"/>
              </a:rPr>
              <a:t> LDA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5299079-0BCC-C443-9E72-964E23A0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6DD4EA7-7F62-A942-8BB6-FDE17C9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5132B07-09EF-044E-AE64-9A0389400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 Adatoms + SO</a:t>
            </a:r>
            <a:r>
              <a:rPr lang="en-US" altLang="en-US" baseline="-25000"/>
              <a:t>2</a:t>
            </a:r>
            <a:r>
              <a:rPr lang="en-US" altLang="en-US"/>
              <a:t>: Sulfur Oxidation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FAFE8EF-90B9-AC43-BBC0-6BD0984DD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48006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SO</a:t>
            </a:r>
            <a:r>
              <a:rPr lang="en-US" altLang="en-US" sz="1800" baseline="-25000"/>
              <a:t>2</a:t>
            </a:r>
            <a:r>
              <a:rPr lang="en-US" altLang="en-US" sz="1800"/>
              <a:t> chemisorbs strongly at O adatoms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Similar energetics on MgO and BaO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Probable intermediate for SO</a:t>
            </a:r>
            <a:r>
              <a:rPr lang="en-US" altLang="en-US" sz="1800" baseline="-25000"/>
              <a:t>2</a:t>
            </a:r>
            <a:r>
              <a:rPr lang="en-US" altLang="en-US" sz="1800"/>
              <a:t> insertion into O-O bond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Special approaches required for transition state searches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Gradient-only based, e.g. nudged elastic band</a:t>
            </a:r>
          </a:p>
        </p:txBody>
      </p:sp>
      <p:pic>
        <p:nvPicPr>
          <p:cNvPr id="36868" name="Picture 4" descr="bao+o+so2">
            <a:extLst>
              <a:ext uri="{FF2B5EF4-FFF2-40B4-BE49-F238E27FC236}">
                <a16:creationId xmlns:a16="http://schemas.microsoft.com/office/drawing/2014/main" id="{A5198E80-795B-DB4B-96DA-FAC70902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2535238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 descr="bao-2x2+so3">
            <a:extLst>
              <a:ext uri="{FF2B5EF4-FFF2-40B4-BE49-F238E27FC236}">
                <a16:creationId xmlns:a16="http://schemas.microsoft.com/office/drawing/2014/main" id="{DB29D793-965E-F14B-A0A9-380A819C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743200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0" name="Text Box 6">
            <a:extLst>
              <a:ext uri="{FF2B5EF4-FFF2-40B4-BE49-F238E27FC236}">
                <a16:creationId xmlns:a16="http://schemas.microsoft.com/office/drawing/2014/main" id="{B5744131-059A-2D4A-B9FF-6C463C98C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292350"/>
            <a:ext cx="1019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/>
              <a:t>BaO</a:t>
            </a:r>
            <a:r>
              <a:rPr lang="en-US" altLang="en-US" sz="2000">
                <a:cs typeface="Arial" panose="020B0604020202020204" pitchFamily="34" charset="0"/>
              </a:rPr>
              <a:t>·</a:t>
            </a:r>
            <a:r>
              <a:rPr lang="en-US" altLang="en-US" sz="2000" baseline="30000">
                <a:cs typeface="Arial" panose="020B0604020202020204" pitchFamily="34" charset="0"/>
              </a:rPr>
              <a:t>1</a:t>
            </a:r>
            <a:r>
              <a:rPr lang="en-US" altLang="en-US" sz="2000">
                <a:cs typeface="Arial" panose="020B0604020202020204" pitchFamily="34" charset="0"/>
              </a:rPr>
              <a:t>O</a:t>
            </a:r>
          </a:p>
          <a:p>
            <a:pPr algn="ctr" eaLnBrk="0" hangingPunct="0"/>
            <a:r>
              <a:rPr lang="en-US" altLang="en-US" sz="2000">
                <a:cs typeface="Arial" panose="020B0604020202020204" pitchFamily="34" charset="0"/>
              </a:rPr>
              <a:t>+</a:t>
            </a:r>
          </a:p>
          <a:p>
            <a:pPr algn="ctr" eaLnBrk="0" hangingPunct="0"/>
            <a:r>
              <a:rPr lang="en-US" altLang="en-US" sz="2000">
                <a:cs typeface="Arial" panose="020B0604020202020204" pitchFamily="34" charset="0"/>
              </a:rPr>
              <a:t>SO</a:t>
            </a:r>
            <a:r>
              <a:rPr lang="en-US" altLang="en-US" sz="2000" baseline="-25000">
                <a:cs typeface="Arial" panose="020B0604020202020204" pitchFamily="34" charset="0"/>
              </a:rPr>
              <a:t>2</a:t>
            </a:r>
            <a:endParaRPr lang="en-US" altLang="en-US" sz="2000" baseline="-25000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33370BB1-B395-7545-A55F-D90099A4F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5B5B5EDF-53A8-5D41-8762-7820A94BE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19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7734AA4D-02EA-C74B-9E3D-C1FC92149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62400"/>
            <a:ext cx="274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i="1">
                <a:sym typeface="Symbol" pitchFamily="2" charset="2"/>
              </a:rPr>
              <a:t>BaO</a:t>
            </a:r>
            <a:r>
              <a:rPr lang="en-US" altLang="en-US" i="1">
                <a:cs typeface="Arial" panose="020B0604020202020204" pitchFamily="34" charset="0"/>
                <a:sym typeface="Symbol" pitchFamily="2" charset="2"/>
              </a:rPr>
              <a:t>·</a:t>
            </a:r>
            <a:r>
              <a:rPr lang="en-US" altLang="en-US" i="1" baseline="30000">
                <a:cs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en-US" i="1">
                <a:cs typeface="Arial" panose="020B0604020202020204" pitchFamily="34" charset="0"/>
                <a:sym typeface="Symbol" pitchFamily="2" charset="2"/>
              </a:rPr>
              <a:t>O ·SO</a:t>
            </a:r>
            <a:r>
              <a:rPr lang="en-US" altLang="en-US" i="1" baseline="-25000">
                <a:cs typeface="Arial" panose="020B0604020202020204" pitchFamily="34" charset="0"/>
                <a:sym typeface="Symbol" pitchFamily="2" charset="2"/>
              </a:rPr>
              <a:t>2</a:t>
            </a:r>
            <a:endParaRPr lang="en-US" altLang="en-US" i="1" baseline="-25000"/>
          </a:p>
          <a:p>
            <a:pPr algn="ctr" eaLnBrk="0" hangingPunct="0"/>
            <a:r>
              <a:rPr lang="en-US" altLang="en-US"/>
              <a:t>-50 kcal mol</a:t>
            </a:r>
            <a:r>
              <a:rPr lang="en-US" altLang="en-US" baseline="30000"/>
              <a:t>-1</a:t>
            </a:r>
            <a:r>
              <a:rPr lang="en-US" altLang="en-US"/>
              <a:t> LDA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76CD3C08-88CC-9742-9CA1-6020D4C58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962400"/>
            <a:ext cx="274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i="1">
                <a:sym typeface="Symbol" pitchFamily="2" charset="2"/>
              </a:rPr>
              <a:t>BaO</a:t>
            </a:r>
            <a:r>
              <a:rPr lang="en-US" altLang="en-US" i="1">
                <a:cs typeface="Arial" panose="020B0604020202020204" pitchFamily="34" charset="0"/>
                <a:sym typeface="Symbol" pitchFamily="2" charset="2"/>
              </a:rPr>
              <a:t>·SO</a:t>
            </a:r>
            <a:r>
              <a:rPr lang="en-US" altLang="en-US" i="1" baseline="-25000">
                <a:cs typeface="Arial" panose="020B0604020202020204" pitchFamily="34" charset="0"/>
                <a:sym typeface="Symbol" pitchFamily="2" charset="2"/>
              </a:rPr>
              <a:t>3</a:t>
            </a:r>
            <a:endParaRPr lang="en-US" altLang="en-US" i="1" baseline="-25000"/>
          </a:p>
          <a:p>
            <a:pPr algn="ctr" eaLnBrk="0" hangingPunct="0"/>
            <a:r>
              <a:rPr lang="en-US" altLang="en-US"/>
              <a:t>-69 kcal mol</a:t>
            </a:r>
            <a:r>
              <a:rPr lang="en-US" altLang="en-US" baseline="30000"/>
              <a:t>-1</a:t>
            </a:r>
            <a:r>
              <a:rPr lang="en-US" altLang="en-US"/>
              <a:t> LDA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DE603B24-9F97-C048-93D0-9AF19A79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443163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/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72FB-8999-B04C-9F10-62597A11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F641-C335-E24F-9EFF-058EF85F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873D07A-D1B3-FB4B-9772-DB41F8ED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52172DC-F6C9-484D-B404-7730C7237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Plane-wave pseudopotential DFT is a powerful technique for studying bulk and surface properties of materials</a:t>
            </a:r>
          </a:p>
          <a:p>
            <a:endParaRPr lang="en-US" altLang="en-US"/>
          </a:p>
          <a:p>
            <a:r>
              <a:rPr lang="en-US" altLang="en-US"/>
              <a:t>PW-PP approach is an extremely useful complement to traditional local orbital approaches to electronic structure</a:t>
            </a:r>
          </a:p>
          <a:p>
            <a:endParaRPr lang="en-US" altLang="en-US"/>
          </a:p>
          <a:p>
            <a:r>
              <a:rPr lang="en-US" altLang="en-US"/>
              <a:t>Improvements in computer speed and algorithms, and wider availability of software, promise to make PW-PP approach increasingly popular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6EFE4-7009-C645-A750-F80ED0AC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2C33-94FA-BC48-822C-48DD7166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5A930F8-C6E5-DB45-AE5B-A99EE2C88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Acknowledgments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2A82610-98C3-044C-929C-3DC71B910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1800" y="1676400"/>
            <a:ext cx="3200400" cy="4648200"/>
          </a:xfrm>
        </p:spPr>
        <p:txBody>
          <a:bodyPr/>
          <a:lstStyle/>
          <a:p>
            <a:r>
              <a:rPr lang="en-US" altLang="en-US"/>
              <a:t>Ford “CAMS” team</a:t>
            </a:r>
          </a:p>
          <a:p>
            <a:pPr lvl="1"/>
            <a:r>
              <a:rPr lang="en-US" altLang="en-US"/>
              <a:t>Ken Hass</a:t>
            </a:r>
          </a:p>
          <a:p>
            <a:pPr lvl="1"/>
            <a:r>
              <a:rPr lang="en-US" altLang="en-US"/>
              <a:t>Chris Wolverton</a:t>
            </a:r>
          </a:p>
          <a:p>
            <a:pPr lvl="1"/>
            <a:r>
              <a:rPr lang="en-US" altLang="en-US"/>
              <a:t>Alex Bogicevic</a:t>
            </a:r>
          </a:p>
          <a:p>
            <a:pPr lvl="1"/>
            <a:endParaRPr lang="en-US" altLang="en-US"/>
          </a:p>
          <a:p>
            <a:r>
              <a:rPr lang="en-US" altLang="en-US"/>
              <a:t>IBM collaborators</a:t>
            </a:r>
          </a:p>
          <a:p>
            <a:pPr lvl="1"/>
            <a:r>
              <a:rPr lang="en-US" altLang="en-US"/>
              <a:t>Wanda Andreoni</a:t>
            </a:r>
          </a:p>
          <a:p>
            <a:pPr lvl="1"/>
            <a:r>
              <a:rPr lang="en-US" altLang="en-US"/>
              <a:t>Alessandro Curioni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4C1A1D90-C37C-494A-B6AD-029B1290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934344F-1BCA-CE46-8554-111367C2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7250" name="Line 82">
            <a:extLst>
              <a:ext uri="{FF2B5EF4-FFF2-40B4-BE49-F238E27FC236}">
                <a16:creationId xmlns:a16="http://schemas.microsoft.com/office/drawing/2014/main" id="{E40B05F0-B17F-134D-8B3A-7C288F80BF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6938" y="1447800"/>
            <a:ext cx="0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AutoShape 66" descr="5%">
            <a:extLst>
              <a:ext uri="{FF2B5EF4-FFF2-40B4-BE49-F238E27FC236}">
                <a16:creationId xmlns:a16="http://schemas.microsoft.com/office/drawing/2014/main" id="{CD9A04B5-1C1B-0347-9595-58BF1D19F3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19788" y="3348038"/>
            <a:ext cx="1600200" cy="179387"/>
          </a:xfrm>
          <a:prstGeom prst="parallelogram">
            <a:avLst>
              <a:gd name="adj" fmla="val 15395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07E5CC9-6CBC-BD42-B8CF-576AF92FC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Supercell Models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FA12B408-06A3-5347-9919-FB9199607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810000"/>
            <a:ext cx="2547938" cy="2228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u="sng"/>
              <a:t>“cluster” models</a:t>
            </a:r>
          </a:p>
          <a:p>
            <a:pPr algn="ctr"/>
            <a:r>
              <a:rPr lang="en-US" altLang="en-US"/>
              <a:t>Isolated molecule in vacuum </a:t>
            </a:r>
          </a:p>
          <a:p>
            <a:pPr algn="ctr"/>
            <a:r>
              <a:rPr lang="en-US" altLang="en-US"/>
              <a:t>(or dielectric continuum)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Gas-phase</a:t>
            </a:r>
          </a:p>
          <a:p>
            <a:pPr algn="ctr"/>
            <a:r>
              <a:rPr lang="en-US" altLang="en-US"/>
              <a:t>Solution-phase</a:t>
            </a:r>
          </a:p>
          <a:p>
            <a:pPr algn="ctr"/>
            <a:r>
              <a:rPr lang="en-US" altLang="en-US"/>
              <a:t>“Localized” chemistry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Amenable to highly </a:t>
            </a:r>
          </a:p>
          <a:p>
            <a:pPr algn="ctr"/>
            <a:r>
              <a:rPr lang="en-US" altLang="en-US"/>
              <a:t>accurate calculations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625C5D42-0644-1341-8D87-313870874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810000"/>
            <a:ext cx="3216275" cy="2441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u="sng"/>
              <a:t>“supercell” models</a:t>
            </a:r>
          </a:p>
          <a:p>
            <a:pPr algn="ctr"/>
            <a:r>
              <a:rPr lang="en-US" altLang="en-US"/>
              <a:t>3-D periodic boundary conditions applied to atomic configuration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Bulk solids</a:t>
            </a:r>
          </a:p>
          <a:p>
            <a:pPr algn="ctr"/>
            <a:r>
              <a:rPr lang="en-US" altLang="en-US"/>
              <a:t>Bulk liquids</a:t>
            </a:r>
          </a:p>
          <a:p>
            <a:pPr algn="ctr"/>
            <a:r>
              <a:rPr lang="en-US" altLang="en-US"/>
              <a:t>Surfaces and Interfaces</a:t>
            </a:r>
          </a:p>
          <a:p>
            <a:pPr algn="ctr"/>
            <a:r>
              <a:rPr lang="en-US" altLang="en-US"/>
              <a:t>“Delocalized” chemistry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Amenable to highly</a:t>
            </a:r>
          </a:p>
          <a:p>
            <a:pPr algn="ctr"/>
            <a:r>
              <a:rPr lang="en-US" altLang="en-US"/>
              <a:t>efficient calculations</a:t>
            </a:r>
          </a:p>
        </p:txBody>
      </p:sp>
      <p:pic>
        <p:nvPicPr>
          <p:cNvPr id="7175" name="Picture 7">
            <a:extLst>
              <a:ext uri="{FF2B5EF4-FFF2-40B4-BE49-F238E27FC236}">
                <a16:creationId xmlns:a16="http://schemas.microsoft.com/office/drawing/2014/main" id="{E13E6FB2-9C84-CE4B-81D2-C9C4DB100FA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12854" r="33868" b="21828"/>
          <a:stretch>
            <a:fillRect/>
          </a:stretch>
        </p:blipFill>
        <p:spPr bwMode="auto">
          <a:xfrm>
            <a:off x="838200" y="2133600"/>
            <a:ext cx="21780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8" name="Text Box 20">
            <a:extLst>
              <a:ext uri="{FF2B5EF4-FFF2-40B4-BE49-F238E27FC236}">
                <a16:creationId xmlns:a16="http://schemas.microsoft.com/office/drawing/2014/main" id="{406C231C-7E86-B947-9DB6-010586368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2024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(peroxyacetyl nitrate)</a:t>
            </a:r>
          </a:p>
        </p:txBody>
      </p:sp>
      <p:sp>
        <p:nvSpPr>
          <p:cNvPr id="7222" name="Text Box 54">
            <a:extLst>
              <a:ext uri="{FF2B5EF4-FFF2-40B4-BE49-F238E27FC236}">
                <a16:creationId xmlns:a16="http://schemas.microsoft.com/office/drawing/2014/main" id="{4F2D8F67-2C7F-1D4E-8B09-E65B5FCE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752600"/>
            <a:ext cx="1100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(MgO bulk)</a:t>
            </a:r>
          </a:p>
        </p:txBody>
      </p:sp>
      <p:sp>
        <p:nvSpPr>
          <p:cNvPr id="7208" name="AutoShape 40" descr="5%">
            <a:extLst>
              <a:ext uri="{FF2B5EF4-FFF2-40B4-BE49-F238E27FC236}">
                <a16:creationId xmlns:a16="http://schemas.microsoft.com/office/drawing/2014/main" id="{C313063C-492A-6C46-95F5-AFC62431DAD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44950" y="3386138"/>
            <a:ext cx="893763" cy="98425"/>
          </a:xfrm>
          <a:prstGeom prst="parallelogram">
            <a:avLst>
              <a:gd name="adj" fmla="val 2270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90" name="Picture 22" descr="mgo">
            <a:extLst>
              <a:ext uri="{FF2B5EF4-FFF2-40B4-BE49-F238E27FC236}">
                <a16:creationId xmlns:a16="http://schemas.microsoft.com/office/drawing/2014/main" id="{71C4A3AF-9401-424F-9D03-AB78EBFD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2197100"/>
            <a:ext cx="1293813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4" name="AutoShape 46" descr="5%">
            <a:extLst>
              <a:ext uri="{FF2B5EF4-FFF2-40B4-BE49-F238E27FC236}">
                <a16:creationId xmlns:a16="http://schemas.microsoft.com/office/drawing/2014/main" id="{D77BA5CB-BD45-8948-B84A-AE3C453A4F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44950" y="2805113"/>
            <a:ext cx="893763" cy="98425"/>
          </a:xfrm>
          <a:prstGeom prst="parallelogram">
            <a:avLst>
              <a:gd name="adj" fmla="val 2270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9" name="Line 51">
            <a:extLst>
              <a:ext uri="{FF2B5EF4-FFF2-40B4-BE49-F238E27FC236}">
                <a16:creationId xmlns:a16="http://schemas.microsoft.com/office/drawing/2014/main" id="{D14EFEA8-FE51-B848-9E19-7D63A2384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6538" y="279876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52">
            <a:extLst>
              <a:ext uri="{FF2B5EF4-FFF2-40B4-BE49-F238E27FC236}">
                <a16:creationId xmlns:a16="http://schemas.microsoft.com/office/drawing/2014/main" id="{A4798BA1-94CC-4C42-9846-C25CBA604E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9263" y="289877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53">
            <a:extLst>
              <a:ext uri="{FF2B5EF4-FFF2-40B4-BE49-F238E27FC236}">
                <a16:creationId xmlns:a16="http://schemas.microsoft.com/office/drawing/2014/main" id="{F6C5F821-EDFC-ED42-8EB3-398BBBCFCD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8713" y="29019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Text Box 55">
            <a:extLst>
              <a:ext uri="{FF2B5EF4-FFF2-40B4-BE49-F238E27FC236}">
                <a16:creationId xmlns:a16="http://schemas.microsoft.com/office/drawing/2014/main" id="{B22C4DC6-0370-A747-9E33-70DB43CF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3429000"/>
            <a:ext cx="2428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900"/>
              <a:t>a</a:t>
            </a:r>
          </a:p>
        </p:txBody>
      </p:sp>
      <p:sp>
        <p:nvSpPr>
          <p:cNvPr id="7225" name="Line 57">
            <a:extLst>
              <a:ext uri="{FF2B5EF4-FFF2-40B4-BE49-F238E27FC236}">
                <a16:creationId xmlns:a16="http://schemas.microsoft.com/office/drawing/2014/main" id="{3B21A293-0595-C748-B21D-31DF9C68D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3514725"/>
            <a:ext cx="1492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58">
            <a:extLst>
              <a:ext uri="{FF2B5EF4-FFF2-40B4-BE49-F238E27FC236}">
                <a16:creationId xmlns:a16="http://schemas.microsoft.com/office/drawing/2014/main" id="{7CF4C3EA-9A15-6142-838D-52B1135752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5275" y="3463925"/>
            <a:ext cx="111125" cy="50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Text Box 59">
            <a:extLst>
              <a:ext uri="{FF2B5EF4-FFF2-40B4-BE49-F238E27FC236}">
                <a16:creationId xmlns:a16="http://schemas.microsoft.com/office/drawing/2014/main" id="{B3A0F04B-8387-3342-9AED-56C155522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8" y="3368675"/>
            <a:ext cx="25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900"/>
              <a:t>b</a:t>
            </a:r>
          </a:p>
        </p:txBody>
      </p:sp>
      <p:sp>
        <p:nvSpPr>
          <p:cNvPr id="7228" name="Line 60">
            <a:extLst>
              <a:ext uri="{FF2B5EF4-FFF2-40B4-BE49-F238E27FC236}">
                <a16:creationId xmlns:a16="http://schemas.microsoft.com/office/drawing/2014/main" id="{776B4BE2-BCBA-D340-A415-C83E885D28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4975" y="3300413"/>
            <a:ext cx="0" cy="149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Text Box 61">
            <a:extLst>
              <a:ext uri="{FF2B5EF4-FFF2-40B4-BE49-F238E27FC236}">
                <a16:creationId xmlns:a16="http://schemas.microsoft.com/office/drawing/2014/main" id="{E35CF893-90B9-834D-AFE2-B5334E507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3171825"/>
            <a:ext cx="249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900"/>
              <a:t>c</a:t>
            </a:r>
          </a:p>
        </p:txBody>
      </p:sp>
      <p:pic>
        <p:nvPicPr>
          <p:cNvPr id="7232" name="Picture 64" descr="mgo3">
            <a:extLst>
              <a:ext uri="{FF2B5EF4-FFF2-40B4-BE49-F238E27FC236}">
                <a16:creationId xmlns:a16="http://schemas.microsoft.com/office/drawing/2014/main" id="{4F38A172-CE76-1A4A-89C4-C729B8ED8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2590800"/>
            <a:ext cx="2441575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39" name="Text Box 71">
            <a:extLst>
              <a:ext uri="{FF2B5EF4-FFF2-40B4-BE49-F238E27FC236}">
                <a16:creationId xmlns:a16="http://schemas.microsoft.com/office/drawing/2014/main" id="{56B2B794-742F-4145-ACD2-3460EDE3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575" y="3497263"/>
            <a:ext cx="2428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900"/>
              <a:t>a</a:t>
            </a:r>
          </a:p>
        </p:txBody>
      </p:sp>
      <p:sp>
        <p:nvSpPr>
          <p:cNvPr id="7240" name="Line 72">
            <a:extLst>
              <a:ext uri="{FF2B5EF4-FFF2-40B4-BE49-F238E27FC236}">
                <a16:creationId xmlns:a16="http://schemas.microsoft.com/office/drawing/2014/main" id="{851AEA7C-FFA3-014F-92DD-DF4EEA58F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5225" y="3570288"/>
            <a:ext cx="2000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73">
            <a:extLst>
              <a:ext uri="{FF2B5EF4-FFF2-40B4-BE49-F238E27FC236}">
                <a16:creationId xmlns:a16="http://schemas.microsoft.com/office/drawing/2014/main" id="{D1345278-F70E-D54F-83A7-085DB4CFF4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863" y="3462338"/>
            <a:ext cx="155575" cy="952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Text Box 74">
            <a:extLst>
              <a:ext uri="{FF2B5EF4-FFF2-40B4-BE49-F238E27FC236}">
                <a16:creationId xmlns:a16="http://schemas.microsoft.com/office/drawing/2014/main" id="{A1C859A6-7602-C84E-AA84-33459E564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3373438"/>
            <a:ext cx="2587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900"/>
              <a:t>b</a:t>
            </a:r>
          </a:p>
        </p:txBody>
      </p:sp>
      <p:sp>
        <p:nvSpPr>
          <p:cNvPr id="7243" name="Line 75">
            <a:extLst>
              <a:ext uri="{FF2B5EF4-FFF2-40B4-BE49-F238E27FC236}">
                <a16:creationId xmlns:a16="http://schemas.microsoft.com/office/drawing/2014/main" id="{54FF0503-A390-FF47-98C8-49F68B7A5A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5213" y="2414588"/>
            <a:ext cx="0" cy="149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Text Box 76">
            <a:extLst>
              <a:ext uri="{FF2B5EF4-FFF2-40B4-BE49-F238E27FC236}">
                <a16:creationId xmlns:a16="http://schemas.microsoft.com/office/drawing/2014/main" id="{31D9D29A-BC2B-2D42-A5C0-B2AC752DB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2286000"/>
            <a:ext cx="249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900"/>
              <a:t>c</a:t>
            </a:r>
          </a:p>
        </p:txBody>
      </p:sp>
      <p:sp>
        <p:nvSpPr>
          <p:cNvPr id="7247" name="Line 79">
            <a:extLst>
              <a:ext uri="{FF2B5EF4-FFF2-40B4-BE49-F238E27FC236}">
                <a16:creationId xmlns:a16="http://schemas.microsoft.com/office/drawing/2014/main" id="{8DBB2208-EEC7-9044-9787-8C3DF9467A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9788" y="1447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Line 80">
            <a:extLst>
              <a:ext uri="{FF2B5EF4-FFF2-40B4-BE49-F238E27FC236}">
                <a16:creationId xmlns:a16="http://schemas.microsoft.com/office/drawing/2014/main" id="{456F2FAB-00B0-E949-824C-A1CBD7082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9188" y="1625600"/>
            <a:ext cx="0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9" name="Line 81">
            <a:extLst>
              <a:ext uri="{FF2B5EF4-FFF2-40B4-BE49-F238E27FC236}">
                <a16:creationId xmlns:a16="http://schemas.microsoft.com/office/drawing/2014/main" id="{C9B6F35B-39EF-A34E-A305-D82537B1F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3638" y="1625600"/>
            <a:ext cx="0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2" name="AutoShape 84" descr="5%">
            <a:extLst>
              <a:ext uri="{FF2B5EF4-FFF2-40B4-BE49-F238E27FC236}">
                <a16:creationId xmlns:a16="http://schemas.microsoft.com/office/drawing/2014/main" id="{AA438CAD-A44E-5345-A348-81558817749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19788" y="1447800"/>
            <a:ext cx="1600200" cy="179388"/>
          </a:xfrm>
          <a:prstGeom prst="parallelogram">
            <a:avLst>
              <a:gd name="adj" fmla="val 15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3" name="Text Box 85">
            <a:extLst>
              <a:ext uri="{FF2B5EF4-FFF2-40B4-BE49-F238E27FC236}">
                <a16:creationId xmlns:a16="http://schemas.microsoft.com/office/drawing/2014/main" id="{591F9A5A-47CE-1349-8D12-8D647CCC6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88" y="1905000"/>
            <a:ext cx="1090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(MgO slab)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e Placeholder 3">
            <a:extLst>
              <a:ext uri="{FF2B5EF4-FFF2-40B4-BE49-F238E27FC236}">
                <a16:creationId xmlns:a16="http://schemas.microsoft.com/office/drawing/2014/main" id="{45EC480B-7CE1-4140-A4AB-E1D2351C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120" name="Footer Placeholder 4">
            <a:extLst>
              <a:ext uri="{FF2B5EF4-FFF2-40B4-BE49-F238E27FC236}">
                <a16:creationId xmlns:a16="http://schemas.microsoft.com/office/drawing/2014/main" id="{2371A26C-050A-FE40-83BB-30E44B39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D898117-2DFC-7D49-AF82-5793CD028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/>
              <a:t>Bloch’s Theorem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647D301-14AD-2846-91A8-1E4D84C7C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876800"/>
            <a:ext cx="7772400" cy="1447800"/>
          </a:xfrm>
        </p:spPr>
        <p:txBody>
          <a:bodyPr/>
          <a:lstStyle/>
          <a:p>
            <a:r>
              <a:rPr lang="en-US" altLang="en-US" sz="1600"/>
              <a:t>Wavefunctions can be written as product of unit-cell-invariant part (1s function here) and cell-periodic part</a:t>
            </a:r>
          </a:p>
          <a:p>
            <a:pPr lvl="1"/>
            <a:r>
              <a:rPr lang="en-US" altLang="en-US" sz="1400"/>
              <a:t>Readily extensible to three dimensions (real k </a:t>
            </a:r>
            <a:r>
              <a:rPr lang="en-US" altLang="en-US" sz="1400">
                <a:sym typeface="Wingdings" pitchFamily="2" charset="2"/>
              </a:rPr>
              <a:t> vector k)</a:t>
            </a:r>
          </a:p>
          <a:p>
            <a:r>
              <a:rPr lang="en-US" altLang="en-US" sz="1600"/>
              <a:t>Domain of k called “first Brillouin zone”</a:t>
            </a:r>
          </a:p>
          <a:p>
            <a:pPr lvl="1"/>
            <a:r>
              <a:rPr lang="en-US" altLang="en-US" sz="1400"/>
              <a:t>“Special” k points assigned names, e.g. k = 0 called “Γ point”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E9B46BF8-74A0-0E4A-9E75-AB6652AE0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049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C8470CB8-0035-D04E-B09A-69B98B27E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4049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2991E176-029A-6D4C-957A-2DDEF7F3E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4049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E447A1F2-9F5A-F44E-BC47-AC5840A36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4049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33D4A9DC-2A87-0F45-841B-C5F427C8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14049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776FC006-C5D9-E344-8CE6-1E0F3C2E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14049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04114674-0967-3147-A27C-EECF28CB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14049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98F969A5-5241-5240-B77C-1E283461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14049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8209" name="Text Box 17">
            <a:extLst>
              <a:ext uri="{FF2B5EF4-FFF2-40B4-BE49-F238E27FC236}">
                <a16:creationId xmlns:a16="http://schemas.microsoft.com/office/drawing/2014/main" id="{0CBDA0B0-9199-1C4A-B775-E578638F1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14049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2C6761E9-2F02-BB45-A558-755C35985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4049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36AC57BA-E048-C04D-981A-F9A3F165B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12525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C35C8F4F-AE4A-1949-BDA7-C338E541B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990600"/>
            <a:ext cx="27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8215" name="Text Box 23">
            <a:extLst>
              <a:ext uri="{FF2B5EF4-FFF2-40B4-BE49-F238E27FC236}">
                <a16:creationId xmlns:a16="http://schemas.microsoft.com/office/drawing/2014/main" id="{B09D3D76-3D7D-5444-8ECB-E9BE1898E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404938"/>
            <a:ext cx="49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PBC</a:t>
            </a:r>
          </a:p>
        </p:txBody>
      </p:sp>
      <p:grpSp>
        <p:nvGrpSpPr>
          <p:cNvPr id="8364" name="Group 172">
            <a:extLst>
              <a:ext uri="{FF2B5EF4-FFF2-40B4-BE49-F238E27FC236}">
                <a16:creationId xmlns:a16="http://schemas.microsoft.com/office/drawing/2014/main" id="{78645823-AD7B-ED45-85AD-F19364E2BFB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30400"/>
            <a:ext cx="4572000" cy="381000"/>
            <a:chOff x="1008" y="1536"/>
            <a:chExt cx="3098" cy="240"/>
          </a:xfrm>
        </p:grpSpPr>
        <p:grpSp>
          <p:nvGrpSpPr>
            <p:cNvPr id="8258" name="Group 66">
              <a:extLst>
                <a:ext uri="{FF2B5EF4-FFF2-40B4-BE49-F238E27FC236}">
                  <a16:creationId xmlns:a16="http://schemas.microsoft.com/office/drawing/2014/main" id="{AD01AE73-E699-7D49-AD1E-87E136D15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536"/>
              <a:ext cx="310" cy="240"/>
              <a:chOff x="1104" y="1392"/>
              <a:chExt cx="240" cy="240"/>
            </a:xfrm>
          </p:grpSpPr>
          <p:sp>
            <p:nvSpPr>
              <p:cNvPr id="8216" name="Arc 24">
                <a:extLst>
                  <a:ext uri="{FF2B5EF4-FFF2-40B4-BE49-F238E27FC236}">
                    <a16:creationId xmlns:a16="http://schemas.microsoft.com/office/drawing/2014/main" id="{5AD2EEE8-C2B1-2348-BBEE-8D22C1884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7" name="Arc 25">
                <a:extLst>
                  <a:ext uri="{FF2B5EF4-FFF2-40B4-BE49-F238E27FC236}">
                    <a16:creationId xmlns:a16="http://schemas.microsoft.com/office/drawing/2014/main" id="{0ADD39A4-16BE-1647-A887-8DF7CF4BAF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59" name="Group 67">
              <a:extLst>
                <a:ext uri="{FF2B5EF4-FFF2-40B4-BE49-F238E27FC236}">
                  <a16:creationId xmlns:a16="http://schemas.microsoft.com/office/drawing/2014/main" id="{506055EC-9B04-DC41-8FFE-195465376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8" y="1536"/>
              <a:ext cx="310" cy="240"/>
              <a:chOff x="1104" y="1392"/>
              <a:chExt cx="240" cy="240"/>
            </a:xfrm>
          </p:grpSpPr>
          <p:sp>
            <p:nvSpPr>
              <p:cNvPr id="8260" name="Arc 68">
                <a:extLst>
                  <a:ext uri="{FF2B5EF4-FFF2-40B4-BE49-F238E27FC236}">
                    <a16:creationId xmlns:a16="http://schemas.microsoft.com/office/drawing/2014/main" id="{C110F68B-CE45-C24D-9509-E47AF70F2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1" name="Arc 69">
                <a:extLst>
                  <a:ext uri="{FF2B5EF4-FFF2-40B4-BE49-F238E27FC236}">
                    <a16:creationId xmlns:a16="http://schemas.microsoft.com/office/drawing/2014/main" id="{3CB0DCA6-A063-BB4D-A37F-353798EE37B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62" name="Group 70">
              <a:extLst>
                <a:ext uri="{FF2B5EF4-FFF2-40B4-BE49-F238E27FC236}">
                  <a16:creationId xmlns:a16="http://schemas.microsoft.com/office/drawing/2014/main" id="{CC8FE368-9422-7643-B613-BE77D02E0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8" y="1536"/>
              <a:ext cx="309" cy="240"/>
              <a:chOff x="1104" y="1392"/>
              <a:chExt cx="240" cy="240"/>
            </a:xfrm>
          </p:grpSpPr>
          <p:sp>
            <p:nvSpPr>
              <p:cNvPr id="8263" name="Arc 71">
                <a:extLst>
                  <a:ext uri="{FF2B5EF4-FFF2-40B4-BE49-F238E27FC236}">
                    <a16:creationId xmlns:a16="http://schemas.microsoft.com/office/drawing/2014/main" id="{C8C53DD7-650E-1342-BB2E-1D2446F34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4" name="Arc 72">
                <a:extLst>
                  <a:ext uri="{FF2B5EF4-FFF2-40B4-BE49-F238E27FC236}">
                    <a16:creationId xmlns:a16="http://schemas.microsoft.com/office/drawing/2014/main" id="{F65ED009-2CFF-4B4D-814A-42BE78B02C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65" name="Group 73">
              <a:extLst>
                <a:ext uri="{FF2B5EF4-FFF2-40B4-BE49-F238E27FC236}">
                  <a16:creationId xmlns:a16="http://schemas.microsoft.com/office/drawing/2014/main" id="{BCA60554-0528-2E4B-95A5-3D2039ED2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7" y="1536"/>
              <a:ext cx="310" cy="240"/>
              <a:chOff x="1104" y="1392"/>
              <a:chExt cx="240" cy="240"/>
            </a:xfrm>
          </p:grpSpPr>
          <p:sp>
            <p:nvSpPr>
              <p:cNvPr id="8266" name="Arc 74">
                <a:extLst>
                  <a:ext uri="{FF2B5EF4-FFF2-40B4-BE49-F238E27FC236}">
                    <a16:creationId xmlns:a16="http://schemas.microsoft.com/office/drawing/2014/main" id="{66D324E6-FC5B-6743-8337-0B258B741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7" name="Arc 75">
                <a:extLst>
                  <a:ext uri="{FF2B5EF4-FFF2-40B4-BE49-F238E27FC236}">
                    <a16:creationId xmlns:a16="http://schemas.microsoft.com/office/drawing/2014/main" id="{7DBB45B4-D33E-134D-A6F5-0D70397015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68" name="Group 76">
              <a:extLst>
                <a:ext uri="{FF2B5EF4-FFF2-40B4-BE49-F238E27FC236}">
                  <a16:creationId xmlns:a16="http://schemas.microsoft.com/office/drawing/2014/main" id="{58027759-9AA7-5243-9B59-DBFF030B9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7" y="1536"/>
              <a:ext cx="310" cy="240"/>
              <a:chOff x="1104" y="1392"/>
              <a:chExt cx="240" cy="240"/>
            </a:xfrm>
          </p:grpSpPr>
          <p:sp>
            <p:nvSpPr>
              <p:cNvPr id="8269" name="Arc 77">
                <a:extLst>
                  <a:ext uri="{FF2B5EF4-FFF2-40B4-BE49-F238E27FC236}">
                    <a16:creationId xmlns:a16="http://schemas.microsoft.com/office/drawing/2014/main" id="{027D8689-168E-2B4D-BCF0-7263B67D0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0" name="Arc 78">
                <a:extLst>
                  <a:ext uri="{FF2B5EF4-FFF2-40B4-BE49-F238E27FC236}">
                    <a16:creationId xmlns:a16="http://schemas.microsoft.com/office/drawing/2014/main" id="{929C8AFB-04AB-184B-8F3C-F778ED547E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71" name="Group 79">
              <a:extLst>
                <a:ext uri="{FF2B5EF4-FFF2-40B4-BE49-F238E27FC236}">
                  <a16:creationId xmlns:a16="http://schemas.microsoft.com/office/drawing/2014/main" id="{02E0663D-9ED4-6645-8F0C-47614FCC24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7" y="1536"/>
              <a:ext cx="310" cy="240"/>
              <a:chOff x="1104" y="1392"/>
              <a:chExt cx="240" cy="240"/>
            </a:xfrm>
          </p:grpSpPr>
          <p:sp>
            <p:nvSpPr>
              <p:cNvPr id="8272" name="Arc 80">
                <a:extLst>
                  <a:ext uri="{FF2B5EF4-FFF2-40B4-BE49-F238E27FC236}">
                    <a16:creationId xmlns:a16="http://schemas.microsoft.com/office/drawing/2014/main" id="{278AA07D-41DF-7548-8A0A-4024FCFB4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3" name="Arc 81">
                <a:extLst>
                  <a:ext uri="{FF2B5EF4-FFF2-40B4-BE49-F238E27FC236}">
                    <a16:creationId xmlns:a16="http://schemas.microsoft.com/office/drawing/2014/main" id="{3870508A-70E2-E94D-9174-D32A7FA28DF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74" name="Group 82">
              <a:extLst>
                <a:ext uri="{FF2B5EF4-FFF2-40B4-BE49-F238E27FC236}">
                  <a16:creationId xmlns:a16="http://schemas.microsoft.com/office/drawing/2014/main" id="{3A3C2475-AC87-AF47-AA90-847FE7894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1536"/>
              <a:ext cx="310" cy="240"/>
              <a:chOff x="1104" y="1392"/>
              <a:chExt cx="240" cy="240"/>
            </a:xfrm>
          </p:grpSpPr>
          <p:sp>
            <p:nvSpPr>
              <p:cNvPr id="8275" name="Arc 83">
                <a:extLst>
                  <a:ext uri="{FF2B5EF4-FFF2-40B4-BE49-F238E27FC236}">
                    <a16:creationId xmlns:a16="http://schemas.microsoft.com/office/drawing/2014/main" id="{DA64E81A-F63E-A94C-8DBE-AE75880CE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Arc 84">
                <a:extLst>
                  <a:ext uri="{FF2B5EF4-FFF2-40B4-BE49-F238E27FC236}">
                    <a16:creationId xmlns:a16="http://schemas.microsoft.com/office/drawing/2014/main" id="{12C61F76-C27F-1F46-AE5C-EDAA5D3DA4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77" name="Group 85">
              <a:extLst>
                <a:ext uri="{FF2B5EF4-FFF2-40B4-BE49-F238E27FC236}">
                  <a16:creationId xmlns:a16="http://schemas.microsoft.com/office/drawing/2014/main" id="{FAC5503B-F449-9C4A-AD50-68F6E6553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7" y="1536"/>
              <a:ext cx="310" cy="240"/>
              <a:chOff x="1104" y="1392"/>
              <a:chExt cx="240" cy="240"/>
            </a:xfrm>
          </p:grpSpPr>
          <p:sp>
            <p:nvSpPr>
              <p:cNvPr id="8278" name="Arc 86">
                <a:extLst>
                  <a:ext uri="{FF2B5EF4-FFF2-40B4-BE49-F238E27FC236}">
                    <a16:creationId xmlns:a16="http://schemas.microsoft.com/office/drawing/2014/main" id="{8BA89BDB-EF6A-F147-A6FD-90EC0D114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9" name="Arc 87">
                <a:extLst>
                  <a:ext uri="{FF2B5EF4-FFF2-40B4-BE49-F238E27FC236}">
                    <a16:creationId xmlns:a16="http://schemas.microsoft.com/office/drawing/2014/main" id="{FD613440-0C98-CA43-A8C0-4BC6C53DF6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80" name="Group 88">
              <a:extLst>
                <a:ext uri="{FF2B5EF4-FFF2-40B4-BE49-F238E27FC236}">
                  <a16:creationId xmlns:a16="http://schemas.microsoft.com/office/drawing/2014/main" id="{1769DEA8-AD51-7D4D-8132-6C9B8AFE3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7" y="1536"/>
              <a:ext cx="309" cy="240"/>
              <a:chOff x="1104" y="1392"/>
              <a:chExt cx="240" cy="240"/>
            </a:xfrm>
          </p:grpSpPr>
          <p:sp>
            <p:nvSpPr>
              <p:cNvPr id="8281" name="Arc 89">
                <a:extLst>
                  <a:ext uri="{FF2B5EF4-FFF2-40B4-BE49-F238E27FC236}">
                    <a16:creationId xmlns:a16="http://schemas.microsoft.com/office/drawing/2014/main" id="{78B10C98-C5EC-0E43-B791-CE2989C8D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2" name="Arc 90">
                <a:extLst>
                  <a:ext uri="{FF2B5EF4-FFF2-40B4-BE49-F238E27FC236}">
                    <a16:creationId xmlns:a16="http://schemas.microsoft.com/office/drawing/2014/main" id="{0143470F-89F5-5848-B05F-610EFD7EA9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83" name="Group 91">
              <a:extLst>
                <a:ext uri="{FF2B5EF4-FFF2-40B4-BE49-F238E27FC236}">
                  <a16:creationId xmlns:a16="http://schemas.microsoft.com/office/drawing/2014/main" id="{5B2053B7-4350-3445-9DB8-2DD40AF25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6" y="1536"/>
              <a:ext cx="310" cy="240"/>
              <a:chOff x="1104" y="1392"/>
              <a:chExt cx="240" cy="240"/>
            </a:xfrm>
          </p:grpSpPr>
          <p:sp>
            <p:nvSpPr>
              <p:cNvPr id="8284" name="Arc 92">
                <a:extLst>
                  <a:ext uri="{FF2B5EF4-FFF2-40B4-BE49-F238E27FC236}">
                    <a16:creationId xmlns:a16="http://schemas.microsoft.com/office/drawing/2014/main" id="{A633AED3-E197-2545-9A4F-6D4D4F7E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" name="Arc 93">
                <a:extLst>
                  <a:ext uri="{FF2B5EF4-FFF2-40B4-BE49-F238E27FC236}">
                    <a16:creationId xmlns:a16="http://schemas.microsoft.com/office/drawing/2014/main" id="{E9C056EB-AFFE-124C-BF43-6C796E9ABB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90" name="Text Box 98">
            <a:extLst>
              <a:ext uri="{FF2B5EF4-FFF2-40B4-BE49-F238E27FC236}">
                <a16:creationId xmlns:a16="http://schemas.microsoft.com/office/drawing/2014/main" id="{6391CEB9-8F60-7F4E-B117-0CBD9011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304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V(r) = V(r+a)</a:t>
            </a:r>
          </a:p>
        </p:txBody>
      </p:sp>
      <p:sp>
        <p:nvSpPr>
          <p:cNvPr id="8291" name="Text Box 99">
            <a:extLst>
              <a:ext uri="{FF2B5EF4-FFF2-40B4-BE49-F238E27FC236}">
                <a16:creationId xmlns:a16="http://schemas.microsoft.com/office/drawing/2014/main" id="{488FE39D-2F83-B348-BE00-539B17CC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1752600"/>
            <a:ext cx="328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e</a:t>
            </a:r>
            <a:r>
              <a:rPr lang="en-US" altLang="en-US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8292" name="Text Box 100">
            <a:extLst>
              <a:ext uri="{FF2B5EF4-FFF2-40B4-BE49-F238E27FC236}">
                <a16:creationId xmlns:a16="http://schemas.microsoft.com/office/drawing/2014/main" id="{34AB592A-3455-D445-954A-97A3E8E1C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778000"/>
            <a:ext cx="328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e</a:t>
            </a:r>
            <a:r>
              <a:rPr lang="en-US" altLang="en-US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8293" name="Text Box 101">
            <a:extLst>
              <a:ext uri="{FF2B5EF4-FFF2-40B4-BE49-F238E27FC236}">
                <a16:creationId xmlns:a16="http://schemas.microsoft.com/office/drawing/2014/main" id="{425D8D22-CF89-0545-95BD-890C0714C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01800"/>
            <a:ext cx="328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e</a:t>
            </a:r>
            <a:r>
              <a:rPr lang="en-US" altLang="en-US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8294" name="Arc 102">
            <a:extLst>
              <a:ext uri="{FF2B5EF4-FFF2-40B4-BE49-F238E27FC236}">
                <a16:creationId xmlns:a16="http://schemas.microsoft.com/office/drawing/2014/main" id="{461D1D11-CBD1-A649-AFEA-1D30E5FBB259}"/>
              </a:ext>
            </a:extLst>
          </p:cNvPr>
          <p:cNvSpPr>
            <a:spLocks/>
          </p:cNvSpPr>
          <p:nvPr/>
        </p:nvSpPr>
        <p:spPr bwMode="auto">
          <a:xfrm flipH="1">
            <a:off x="2997200" y="1739900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" name="Arc 103">
            <a:extLst>
              <a:ext uri="{FF2B5EF4-FFF2-40B4-BE49-F238E27FC236}">
                <a16:creationId xmlns:a16="http://schemas.microsoft.com/office/drawing/2014/main" id="{DEE5075F-BCD4-8743-BCA3-933D3DC21AA9}"/>
              </a:ext>
            </a:extLst>
          </p:cNvPr>
          <p:cNvSpPr>
            <a:spLocks/>
          </p:cNvSpPr>
          <p:nvPr/>
        </p:nvSpPr>
        <p:spPr bwMode="auto">
          <a:xfrm>
            <a:off x="2578100" y="1727200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" name="Arc 104">
            <a:extLst>
              <a:ext uri="{FF2B5EF4-FFF2-40B4-BE49-F238E27FC236}">
                <a16:creationId xmlns:a16="http://schemas.microsoft.com/office/drawing/2014/main" id="{0B23500D-6BFA-7F46-8B60-6F0771DF02D4}"/>
              </a:ext>
            </a:extLst>
          </p:cNvPr>
          <p:cNvSpPr>
            <a:spLocks/>
          </p:cNvSpPr>
          <p:nvPr/>
        </p:nvSpPr>
        <p:spPr bwMode="auto">
          <a:xfrm flipH="1">
            <a:off x="4521200" y="1689100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" name="Arc 105">
            <a:extLst>
              <a:ext uri="{FF2B5EF4-FFF2-40B4-BE49-F238E27FC236}">
                <a16:creationId xmlns:a16="http://schemas.microsoft.com/office/drawing/2014/main" id="{D9F597DB-A1D8-F54C-9C34-59A96EDD0BAD}"/>
              </a:ext>
            </a:extLst>
          </p:cNvPr>
          <p:cNvSpPr>
            <a:spLocks/>
          </p:cNvSpPr>
          <p:nvPr/>
        </p:nvSpPr>
        <p:spPr bwMode="auto">
          <a:xfrm>
            <a:off x="4102100" y="1676400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" name="Arc 106">
            <a:extLst>
              <a:ext uri="{FF2B5EF4-FFF2-40B4-BE49-F238E27FC236}">
                <a16:creationId xmlns:a16="http://schemas.microsoft.com/office/drawing/2014/main" id="{166745EE-CCA2-C64D-BFF4-9C379CD70A51}"/>
              </a:ext>
            </a:extLst>
          </p:cNvPr>
          <p:cNvSpPr>
            <a:spLocks/>
          </p:cNvSpPr>
          <p:nvPr/>
        </p:nvSpPr>
        <p:spPr bwMode="auto">
          <a:xfrm flipH="1">
            <a:off x="6070600" y="1701800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" name="Arc 107">
            <a:extLst>
              <a:ext uri="{FF2B5EF4-FFF2-40B4-BE49-F238E27FC236}">
                <a16:creationId xmlns:a16="http://schemas.microsoft.com/office/drawing/2014/main" id="{FCB8E805-0C66-FB4A-BD89-437EDD7E7D00}"/>
              </a:ext>
            </a:extLst>
          </p:cNvPr>
          <p:cNvSpPr>
            <a:spLocks/>
          </p:cNvSpPr>
          <p:nvPr/>
        </p:nvSpPr>
        <p:spPr bwMode="auto">
          <a:xfrm>
            <a:off x="5651500" y="1689100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Oval 108">
            <a:extLst>
              <a:ext uri="{FF2B5EF4-FFF2-40B4-BE49-F238E27FC236}">
                <a16:creationId xmlns:a16="http://schemas.microsoft.com/office/drawing/2014/main" id="{A41E1EA1-2A5F-9345-ACA9-787D12E9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259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1" name="Line 109">
            <a:extLst>
              <a:ext uri="{FF2B5EF4-FFF2-40B4-BE49-F238E27FC236}">
                <a16:creationId xmlns:a16="http://schemas.microsoft.com/office/drawing/2014/main" id="{C668FE51-0DCD-7B4A-A14A-E0EDE795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92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2" name="Line 110">
            <a:extLst>
              <a:ext uri="{FF2B5EF4-FFF2-40B4-BE49-F238E27FC236}">
                <a16:creationId xmlns:a16="http://schemas.microsoft.com/office/drawing/2014/main" id="{EEE051EA-7F3F-CE44-9128-DB37D7C31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3" name="Line 111">
            <a:extLst>
              <a:ext uri="{FF2B5EF4-FFF2-40B4-BE49-F238E27FC236}">
                <a16:creationId xmlns:a16="http://schemas.microsoft.com/office/drawing/2014/main" id="{61C03CBF-5137-9D43-8461-F86E15A5C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4" name="Line 112">
            <a:extLst>
              <a:ext uri="{FF2B5EF4-FFF2-40B4-BE49-F238E27FC236}">
                <a16:creationId xmlns:a16="http://schemas.microsoft.com/office/drawing/2014/main" id="{73216310-2414-5740-9822-4FC18B7CD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4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" name="Line 113">
            <a:extLst>
              <a:ext uri="{FF2B5EF4-FFF2-40B4-BE49-F238E27FC236}">
                <a16:creationId xmlns:a16="http://schemas.microsoft.com/office/drawing/2014/main" id="{4A309744-918E-754F-AA8F-218F6131D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6" name="Line 114">
            <a:extLst>
              <a:ext uri="{FF2B5EF4-FFF2-40B4-BE49-F238E27FC236}">
                <a16:creationId xmlns:a16="http://schemas.microsoft.com/office/drawing/2014/main" id="{3BD71B94-5BA3-AD4D-A13D-B3212C986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7" name="Line 115">
            <a:extLst>
              <a:ext uri="{FF2B5EF4-FFF2-40B4-BE49-F238E27FC236}">
                <a16:creationId xmlns:a16="http://schemas.microsoft.com/office/drawing/2014/main" id="{4BFF29BC-8A73-0B40-99C6-35EB90E0E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8" name="Line 116">
            <a:extLst>
              <a:ext uri="{FF2B5EF4-FFF2-40B4-BE49-F238E27FC236}">
                <a16:creationId xmlns:a16="http://schemas.microsoft.com/office/drawing/2014/main" id="{9B9B63ED-019C-B342-9B97-B74ECA29E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61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9" name="Line 117">
            <a:extLst>
              <a:ext uri="{FF2B5EF4-FFF2-40B4-BE49-F238E27FC236}">
                <a16:creationId xmlns:a16="http://schemas.microsoft.com/office/drawing/2014/main" id="{9B4EE483-3C24-3F4E-854D-A30875A44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0" name="Line 118">
            <a:extLst>
              <a:ext uri="{FF2B5EF4-FFF2-40B4-BE49-F238E27FC236}">
                <a16:creationId xmlns:a16="http://schemas.microsoft.com/office/drawing/2014/main" id="{065EDBB8-3136-7D4A-96A0-8E4A1347C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1" name="Line 119">
            <a:extLst>
              <a:ext uri="{FF2B5EF4-FFF2-40B4-BE49-F238E27FC236}">
                <a16:creationId xmlns:a16="http://schemas.microsoft.com/office/drawing/2014/main" id="{F0641855-7B42-974F-921F-80300E742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5319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2" name="Oval 120">
            <a:extLst>
              <a:ext uri="{FF2B5EF4-FFF2-40B4-BE49-F238E27FC236}">
                <a16:creationId xmlns:a16="http://schemas.microsoft.com/office/drawing/2014/main" id="{AA07DBA0-BCA1-094F-90DD-BC761D55D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259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3" name="Oval 121">
            <a:extLst>
              <a:ext uri="{FF2B5EF4-FFF2-40B4-BE49-F238E27FC236}">
                <a16:creationId xmlns:a16="http://schemas.microsoft.com/office/drawing/2014/main" id="{CC417C1D-7771-FC4A-86DC-AC3F97392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259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4" name="Oval 122">
            <a:extLst>
              <a:ext uri="{FF2B5EF4-FFF2-40B4-BE49-F238E27FC236}">
                <a16:creationId xmlns:a16="http://schemas.microsoft.com/office/drawing/2014/main" id="{33CB9DC9-157D-D64E-B600-547A14CE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0" y="259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5" name="Oval 123">
            <a:extLst>
              <a:ext uri="{FF2B5EF4-FFF2-40B4-BE49-F238E27FC236}">
                <a16:creationId xmlns:a16="http://schemas.microsoft.com/office/drawing/2014/main" id="{56141731-FEE2-8140-A31B-4665CFA45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59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6" name="Oval 124">
            <a:extLst>
              <a:ext uri="{FF2B5EF4-FFF2-40B4-BE49-F238E27FC236}">
                <a16:creationId xmlns:a16="http://schemas.microsoft.com/office/drawing/2014/main" id="{50B58F2A-BA07-CC40-9DC5-001902314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259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7" name="Oval 125">
            <a:extLst>
              <a:ext uri="{FF2B5EF4-FFF2-40B4-BE49-F238E27FC236}">
                <a16:creationId xmlns:a16="http://schemas.microsoft.com/office/drawing/2014/main" id="{69D86E77-EE7F-CB49-970F-83653C1FF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259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8" name="Oval 126">
            <a:extLst>
              <a:ext uri="{FF2B5EF4-FFF2-40B4-BE49-F238E27FC236}">
                <a16:creationId xmlns:a16="http://schemas.microsoft.com/office/drawing/2014/main" id="{9A68E903-FEFB-7248-9F16-163CD364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259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9" name="Oval 127">
            <a:extLst>
              <a:ext uri="{FF2B5EF4-FFF2-40B4-BE49-F238E27FC236}">
                <a16:creationId xmlns:a16="http://schemas.microsoft.com/office/drawing/2014/main" id="{03A56A4B-E224-6A47-AFC8-36F012E4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59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0" name="Oval 128">
            <a:extLst>
              <a:ext uri="{FF2B5EF4-FFF2-40B4-BE49-F238E27FC236}">
                <a16:creationId xmlns:a16="http://schemas.microsoft.com/office/drawing/2014/main" id="{B7F7342A-25FF-DE4E-AFBE-1598A5043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3" name="Line 131">
            <a:extLst>
              <a:ext uri="{FF2B5EF4-FFF2-40B4-BE49-F238E27FC236}">
                <a16:creationId xmlns:a16="http://schemas.microsoft.com/office/drawing/2014/main" id="{6F50B1F4-F0EA-2743-8915-61538F775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05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" name="Line 132">
            <a:extLst>
              <a:ext uri="{FF2B5EF4-FFF2-40B4-BE49-F238E27FC236}">
                <a16:creationId xmlns:a16="http://schemas.microsoft.com/office/drawing/2014/main" id="{4E1A57A5-A8DF-F445-8E14-CEB9677D9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100" y="2705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" name="Line 133">
            <a:extLst>
              <a:ext uri="{FF2B5EF4-FFF2-40B4-BE49-F238E27FC236}">
                <a16:creationId xmlns:a16="http://schemas.microsoft.com/office/drawing/2014/main" id="{9350C7B5-5004-434C-997D-FAA966755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300" y="2705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6" name="Line 134">
            <a:extLst>
              <a:ext uri="{FF2B5EF4-FFF2-40B4-BE49-F238E27FC236}">
                <a16:creationId xmlns:a16="http://schemas.microsoft.com/office/drawing/2014/main" id="{C762C25D-09D2-5D49-A752-1F0280197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0800" y="2705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7" name="Line 135">
            <a:extLst>
              <a:ext uri="{FF2B5EF4-FFF2-40B4-BE49-F238E27FC236}">
                <a16:creationId xmlns:a16="http://schemas.microsoft.com/office/drawing/2014/main" id="{9B4B73EB-7A5E-7843-A306-214E168CA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2705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8" name="Line 136">
            <a:extLst>
              <a:ext uri="{FF2B5EF4-FFF2-40B4-BE49-F238E27FC236}">
                <a16:creationId xmlns:a16="http://schemas.microsoft.com/office/drawing/2014/main" id="{7520FF59-1B0B-4945-B785-656E3E351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800" y="2705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9" name="Line 137">
            <a:extLst>
              <a:ext uri="{FF2B5EF4-FFF2-40B4-BE49-F238E27FC236}">
                <a16:creationId xmlns:a16="http://schemas.microsoft.com/office/drawing/2014/main" id="{F4804B87-ED16-2F4E-9C72-99620B08E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0" y="2705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0" name="Line 138">
            <a:extLst>
              <a:ext uri="{FF2B5EF4-FFF2-40B4-BE49-F238E27FC236}">
                <a16:creationId xmlns:a16="http://schemas.microsoft.com/office/drawing/2014/main" id="{028B7770-A655-8F41-95FF-62B618561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2705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1" name="Line 139">
            <a:extLst>
              <a:ext uri="{FF2B5EF4-FFF2-40B4-BE49-F238E27FC236}">
                <a16:creationId xmlns:a16="http://schemas.microsoft.com/office/drawing/2014/main" id="{3877A299-4D18-F145-A34B-1BA8427E8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05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2" name="Line 140">
            <a:extLst>
              <a:ext uri="{FF2B5EF4-FFF2-40B4-BE49-F238E27FC236}">
                <a16:creationId xmlns:a16="http://schemas.microsoft.com/office/drawing/2014/main" id="{D26C955C-6145-FD4D-B83F-D8E55A083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705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3" name="Line 141">
            <a:extLst>
              <a:ext uri="{FF2B5EF4-FFF2-40B4-BE49-F238E27FC236}">
                <a16:creationId xmlns:a16="http://schemas.microsoft.com/office/drawing/2014/main" id="{7113352B-5CB3-8143-B852-063CB57D2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900" y="26924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4" name="Text Box 142">
            <a:extLst>
              <a:ext uri="{FF2B5EF4-FFF2-40B4-BE49-F238E27FC236}">
                <a16:creationId xmlns:a16="http://schemas.microsoft.com/office/drawing/2014/main" id="{E2D8DF8D-9395-7145-9AC8-55F056B17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514600"/>
            <a:ext cx="954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ψº = </a:t>
            </a:r>
            <a:r>
              <a:rPr lang="en-US" altLang="en-US">
                <a:sym typeface="Symbol" pitchFamily="2" charset="2"/>
              </a:rPr>
              <a:t></a:t>
            </a:r>
            <a:r>
              <a:rPr lang="en-US" altLang="en-US"/>
              <a:t> χ</a:t>
            </a:r>
            <a:r>
              <a:rPr lang="en-US" altLang="en-US" baseline="30000"/>
              <a:t>1s</a:t>
            </a:r>
          </a:p>
        </p:txBody>
      </p:sp>
      <p:sp>
        <p:nvSpPr>
          <p:cNvPr id="8335" name="Oval 143">
            <a:extLst>
              <a:ext uri="{FF2B5EF4-FFF2-40B4-BE49-F238E27FC236}">
                <a16:creationId xmlns:a16="http://schemas.microsoft.com/office/drawing/2014/main" id="{FD9D901F-443F-F248-A93D-CF2A62F4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3352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6" name="Oval 144">
            <a:extLst>
              <a:ext uri="{FF2B5EF4-FFF2-40B4-BE49-F238E27FC236}">
                <a16:creationId xmlns:a16="http://schemas.microsoft.com/office/drawing/2014/main" id="{CA972AB9-2771-614E-96D4-C59A83020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3528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7" name="Oval 145">
            <a:extLst>
              <a:ext uri="{FF2B5EF4-FFF2-40B4-BE49-F238E27FC236}">
                <a16:creationId xmlns:a16="http://schemas.microsoft.com/office/drawing/2014/main" id="{F53DF976-8E8B-964E-89CC-5B4012F6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352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8" name="Oval 146">
            <a:extLst>
              <a:ext uri="{FF2B5EF4-FFF2-40B4-BE49-F238E27FC236}">
                <a16:creationId xmlns:a16="http://schemas.microsoft.com/office/drawing/2014/main" id="{42DF7573-AC1B-6E44-B041-B7489614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0" y="33528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9" name="Oval 147">
            <a:extLst>
              <a:ext uri="{FF2B5EF4-FFF2-40B4-BE49-F238E27FC236}">
                <a16:creationId xmlns:a16="http://schemas.microsoft.com/office/drawing/2014/main" id="{172050F4-7C57-A641-8B46-3BE14FF3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3352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0" name="Oval 148">
            <a:extLst>
              <a:ext uri="{FF2B5EF4-FFF2-40B4-BE49-F238E27FC236}">
                <a16:creationId xmlns:a16="http://schemas.microsoft.com/office/drawing/2014/main" id="{1CA6B3E5-4DA9-884A-8233-CF0605B9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33528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1" name="Oval 149">
            <a:extLst>
              <a:ext uri="{FF2B5EF4-FFF2-40B4-BE49-F238E27FC236}">
                <a16:creationId xmlns:a16="http://schemas.microsoft.com/office/drawing/2014/main" id="{1989DF36-4144-734F-B983-43C31C8E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3352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2" name="Oval 150">
            <a:extLst>
              <a:ext uri="{FF2B5EF4-FFF2-40B4-BE49-F238E27FC236}">
                <a16:creationId xmlns:a16="http://schemas.microsoft.com/office/drawing/2014/main" id="{8F922422-2486-5147-8EF1-1A01CCE7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33528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3" name="Oval 151">
            <a:extLst>
              <a:ext uri="{FF2B5EF4-FFF2-40B4-BE49-F238E27FC236}">
                <a16:creationId xmlns:a16="http://schemas.microsoft.com/office/drawing/2014/main" id="{60022D15-054E-944A-B6E3-C1CA1ABF7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352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4" name="Oval 152">
            <a:extLst>
              <a:ext uri="{FF2B5EF4-FFF2-40B4-BE49-F238E27FC236}">
                <a16:creationId xmlns:a16="http://schemas.microsoft.com/office/drawing/2014/main" id="{2288BDBD-655D-3D4C-B164-E40BD05D1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528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7" name="Line 155">
            <a:extLst>
              <a:ext uri="{FF2B5EF4-FFF2-40B4-BE49-F238E27FC236}">
                <a16:creationId xmlns:a16="http://schemas.microsoft.com/office/drawing/2014/main" id="{EE6F2FA7-38A0-2C48-8588-B7DD0EA93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8" name="Line 156">
            <a:extLst>
              <a:ext uri="{FF2B5EF4-FFF2-40B4-BE49-F238E27FC236}">
                <a16:creationId xmlns:a16="http://schemas.microsoft.com/office/drawing/2014/main" id="{B509B874-ECFF-BE47-AABE-61968174D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1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9" name="Line 157">
            <a:extLst>
              <a:ext uri="{FF2B5EF4-FFF2-40B4-BE49-F238E27FC236}">
                <a16:creationId xmlns:a16="http://schemas.microsoft.com/office/drawing/2014/main" id="{173CAC3C-811E-2544-AE90-90B05D904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3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0" name="Line 158">
            <a:extLst>
              <a:ext uri="{FF2B5EF4-FFF2-40B4-BE49-F238E27FC236}">
                <a16:creationId xmlns:a16="http://schemas.microsoft.com/office/drawing/2014/main" id="{EB0893AB-C502-9D4E-8E83-3DD858F1C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08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1" name="Line 159">
            <a:extLst>
              <a:ext uri="{FF2B5EF4-FFF2-40B4-BE49-F238E27FC236}">
                <a16:creationId xmlns:a16="http://schemas.microsoft.com/office/drawing/2014/main" id="{BE9EDF19-2FC1-884C-85E8-1609F307D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2" name="Line 160">
            <a:extLst>
              <a:ext uri="{FF2B5EF4-FFF2-40B4-BE49-F238E27FC236}">
                <a16:creationId xmlns:a16="http://schemas.microsoft.com/office/drawing/2014/main" id="{1712A910-33DE-634B-98B8-FFC7EB51F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8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3" name="Line 161">
            <a:extLst>
              <a:ext uri="{FF2B5EF4-FFF2-40B4-BE49-F238E27FC236}">
                <a16:creationId xmlns:a16="http://schemas.microsoft.com/office/drawing/2014/main" id="{CF7073F5-E56C-1F43-A138-AB6C4B0F9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4" name="Line 162">
            <a:extLst>
              <a:ext uri="{FF2B5EF4-FFF2-40B4-BE49-F238E27FC236}">
                <a16:creationId xmlns:a16="http://schemas.microsoft.com/office/drawing/2014/main" id="{697113C0-2271-6546-BC95-DFF868EAB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" name="Line 163">
            <a:extLst>
              <a:ext uri="{FF2B5EF4-FFF2-40B4-BE49-F238E27FC236}">
                <a16:creationId xmlns:a16="http://schemas.microsoft.com/office/drawing/2014/main" id="{8CE9761C-FABC-9A46-8BE8-CF99A8572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" name="Line 164">
            <a:extLst>
              <a:ext uri="{FF2B5EF4-FFF2-40B4-BE49-F238E27FC236}">
                <a16:creationId xmlns:a16="http://schemas.microsoft.com/office/drawing/2014/main" id="{DA94E8C1-A491-EC47-8502-09F1DC224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7" name="Line 165">
            <a:extLst>
              <a:ext uri="{FF2B5EF4-FFF2-40B4-BE49-F238E27FC236}">
                <a16:creationId xmlns:a16="http://schemas.microsoft.com/office/drawing/2014/main" id="{49C0E9DB-5181-794A-A23A-166928EEF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4671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8" name="Text Box 166">
            <a:extLst>
              <a:ext uri="{FF2B5EF4-FFF2-40B4-BE49-F238E27FC236}">
                <a16:creationId xmlns:a16="http://schemas.microsoft.com/office/drawing/2014/main" id="{F7A2CEDC-9786-2644-921C-C7D088B0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76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Ψ</a:t>
            </a:r>
            <a:r>
              <a:rPr lang="en-US" altLang="en-US" baseline="30000"/>
              <a:t>k</a:t>
            </a:r>
            <a:r>
              <a:rPr lang="en-US" altLang="en-US"/>
              <a:t> = </a:t>
            </a:r>
            <a:r>
              <a:rPr lang="en-US" altLang="en-US">
                <a:sym typeface="Symbol" pitchFamily="2" charset="2"/>
              </a:rPr>
              <a:t>(-1)</a:t>
            </a:r>
            <a:r>
              <a:rPr lang="en-US" altLang="en-US" baseline="30000">
                <a:sym typeface="Symbol" pitchFamily="2" charset="2"/>
              </a:rPr>
              <a:t>n</a:t>
            </a:r>
            <a:r>
              <a:rPr lang="en-US" altLang="en-US"/>
              <a:t> χ</a:t>
            </a:r>
            <a:r>
              <a:rPr lang="en-US" altLang="en-US" baseline="30000"/>
              <a:t>1s</a:t>
            </a:r>
          </a:p>
        </p:txBody>
      </p:sp>
      <p:sp>
        <p:nvSpPr>
          <p:cNvPr id="8359" name="Text Box 167">
            <a:extLst>
              <a:ext uri="{FF2B5EF4-FFF2-40B4-BE49-F238E27FC236}">
                <a16:creationId xmlns:a16="http://schemas.microsoft.com/office/drawing/2014/main" id="{6BC47775-0DAD-FD47-99A4-D13194C5D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19400"/>
            <a:ext cx="2619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b="1"/>
              <a:t>.</a:t>
            </a:r>
          </a:p>
          <a:p>
            <a:pPr>
              <a:lnSpc>
                <a:spcPct val="60000"/>
              </a:lnSpc>
            </a:pPr>
            <a:r>
              <a:rPr lang="en-US" altLang="en-US" b="1"/>
              <a:t>.</a:t>
            </a:r>
          </a:p>
          <a:p>
            <a:pPr>
              <a:lnSpc>
                <a:spcPct val="60000"/>
              </a:lnSpc>
            </a:pPr>
            <a:r>
              <a:rPr lang="en-US" altLang="en-US" b="1"/>
              <a:t>.</a:t>
            </a:r>
          </a:p>
        </p:txBody>
      </p:sp>
      <p:sp>
        <p:nvSpPr>
          <p:cNvPr id="8360" name="Text Box 168">
            <a:extLst>
              <a:ext uri="{FF2B5EF4-FFF2-40B4-BE49-F238E27FC236}">
                <a16:creationId xmlns:a16="http://schemas.microsoft.com/office/drawing/2014/main" id="{75154135-FB9A-4F44-950E-31BA24561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28738"/>
            <a:ext cx="769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Atoms:</a:t>
            </a:r>
          </a:p>
        </p:txBody>
      </p:sp>
      <p:sp>
        <p:nvSpPr>
          <p:cNvPr id="8361" name="Text Box 169">
            <a:extLst>
              <a:ext uri="{FF2B5EF4-FFF2-40B4-BE49-F238E27FC236}">
                <a16:creationId xmlns:a16="http://schemas.microsoft.com/office/drawing/2014/main" id="{9FE4164F-7605-2648-B4B0-AB4B3A393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969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Potential:</a:t>
            </a:r>
          </a:p>
        </p:txBody>
      </p:sp>
      <p:sp>
        <p:nvSpPr>
          <p:cNvPr id="8362" name="Text Box 170">
            <a:extLst>
              <a:ext uri="{FF2B5EF4-FFF2-40B4-BE49-F238E27FC236}">
                <a16:creationId xmlns:a16="http://schemas.microsoft.com/office/drawing/2014/main" id="{80BF75AB-625C-5841-902A-6652F60C2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1470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Wavefunctions:</a:t>
            </a:r>
          </a:p>
        </p:txBody>
      </p:sp>
      <p:sp>
        <p:nvSpPr>
          <p:cNvPr id="8363" name="Text Box 171">
            <a:extLst>
              <a:ext uri="{FF2B5EF4-FFF2-40B4-BE49-F238E27FC236}">
                <a16:creationId xmlns:a16="http://schemas.microsoft.com/office/drawing/2014/main" id="{4E432297-76F2-AD4C-A8A3-5CDAA5060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4038600"/>
            <a:ext cx="2963863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sz="1800"/>
              <a:t>Ψ</a:t>
            </a:r>
            <a:r>
              <a:rPr lang="en-US" altLang="en-US" sz="1800" baseline="30000"/>
              <a:t>k</a:t>
            </a:r>
            <a:r>
              <a:rPr lang="en-US" altLang="en-US" sz="1800"/>
              <a:t>(r) = Ψº(r)</a:t>
            </a:r>
            <a:r>
              <a:rPr lang="en-US" altLang="en-US" sz="1800" baseline="30000"/>
              <a:t> </a:t>
            </a:r>
            <a:r>
              <a:rPr lang="en-US" altLang="en-US" sz="1800"/>
              <a:t>e</a:t>
            </a:r>
            <a:r>
              <a:rPr lang="en-US" altLang="en-US" sz="1800" baseline="30000"/>
              <a:t>ikr </a:t>
            </a:r>
            <a:r>
              <a:rPr lang="en-US" altLang="en-US" sz="1800"/>
              <a:t>, |k| &lt; π/a</a:t>
            </a:r>
            <a:endParaRPr lang="en-US" altLang="en-US" sz="1800" baseline="30000"/>
          </a:p>
        </p:txBody>
      </p:sp>
      <p:sp>
        <p:nvSpPr>
          <p:cNvPr id="8365" name="Text Box 173">
            <a:extLst>
              <a:ext uri="{FF2B5EF4-FFF2-40B4-BE49-F238E27FC236}">
                <a16:creationId xmlns:a16="http://schemas.microsoft.com/office/drawing/2014/main" id="{7BD2E7C8-E11E-E647-BF60-DBDD895A1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14800"/>
            <a:ext cx="3057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(recall e</a:t>
            </a:r>
            <a:r>
              <a:rPr lang="en-US" altLang="en-US" baseline="30000"/>
              <a:t>ikr</a:t>
            </a:r>
            <a:r>
              <a:rPr lang="en-US" altLang="en-US"/>
              <a:t> is like a cosine function)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Date Placeholder 3">
            <a:extLst>
              <a:ext uri="{FF2B5EF4-FFF2-40B4-BE49-F238E27FC236}">
                <a16:creationId xmlns:a16="http://schemas.microsoft.com/office/drawing/2014/main" id="{D2A56ADE-AB55-7B43-8748-FBB85BF7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78" name="Footer Placeholder 4">
            <a:extLst>
              <a:ext uri="{FF2B5EF4-FFF2-40B4-BE49-F238E27FC236}">
                <a16:creationId xmlns:a16="http://schemas.microsoft.com/office/drawing/2014/main" id="{02F0E110-EACF-C24D-AAB7-9B620E0A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2163" name="Rectangle 115">
            <a:extLst>
              <a:ext uri="{FF2B5EF4-FFF2-40B4-BE49-F238E27FC236}">
                <a16:creationId xmlns:a16="http://schemas.microsoft.com/office/drawing/2014/main" id="{576C2F6D-4E0F-1242-B7B5-B86A17C0C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95400"/>
            <a:ext cx="5334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" name="Rectangle 106">
            <a:extLst>
              <a:ext uri="{FF2B5EF4-FFF2-40B4-BE49-F238E27FC236}">
                <a16:creationId xmlns:a16="http://schemas.microsoft.com/office/drawing/2014/main" id="{DEF39513-A7C0-0A46-A70F-55BC398A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2286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20A3F64-98A2-BE4B-B4EF-7AB0AA309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Band Structure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CB9BD25-4BEA-FB45-8B96-C42CF8A6A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u="sng"/>
              <a:t>Discrete</a:t>
            </a:r>
            <a:r>
              <a:rPr lang="en-US" altLang="en-US" sz="1600"/>
              <a:t> orbital energies become </a:t>
            </a:r>
            <a:r>
              <a:rPr lang="en-US" altLang="en-US" sz="1600" u="sng"/>
              <a:t>continuous band</a:t>
            </a:r>
            <a:r>
              <a:rPr lang="en-US" altLang="en-US" sz="1600"/>
              <a:t> of energies, indexed by k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Width (“dispersion”) of band determined by overlaps between neighboring cells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Larger supercells </a:t>
            </a:r>
            <a:r>
              <a:rPr lang="en-US" altLang="en-US" sz="1400">
                <a:sym typeface="Wingdings" pitchFamily="2" charset="2"/>
              </a:rPr>
              <a:t> smaller dispersion</a:t>
            </a: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1600"/>
              <a:t>In practice, sufficient to determine orbitals at a discrete number of k points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“k-point” sampling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Monkhorst-Pack algorithm used for choosing efficient k-point mesh</a:t>
            </a: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</p:txBody>
      </p:sp>
      <p:grpSp>
        <p:nvGrpSpPr>
          <p:cNvPr id="2145" name="Group 97">
            <a:extLst>
              <a:ext uri="{FF2B5EF4-FFF2-40B4-BE49-F238E27FC236}">
                <a16:creationId xmlns:a16="http://schemas.microsoft.com/office/drawing/2014/main" id="{727CF677-495A-B242-A7BD-9EDCDECE82E4}"/>
              </a:ext>
            </a:extLst>
          </p:cNvPr>
          <p:cNvGrpSpPr>
            <a:grpSpLocks/>
          </p:cNvGrpSpPr>
          <p:nvPr/>
        </p:nvGrpSpPr>
        <p:grpSpPr bwMode="auto">
          <a:xfrm>
            <a:off x="1838325" y="2714625"/>
            <a:ext cx="584200" cy="180975"/>
            <a:chOff x="592" y="2592"/>
            <a:chExt cx="464" cy="144"/>
          </a:xfrm>
        </p:grpSpPr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0728B7D9-948D-F646-9D7A-1EE563CA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EB41E3D0-F6BF-6545-8C00-B02AE9231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Line 36">
              <a:extLst>
                <a:ext uri="{FF2B5EF4-FFF2-40B4-BE49-F238E27FC236}">
                  <a16:creationId xmlns:a16="http://schemas.microsoft.com/office/drawing/2014/main" id="{ABADE2A0-8821-4845-AFAC-363C746AA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6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21" name="Text Box 73">
            <a:extLst>
              <a:ext uri="{FF2B5EF4-FFF2-40B4-BE49-F238E27FC236}">
                <a16:creationId xmlns:a16="http://schemas.microsoft.com/office/drawing/2014/main" id="{7271373A-B1DC-0545-B181-8A510120C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048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2122" name="Text Box 74">
            <a:extLst>
              <a:ext uri="{FF2B5EF4-FFF2-40B4-BE49-F238E27FC236}">
                <a16:creationId xmlns:a16="http://schemas.microsoft.com/office/drawing/2014/main" id="{6B1C5A8F-545A-AA46-828F-6D01FF7EA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048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2123" name="Line 75">
            <a:extLst>
              <a:ext uri="{FF2B5EF4-FFF2-40B4-BE49-F238E27FC236}">
                <a16:creationId xmlns:a16="http://schemas.microsoft.com/office/drawing/2014/main" id="{66487FA4-D529-EF42-A7D1-9F71326DD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317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4" name="Line 76">
            <a:extLst>
              <a:ext uri="{FF2B5EF4-FFF2-40B4-BE49-F238E27FC236}">
                <a16:creationId xmlns:a16="http://schemas.microsoft.com/office/drawing/2014/main" id="{461BBACB-414D-6F47-A948-2046502B2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2819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5" name="Line 77">
            <a:extLst>
              <a:ext uri="{FF2B5EF4-FFF2-40B4-BE49-F238E27FC236}">
                <a16:creationId xmlns:a16="http://schemas.microsoft.com/office/drawing/2014/main" id="{84603CF0-44DA-5940-A8DB-7D38AE9E5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1701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6" name="Line 78">
            <a:extLst>
              <a:ext uri="{FF2B5EF4-FFF2-40B4-BE49-F238E27FC236}">
                <a16:creationId xmlns:a16="http://schemas.microsoft.com/office/drawing/2014/main" id="{C4A48EA7-04F4-2947-8107-9C68006A6C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6825" y="2705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7" name="Line 79">
            <a:extLst>
              <a:ext uri="{FF2B5EF4-FFF2-40B4-BE49-F238E27FC236}">
                <a16:creationId xmlns:a16="http://schemas.microsoft.com/office/drawing/2014/main" id="{6326FBCD-29E2-B449-810F-8933D3401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9225" y="269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25291AC2-1CB7-BA43-9438-BF9069D63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2825750"/>
            <a:ext cx="179388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Oval 7">
            <a:extLst>
              <a:ext uri="{FF2B5EF4-FFF2-40B4-BE49-F238E27FC236}">
                <a16:creationId xmlns:a16="http://schemas.microsoft.com/office/drawing/2014/main" id="{7F0BDA18-9177-8B41-A4AB-D24761B9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2825750"/>
            <a:ext cx="179388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Oval 8">
            <a:extLst>
              <a:ext uri="{FF2B5EF4-FFF2-40B4-BE49-F238E27FC236}">
                <a16:creationId xmlns:a16="http://schemas.microsoft.com/office/drawing/2014/main" id="{FE32BE54-1E09-384A-923A-608DB023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2825750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Oval 9">
            <a:extLst>
              <a:ext uri="{FF2B5EF4-FFF2-40B4-BE49-F238E27FC236}">
                <a16:creationId xmlns:a16="http://schemas.microsoft.com/office/drawing/2014/main" id="{947D05C0-3561-8D45-A679-2141686A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2825750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10">
            <a:extLst>
              <a:ext uri="{FF2B5EF4-FFF2-40B4-BE49-F238E27FC236}">
                <a16:creationId xmlns:a16="http://schemas.microsoft.com/office/drawing/2014/main" id="{0843E660-6903-1348-83AD-3D75BF63C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63" y="2825750"/>
            <a:ext cx="180975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2EEA5EA4-03F0-1144-9E00-F4B1C7C5C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2713" y="2914650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80BF13D6-DA03-934D-86D1-A239EAC8D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2450" y="2914650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B09ACD9B-54BA-F94D-B0CC-58063982D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2914650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18">
            <a:extLst>
              <a:ext uri="{FF2B5EF4-FFF2-40B4-BE49-F238E27FC236}">
                <a16:creationId xmlns:a16="http://schemas.microsoft.com/office/drawing/2014/main" id="{66675B1E-9727-8C45-82D6-4B4D01472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2914650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id="{9C1FB98C-EE44-8B4C-8A63-051D6B5D1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0200" y="2914650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Line 20">
            <a:extLst>
              <a:ext uri="{FF2B5EF4-FFF2-40B4-BE49-F238E27FC236}">
                <a16:creationId xmlns:a16="http://schemas.microsoft.com/office/drawing/2014/main" id="{4F577DAE-13C9-A845-BEC9-49C3DA56B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0563" y="2914650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Oval 28">
            <a:extLst>
              <a:ext uri="{FF2B5EF4-FFF2-40B4-BE49-F238E27FC236}">
                <a16:creationId xmlns:a16="http://schemas.microsoft.com/office/drawing/2014/main" id="{A1CE401E-DDD5-504F-8290-42158964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1524000"/>
            <a:ext cx="179388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Oval 29">
            <a:extLst>
              <a:ext uri="{FF2B5EF4-FFF2-40B4-BE49-F238E27FC236}">
                <a16:creationId xmlns:a16="http://schemas.microsoft.com/office/drawing/2014/main" id="{3E97B136-F5B4-5445-9AF9-6AF06124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1524000"/>
            <a:ext cx="179388" cy="1793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Oval 30">
            <a:extLst>
              <a:ext uri="{FF2B5EF4-FFF2-40B4-BE49-F238E27FC236}">
                <a16:creationId xmlns:a16="http://schemas.microsoft.com/office/drawing/2014/main" id="{9D102427-0C78-B54A-BFEF-9E3C33CAC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1524000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Oval 31">
            <a:extLst>
              <a:ext uri="{FF2B5EF4-FFF2-40B4-BE49-F238E27FC236}">
                <a16:creationId xmlns:a16="http://schemas.microsoft.com/office/drawing/2014/main" id="{636E8E96-603C-1948-89F8-F0E1AFC5C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1524000"/>
            <a:ext cx="179387" cy="1793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Oval 32">
            <a:extLst>
              <a:ext uri="{FF2B5EF4-FFF2-40B4-BE49-F238E27FC236}">
                <a16:creationId xmlns:a16="http://schemas.microsoft.com/office/drawing/2014/main" id="{6AC9CA7D-144E-D94B-B801-B14452ADB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63" y="1524000"/>
            <a:ext cx="180975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5" name="Line 37">
            <a:extLst>
              <a:ext uri="{FF2B5EF4-FFF2-40B4-BE49-F238E27FC236}">
                <a16:creationId xmlns:a16="http://schemas.microsoft.com/office/drawing/2014/main" id="{9D4DAD2B-3D39-6740-805D-B6BC8F29F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2713" y="1614488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Line 38">
            <a:extLst>
              <a:ext uri="{FF2B5EF4-FFF2-40B4-BE49-F238E27FC236}">
                <a16:creationId xmlns:a16="http://schemas.microsoft.com/office/drawing/2014/main" id="{9B789129-6CCF-A445-B68D-E6B928351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2450" y="1614488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7" name="Line 39">
            <a:extLst>
              <a:ext uri="{FF2B5EF4-FFF2-40B4-BE49-F238E27FC236}">
                <a16:creationId xmlns:a16="http://schemas.microsoft.com/office/drawing/2014/main" id="{802035B7-D1F9-E54A-9146-78B0B24F7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1614488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8" name="Line 40">
            <a:extLst>
              <a:ext uri="{FF2B5EF4-FFF2-40B4-BE49-F238E27FC236}">
                <a16:creationId xmlns:a16="http://schemas.microsoft.com/office/drawing/2014/main" id="{64BFD9A0-D73D-2642-A68E-3B854AD98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1614488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" name="Line 41">
            <a:extLst>
              <a:ext uri="{FF2B5EF4-FFF2-40B4-BE49-F238E27FC236}">
                <a16:creationId xmlns:a16="http://schemas.microsoft.com/office/drawing/2014/main" id="{E4D80B10-9D6C-D742-91E5-373323298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0200" y="1614488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" name="Line 42">
            <a:extLst>
              <a:ext uri="{FF2B5EF4-FFF2-40B4-BE49-F238E27FC236}">
                <a16:creationId xmlns:a16="http://schemas.microsoft.com/office/drawing/2014/main" id="{E463B9A3-FAEC-B744-BE0E-0C4DBDDE4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0563" y="1614488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Text Box 48">
            <a:extLst>
              <a:ext uri="{FF2B5EF4-FFF2-40B4-BE49-F238E27FC236}">
                <a16:creationId xmlns:a16="http://schemas.microsoft.com/office/drawing/2014/main" id="{E4B00130-70E1-544B-9A87-110DDC8CE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65325"/>
            <a:ext cx="2619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b="1"/>
              <a:t>.</a:t>
            </a:r>
          </a:p>
          <a:p>
            <a:pPr>
              <a:lnSpc>
                <a:spcPct val="60000"/>
              </a:lnSpc>
            </a:pPr>
            <a:r>
              <a:rPr lang="en-US" altLang="en-US" b="1"/>
              <a:t>.</a:t>
            </a:r>
          </a:p>
          <a:p>
            <a:pPr>
              <a:lnSpc>
                <a:spcPct val="60000"/>
              </a:lnSpc>
            </a:pPr>
            <a:r>
              <a:rPr lang="en-US" altLang="en-US" b="1"/>
              <a:t>.</a:t>
            </a:r>
          </a:p>
        </p:txBody>
      </p:sp>
      <p:sp>
        <p:nvSpPr>
          <p:cNvPr id="2100" name="Text Box 52">
            <a:extLst>
              <a:ext uri="{FF2B5EF4-FFF2-40B4-BE49-F238E27FC236}">
                <a16:creationId xmlns:a16="http://schemas.microsoft.com/office/drawing/2014/main" id="{649FE3FB-32FE-194E-B058-E97F1497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1242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2101" name="Text Box 53">
            <a:extLst>
              <a:ext uri="{FF2B5EF4-FFF2-40B4-BE49-F238E27FC236}">
                <a16:creationId xmlns:a16="http://schemas.microsoft.com/office/drawing/2014/main" id="{112E97E8-BF15-1E4B-B095-2B8FBA0E4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31242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2102" name="Text Box 54">
            <a:extLst>
              <a:ext uri="{FF2B5EF4-FFF2-40B4-BE49-F238E27FC236}">
                <a16:creationId xmlns:a16="http://schemas.microsoft.com/office/drawing/2014/main" id="{176E34AD-BA74-254E-A77C-855F3352A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1242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2103" name="Text Box 55">
            <a:extLst>
              <a:ext uri="{FF2B5EF4-FFF2-40B4-BE49-F238E27FC236}">
                <a16:creationId xmlns:a16="http://schemas.microsoft.com/office/drawing/2014/main" id="{144E594C-1257-E64F-B3BD-434144170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31242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2104" name="Text Box 56">
            <a:extLst>
              <a:ext uri="{FF2B5EF4-FFF2-40B4-BE49-F238E27FC236}">
                <a16:creationId xmlns:a16="http://schemas.microsoft.com/office/drawing/2014/main" id="{AC34481A-F6AC-1145-BE02-16984CC64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31242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2112" name="Line 64">
            <a:extLst>
              <a:ext uri="{FF2B5EF4-FFF2-40B4-BE49-F238E27FC236}">
                <a16:creationId xmlns:a16="http://schemas.microsoft.com/office/drawing/2014/main" id="{6A8DC9B0-0E79-1543-8E38-F14813EE0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3" y="3262313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3" name="Line 65">
            <a:extLst>
              <a:ext uri="{FF2B5EF4-FFF2-40B4-BE49-F238E27FC236}">
                <a16:creationId xmlns:a16="http://schemas.microsoft.com/office/drawing/2014/main" id="{E9C8FC15-C6AE-5745-9A26-C76B08E97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3" y="3262313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4" name="Line 66">
            <a:extLst>
              <a:ext uri="{FF2B5EF4-FFF2-40B4-BE49-F238E27FC236}">
                <a16:creationId xmlns:a16="http://schemas.microsoft.com/office/drawing/2014/main" id="{F44CDF55-8F92-3549-AF5A-EFE44878E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3262313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5" name="Line 67">
            <a:extLst>
              <a:ext uri="{FF2B5EF4-FFF2-40B4-BE49-F238E27FC236}">
                <a16:creationId xmlns:a16="http://schemas.microsoft.com/office/drawing/2014/main" id="{268332E9-2852-ED4A-A34D-3D3B6DC67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0200" y="3262313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6" name="Line 68">
            <a:extLst>
              <a:ext uri="{FF2B5EF4-FFF2-40B4-BE49-F238E27FC236}">
                <a16:creationId xmlns:a16="http://schemas.microsoft.com/office/drawing/2014/main" id="{A23889B4-BBAC-0749-A4E2-1E5C15E48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8975" y="3262313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8" name="Line 80">
            <a:extLst>
              <a:ext uri="{FF2B5EF4-FFF2-40B4-BE49-F238E27FC236}">
                <a16:creationId xmlns:a16="http://schemas.microsoft.com/office/drawing/2014/main" id="{C660E2E7-4489-DB43-B0C2-3AD251C5F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3252788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" name="Line 82">
            <a:extLst>
              <a:ext uri="{FF2B5EF4-FFF2-40B4-BE49-F238E27FC236}">
                <a16:creationId xmlns:a16="http://schemas.microsoft.com/office/drawing/2014/main" id="{CD8D8EBA-B964-BA47-81C6-CF531D3E92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525" y="1600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1" name="Text Box 83">
            <a:extLst>
              <a:ext uri="{FF2B5EF4-FFF2-40B4-BE49-F238E27FC236}">
                <a16:creationId xmlns:a16="http://schemas.microsoft.com/office/drawing/2014/main" id="{2B37D43F-B005-8548-8AED-176933C8B4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74650" y="2200275"/>
            <a:ext cx="742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energy</a:t>
            </a:r>
          </a:p>
        </p:txBody>
      </p:sp>
      <p:sp>
        <p:nvSpPr>
          <p:cNvPr id="2133" name="Line 85">
            <a:extLst>
              <a:ext uri="{FF2B5EF4-FFF2-40B4-BE49-F238E27FC236}">
                <a16:creationId xmlns:a16="http://schemas.microsoft.com/office/drawing/2014/main" id="{ECA9A5CB-B473-3E4F-B9B7-A089743DB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94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4" name="Line 86">
            <a:extLst>
              <a:ext uri="{FF2B5EF4-FFF2-40B4-BE49-F238E27FC236}">
                <a16:creationId xmlns:a16="http://schemas.microsoft.com/office/drawing/2014/main" id="{635C1444-51BE-804C-A40A-2F1443561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165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" name="Line 87">
            <a:extLst>
              <a:ext uri="{FF2B5EF4-FFF2-40B4-BE49-F238E27FC236}">
                <a16:creationId xmlns:a16="http://schemas.microsoft.com/office/drawing/2014/main" id="{2EFA3B64-6B98-8F4A-BA87-955AB638A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870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6" name="Line 88">
            <a:extLst>
              <a:ext uri="{FF2B5EF4-FFF2-40B4-BE49-F238E27FC236}">
                <a16:creationId xmlns:a16="http://schemas.microsoft.com/office/drawing/2014/main" id="{56F213A0-AF16-184E-AD81-B310982D2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79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7" name="Line 89">
            <a:extLst>
              <a:ext uri="{FF2B5EF4-FFF2-40B4-BE49-F238E27FC236}">
                <a16:creationId xmlns:a16="http://schemas.microsoft.com/office/drawing/2014/main" id="{8A2D5735-5772-E947-B5C6-A61EB9E78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641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" name="Line 90">
            <a:extLst>
              <a:ext uri="{FF2B5EF4-FFF2-40B4-BE49-F238E27FC236}">
                <a16:creationId xmlns:a16="http://schemas.microsoft.com/office/drawing/2014/main" id="{F2A939D1-B146-4A49-A6E0-C0D15CDC2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413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9" name="Line 91">
            <a:extLst>
              <a:ext uri="{FF2B5EF4-FFF2-40B4-BE49-F238E27FC236}">
                <a16:creationId xmlns:a16="http://schemas.microsoft.com/office/drawing/2014/main" id="{B0B94C11-2C09-2B4B-B0E9-9BEE5BA0B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1727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" name="Line 92">
            <a:extLst>
              <a:ext uri="{FF2B5EF4-FFF2-40B4-BE49-F238E27FC236}">
                <a16:creationId xmlns:a16="http://schemas.microsoft.com/office/drawing/2014/main" id="{E3D07D5F-ED22-3440-B2AD-AB5EA2B49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1803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1" name="Line 93">
            <a:extLst>
              <a:ext uri="{FF2B5EF4-FFF2-40B4-BE49-F238E27FC236}">
                <a16:creationId xmlns:a16="http://schemas.microsoft.com/office/drawing/2014/main" id="{E290F8E3-95EF-2B46-8D39-9293017E9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1955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2" name="Line 94">
            <a:extLst>
              <a:ext uri="{FF2B5EF4-FFF2-40B4-BE49-F238E27FC236}">
                <a16:creationId xmlns:a16="http://schemas.microsoft.com/office/drawing/2014/main" id="{748ADE34-BF41-3F4E-AC98-A0D5CCE43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184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7" name="Oval 99">
            <a:extLst>
              <a:ext uri="{FF2B5EF4-FFF2-40B4-BE49-F238E27FC236}">
                <a16:creationId xmlns:a16="http://schemas.microsoft.com/office/drawing/2014/main" id="{190E789B-5DD2-744C-865B-50769D51B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1600200"/>
            <a:ext cx="180975" cy="180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8" name="Oval 100">
            <a:extLst>
              <a:ext uri="{FF2B5EF4-FFF2-40B4-BE49-F238E27FC236}">
                <a16:creationId xmlns:a16="http://schemas.microsoft.com/office/drawing/2014/main" id="{0B66D1EE-3EE7-F445-A279-E122B45F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1600200"/>
            <a:ext cx="180975" cy="1809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9" name="Line 101">
            <a:extLst>
              <a:ext uri="{FF2B5EF4-FFF2-40B4-BE49-F238E27FC236}">
                <a16:creationId xmlns:a16="http://schemas.microsoft.com/office/drawing/2014/main" id="{DF89E2C9-669B-2842-A60E-51007A955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938" y="1690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3" name="Group 105">
            <a:extLst>
              <a:ext uri="{FF2B5EF4-FFF2-40B4-BE49-F238E27FC236}">
                <a16:creationId xmlns:a16="http://schemas.microsoft.com/office/drawing/2014/main" id="{4937B365-F277-1347-A5E6-D3835548DFE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676400"/>
            <a:ext cx="1219200" cy="1219200"/>
            <a:chOff x="1824" y="1968"/>
            <a:chExt cx="768" cy="720"/>
          </a:xfrm>
        </p:grpSpPr>
        <p:sp>
          <p:nvSpPr>
            <p:cNvPr id="2151" name="Arc 103">
              <a:extLst>
                <a:ext uri="{FF2B5EF4-FFF2-40B4-BE49-F238E27FC236}">
                  <a16:creationId xmlns:a16="http://schemas.microsoft.com/office/drawing/2014/main" id="{F6AB25D8-CB41-5746-B9F2-3B70156AE16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304"/>
              <a:ext cx="384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" name="Arc 104">
              <a:extLst>
                <a:ext uri="{FF2B5EF4-FFF2-40B4-BE49-F238E27FC236}">
                  <a16:creationId xmlns:a16="http://schemas.microsoft.com/office/drawing/2014/main" id="{A0545F45-8AE8-E74C-8029-F0F247457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8" y="1968"/>
              <a:ext cx="384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6" name="Text Box 108">
            <a:extLst>
              <a:ext uri="{FF2B5EF4-FFF2-40B4-BE49-F238E27FC236}">
                <a16:creationId xmlns:a16="http://schemas.microsoft.com/office/drawing/2014/main" id="{0CC50B2F-5EBD-1948-9A92-5B1639B99DB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133725" y="2200275"/>
            <a:ext cx="742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energy</a:t>
            </a:r>
          </a:p>
        </p:txBody>
      </p:sp>
      <p:sp>
        <p:nvSpPr>
          <p:cNvPr id="2157" name="Line 109">
            <a:extLst>
              <a:ext uri="{FF2B5EF4-FFF2-40B4-BE49-F238E27FC236}">
                <a16:creationId xmlns:a16="http://schemas.microsoft.com/office/drawing/2014/main" id="{5D7D6F72-A7C7-4E42-ACE7-8D3FF8F9A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600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" name="Line 110">
            <a:extLst>
              <a:ext uri="{FF2B5EF4-FFF2-40B4-BE49-F238E27FC236}">
                <a16:creationId xmlns:a16="http://schemas.microsoft.com/office/drawing/2014/main" id="{EACD2E44-AD0F-FE4F-BE6C-9FA78942C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" name="Text Box 111">
            <a:extLst>
              <a:ext uri="{FF2B5EF4-FFF2-40B4-BE49-F238E27FC236}">
                <a16:creationId xmlns:a16="http://schemas.microsoft.com/office/drawing/2014/main" id="{9394F15C-8939-4F4F-B322-7817348AD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75000"/>
            <a:ext cx="27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2160" name="Text Box 112">
            <a:extLst>
              <a:ext uri="{FF2B5EF4-FFF2-40B4-BE49-F238E27FC236}">
                <a16:creationId xmlns:a16="http://schemas.microsoft.com/office/drawing/2014/main" id="{1F085F98-057A-F84A-8085-4E5CA10DE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24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162" name="Text Box 114">
            <a:extLst>
              <a:ext uri="{FF2B5EF4-FFF2-40B4-BE49-F238E27FC236}">
                <a16:creationId xmlns:a16="http://schemas.microsoft.com/office/drawing/2014/main" id="{A4140A58-4CB1-F840-BCC7-25A5ABAC0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124200"/>
            <a:ext cx="476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π/a</a:t>
            </a:r>
          </a:p>
        </p:txBody>
      </p:sp>
      <p:sp>
        <p:nvSpPr>
          <p:cNvPr id="2164" name="Text Box 116">
            <a:extLst>
              <a:ext uri="{FF2B5EF4-FFF2-40B4-BE49-F238E27FC236}">
                <a16:creationId xmlns:a16="http://schemas.microsoft.com/office/drawing/2014/main" id="{78F9644C-931A-F64A-B3C7-A6FDABBEE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2305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Molecular orbital diagram</a:t>
            </a:r>
          </a:p>
        </p:txBody>
      </p:sp>
      <p:sp>
        <p:nvSpPr>
          <p:cNvPr id="2165" name="Text Box 117">
            <a:extLst>
              <a:ext uri="{FF2B5EF4-FFF2-40B4-BE49-F238E27FC236}">
                <a16:creationId xmlns:a16="http://schemas.microsoft.com/office/drawing/2014/main" id="{03C41F69-EB48-A948-AB5F-F9125D14E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57600"/>
            <a:ext cx="2143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Band structure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e Placeholder 3">
            <a:extLst>
              <a:ext uri="{FF2B5EF4-FFF2-40B4-BE49-F238E27FC236}">
                <a16:creationId xmlns:a16="http://schemas.microsoft.com/office/drawing/2014/main" id="{05AC103F-1567-3746-8B34-2323D41F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160" name="Footer Placeholder 4">
            <a:extLst>
              <a:ext uri="{FF2B5EF4-FFF2-40B4-BE49-F238E27FC236}">
                <a16:creationId xmlns:a16="http://schemas.microsoft.com/office/drawing/2014/main" id="{8D386071-F17A-1A47-99E4-514CEFA7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904A84B-397F-774A-A3E6-94DA3A897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Basis Sets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791C8D-D2BC-3243-96E9-A60150B01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514600"/>
          </a:xfrm>
        </p:spPr>
        <p:txBody>
          <a:bodyPr/>
          <a:lstStyle/>
          <a:p>
            <a:r>
              <a:rPr lang="en-US" altLang="en-US" sz="1600"/>
              <a:t>How to represent Ψº(r) </a:t>
            </a:r>
            <a:r>
              <a:rPr lang="en-US" altLang="en-US" sz="1200" baseline="30000"/>
              <a:t> </a:t>
            </a:r>
            <a:r>
              <a:rPr lang="en-US" altLang="en-US" sz="1600" u="sng"/>
              <a:t>within</a:t>
            </a:r>
            <a:r>
              <a:rPr lang="en-US" altLang="en-US" sz="1600"/>
              <a:t> the supercell?</a:t>
            </a:r>
          </a:p>
          <a:p>
            <a:r>
              <a:rPr lang="en-US" altLang="en-US" sz="1600" u="sng"/>
              <a:t>Atom-centered functions</a:t>
            </a:r>
            <a:r>
              <a:rPr lang="en-US" altLang="en-US" sz="1600"/>
              <a:t>:</a:t>
            </a:r>
          </a:p>
          <a:p>
            <a:pPr lvl="1"/>
            <a:r>
              <a:rPr lang="en-US" altLang="en-US" sz="1400"/>
              <a:t>Gaussians, slaters, numerical orbitals</a:t>
            </a:r>
          </a:p>
          <a:p>
            <a:pPr lvl="1"/>
            <a:r>
              <a:rPr lang="en-US" altLang="en-US" sz="1400"/>
              <a:t>Compact basis, but difficult to construct and to evaluate Hamiltonian</a:t>
            </a:r>
          </a:p>
          <a:p>
            <a:pPr lvl="1"/>
            <a:r>
              <a:rPr lang="en-US" altLang="en-US" sz="1400"/>
              <a:t>Implemented in Crystal, DMol, and ADF codes</a:t>
            </a:r>
          </a:p>
          <a:p>
            <a:r>
              <a:rPr lang="en-US" altLang="en-US" sz="1600" u="sng"/>
              <a:t>Plane-wave functions</a:t>
            </a:r>
            <a:r>
              <a:rPr lang="en-US" altLang="en-US" sz="1600"/>
              <a:t>:</a:t>
            </a:r>
          </a:p>
          <a:p>
            <a:pPr lvl="1"/>
            <a:r>
              <a:rPr lang="en-US" altLang="en-US" sz="1400"/>
              <a:t>“Particle-in-a-box” basis, especially suited to freely propagating electrons</a:t>
            </a:r>
          </a:p>
          <a:p>
            <a:pPr lvl="1"/>
            <a:r>
              <a:rPr lang="en-US" altLang="en-US" sz="1400"/>
              <a:t>Not very “atom-like”, but extremely easy to construct and to evaluate Hamiltonian</a:t>
            </a:r>
          </a:p>
          <a:p>
            <a:pPr lvl="1"/>
            <a:r>
              <a:rPr lang="en-US" altLang="en-US" sz="1400"/>
              <a:t>Implemented in Vasp, CASTEP, CPMD, … 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AD56DE52-80B4-E94E-B872-65BE6712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4318000"/>
            <a:ext cx="1076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ψº = </a:t>
            </a:r>
            <a:r>
              <a:rPr lang="en-US" altLang="en-US" sz="1600">
                <a:sym typeface="Symbol" pitchFamily="2" charset="2"/>
              </a:rPr>
              <a:t></a:t>
            </a:r>
            <a:r>
              <a:rPr lang="en-US" altLang="en-US" sz="1600"/>
              <a:t> χ</a:t>
            </a:r>
            <a:r>
              <a:rPr lang="en-US" altLang="en-US" sz="1600" baseline="30000"/>
              <a:t>1s</a:t>
            </a: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80019E39-140F-5242-9403-396B636C1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43513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8CAAE97A-A704-8347-A229-6DAC0EA0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351338"/>
            <a:ext cx="347662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9681FEAF-49C0-FB4C-82EC-94050E538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43513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5ACF1EDE-74E7-8246-9C63-954663C7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43513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FC56824E-80CF-244B-B3D3-1C1BF508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4351338"/>
            <a:ext cx="347662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3F7376FE-D76F-2949-802A-E2A45DEB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513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31FEB5CD-A759-5D45-A136-29AFB7A2A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63" y="43513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74F52A47-3707-CC4E-8A33-AFC6C1E77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3937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EF27595F-3D12-4F49-821F-7202B91CF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937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4A634B67-88AC-7444-8B25-AC8C7596C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3" y="3937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81D48B1F-5294-4246-95DC-1B96DCE56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937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71DBD33E-E9F6-2F4A-AFCD-FE160246F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937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D8B16448-F4C1-CE40-BA38-47D997FD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913" y="3937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3CC9CDB9-FF0F-E64F-B28A-BA1E7DAD1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3937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A950C8ED-F998-7A4D-8622-45DF5C1AC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40798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D725C546-DF11-F943-BBB0-CB19315D3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475" y="40798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1">
            <a:extLst>
              <a:ext uri="{FF2B5EF4-FFF2-40B4-BE49-F238E27FC236}">
                <a16:creationId xmlns:a16="http://schemas.microsoft.com/office/drawing/2014/main" id="{C35468F9-4483-2143-B8DD-A73E86A41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40798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C80FAB6A-F183-4246-8F99-8E35F5582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40798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FD8C19B5-B1EC-9745-9A64-A03FFC1DA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40798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FB5B2A7B-BE14-E44C-950B-CD4964014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950" y="40798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90543C1C-CAC6-8545-B909-004634DCC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4450" y="40798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97C73219-870D-DC49-AB6A-22EC4AB8B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563" y="40798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27">
            <a:extLst>
              <a:ext uri="{FF2B5EF4-FFF2-40B4-BE49-F238E27FC236}">
                <a16:creationId xmlns:a16="http://schemas.microsoft.com/office/drawing/2014/main" id="{92D52EE0-0202-044D-A24F-B2FF61B84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6154738"/>
            <a:ext cx="71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88" name="Group 28">
            <a:extLst>
              <a:ext uri="{FF2B5EF4-FFF2-40B4-BE49-F238E27FC236}">
                <a16:creationId xmlns:a16="http://schemas.microsoft.com/office/drawing/2014/main" id="{1A746FA8-6156-A448-8A6A-F916C9E59F45}"/>
              </a:ext>
            </a:extLst>
          </p:cNvPr>
          <p:cNvGrpSpPr>
            <a:grpSpLocks/>
          </p:cNvGrpSpPr>
          <p:nvPr/>
        </p:nvGrpSpPr>
        <p:grpSpPr bwMode="auto">
          <a:xfrm>
            <a:off x="1598613" y="5029200"/>
            <a:ext cx="4953000" cy="304800"/>
            <a:chOff x="864" y="1680"/>
            <a:chExt cx="2016" cy="192"/>
          </a:xfrm>
        </p:grpSpPr>
        <p:grpSp>
          <p:nvGrpSpPr>
            <p:cNvPr id="15389" name="Group 29">
              <a:extLst>
                <a:ext uri="{FF2B5EF4-FFF2-40B4-BE49-F238E27FC236}">
                  <a16:creationId xmlns:a16="http://schemas.microsoft.com/office/drawing/2014/main" id="{C045537F-EBED-7C43-B30A-7BD26B8B4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680"/>
              <a:ext cx="288" cy="192"/>
              <a:chOff x="576" y="1488"/>
              <a:chExt cx="384" cy="192"/>
            </a:xfrm>
          </p:grpSpPr>
          <p:sp>
            <p:nvSpPr>
              <p:cNvPr id="15390" name="Arc 30">
                <a:extLst>
                  <a:ext uri="{FF2B5EF4-FFF2-40B4-BE49-F238E27FC236}">
                    <a16:creationId xmlns:a16="http://schemas.microsoft.com/office/drawing/2014/main" id="{C1B18A7E-0D74-704D-94E0-04529027B77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Arc 31">
                <a:extLst>
                  <a:ext uri="{FF2B5EF4-FFF2-40B4-BE49-F238E27FC236}">
                    <a16:creationId xmlns:a16="http://schemas.microsoft.com/office/drawing/2014/main" id="{70341052-9597-4740-A2F8-4BDF36F4E4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Arc 32">
                <a:extLst>
                  <a:ext uri="{FF2B5EF4-FFF2-40B4-BE49-F238E27FC236}">
                    <a16:creationId xmlns:a16="http://schemas.microsoft.com/office/drawing/2014/main" id="{E42BE620-F475-C44F-B83F-28A5F7AE2EB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Arc 33">
                <a:extLst>
                  <a:ext uri="{FF2B5EF4-FFF2-40B4-BE49-F238E27FC236}">
                    <a16:creationId xmlns:a16="http://schemas.microsoft.com/office/drawing/2014/main" id="{782208AD-6A53-8542-9134-35E9DB71C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94" name="Group 34">
              <a:extLst>
                <a:ext uri="{FF2B5EF4-FFF2-40B4-BE49-F238E27FC236}">
                  <a16:creationId xmlns:a16="http://schemas.microsoft.com/office/drawing/2014/main" id="{3DF1EF9A-D8C8-754D-8DD9-42C599902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80"/>
              <a:ext cx="288" cy="192"/>
              <a:chOff x="576" y="1488"/>
              <a:chExt cx="384" cy="192"/>
            </a:xfrm>
          </p:grpSpPr>
          <p:sp>
            <p:nvSpPr>
              <p:cNvPr id="15395" name="Arc 35">
                <a:extLst>
                  <a:ext uri="{FF2B5EF4-FFF2-40B4-BE49-F238E27FC236}">
                    <a16:creationId xmlns:a16="http://schemas.microsoft.com/office/drawing/2014/main" id="{BF23C402-8627-D64E-A8C8-0BF49455671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Arc 36">
                <a:extLst>
                  <a:ext uri="{FF2B5EF4-FFF2-40B4-BE49-F238E27FC236}">
                    <a16:creationId xmlns:a16="http://schemas.microsoft.com/office/drawing/2014/main" id="{7C193888-43A9-2645-AD00-9116522DFC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Arc 37">
                <a:extLst>
                  <a:ext uri="{FF2B5EF4-FFF2-40B4-BE49-F238E27FC236}">
                    <a16:creationId xmlns:a16="http://schemas.microsoft.com/office/drawing/2014/main" id="{756FD490-4CF4-0B4E-BB66-2E9A17478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Arc 38">
                <a:extLst>
                  <a:ext uri="{FF2B5EF4-FFF2-40B4-BE49-F238E27FC236}">
                    <a16:creationId xmlns:a16="http://schemas.microsoft.com/office/drawing/2014/main" id="{B89EBBC8-10FF-0848-AB57-72D537A14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99" name="Group 39">
              <a:extLst>
                <a:ext uri="{FF2B5EF4-FFF2-40B4-BE49-F238E27FC236}">
                  <a16:creationId xmlns:a16="http://schemas.microsoft.com/office/drawing/2014/main" id="{BA7B5DE9-CBA9-F44C-98DC-588C9A3C2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680"/>
              <a:ext cx="288" cy="192"/>
              <a:chOff x="576" y="1488"/>
              <a:chExt cx="384" cy="192"/>
            </a:xfrm>
          </p:grpSpPr>
          <p:sp>
            <p:nvSpPr>
              <p:cNvPr id="15400" name="Arc 40">
                <a:extLst>
                  <a:ext uri="{FF2B5EF4-FFF2-40B4-BE49-F238E27FC236}">
                    <a16:creationId xmlns:a16="http://schemas.microsoft.com/office/drawing/2014/main" id="{D0D35F63-E5AE-B549-83A6-EB845807343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1" name="Arc 41">
                <a:extLst>
                  <a:ext uri="{FF2B5EF4-FFF2-40B4-BE49-F238E27FC236}">
                    <a16:creationId xmlns:a16="http://schemas.microsoft.com/office/drawing/2014/main" id="{7762BF17-9EB1-5241-8896-9D9B72675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Arc 42">
                <a:extLst>
                  <a:ext uri="{FF2B5EF4-FFF2-40B4-BE49-F238E27FC236}">
                    <a16:creationId xmlns:a16="http://schemas.microsoft.com/office/drawing/2014/main" id="{5661E591-FCF6-9A49-AA51-BD75CA0555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3" name="Arc 43">
                <a:extLst>
                  <a:ext uri="{FF2B5EF4-FFF2-40B4-BE49-F238E27FC236}">
                    <a16:creationId xmlns:a16="http://schemas.microsoft.com/office/drawing/2014/main" id="{7627ACB1-0273-1B45-8C3F-F87CE54A1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04" name="Group 44">
              <a:extLst>
                <a:ext uri="{FF2B5EF4-FFF2-40B4-BE49-F238E27FC236}">
                  <a16:creationId xmlns:a16="http://schemas.microsoft.com/office/drawing/2014/main" id="{718BD3DE-07A1-9946-96A7-ADF7368C1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288" cy="192"/>
              <a:chOff x="576" y="1488"/>
              <a:chExt cx="384" cy="192"/>
            </a:xfrm>
          </p:grpSpPr>
          <p:sp>
            <p:nvSpPr>
              <p:cNvPr id="15405" name="Arc 45">
                <a:extLst>
                  <a:ext uri="{FF2B5EF4-FFF2-40B4-BE49-F238E27FC236}">
                    <a16:creationId xmlns:a16="http://schemas.microsoft.com/office/drawing/2014/main" id="{0A65174E-61C3-1648-B4E2-55CE1CABE5C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6" name="Arc 46">
                <a:extLst>
                  <a:ext uri="{FF2B5EF4-FFF2-40B4-BE49-F238E27FC236}">
                    <a16:creationId xmlns:a16="http://schemas.microsoft.com/office/drawing/2014/main" id="{634FB38B-26FF-BA41-B6B9-5FF327C6BF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7" name="Arc 47">
                <a:extLst>
                  <a:ext uri="{FF2B5EF4-FFF2-40B4-BE49-F238E27FC236}">
                    <a16:creationId xmlns:a16="http://schemas.microsoft.com/office/drawing/2014/main" id="{C5DAECF9-C5CB-BD49-9BB4-55117CAFE2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8" name="Arc 48">
                <a:extLst>
                  <a:ext uri="{FF2B5EF4-FFF2-40B4-BE49-F238E27FC236}">
                    <a16:creationId xmlns:a16="http://schemas.microsoft.com/office/drawing/2014/main" id="{6CC0251C-F6BB-1745-929E-73119BC5A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09" name="Group 49">
              <a:extLst>
                <a:ext uri="{FF2B5EF4-FFF2-40B4-BE49-F238E27FC236}">
                  <a16:creationId xmlns:a16="http://schemas.microsoft.com/office/drawing/2014/main" id="{74D91A78-C51B-CA41-BFB2-D08FDFBA9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680"/>
              <a:ext cx="288" cy="192"/>
              <a:chOff x="576" y="1488"/>
              <a:chExt cx="384" cy="192"/>
            </a:xfrm>
          </p:grpSpPr>
          <p:sp>
            <p:nvSpPr>
              <p:cNvPr id="15410" name="Arc 50">
                <a:extLst>
                  <a:ext uri="{FF2B5EF4-FFF2-40B4-BE49-F238E27FC236}">
                    <a16:creationId xmlns:a16="http://schemas.microsoft.com/office/drawing/2014/main" id="{DC5BED70-F67E-014C-9358-1E3DFDD0ACC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1" name="Arc 51">
                <a:extLst>
                  <a:ext uri="{FF2B5EF4-FFF2-40B4-BE49-F238E27FC236}">
                    <a16:creationId xmlns:a16="http://schemas.microsoft.com/office/drawing/2014/main" id="{11DFFD8D-DFD1-5146-A1A9-39606FAA89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2" name="Arc 52">
                <a:extLst>
                  <a:ext uri="{FF2B5EF4-FFF2-40B4-BE49-F238E27FC236}">
                    <a16:creationId xmlns:a16="http://schemas.microsoft.com/office/drawing/2014/main" id="{6F80FD66-FB42-4943-889E-EA0E0E7B3F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3" name="Arc 53">
                <a:extLst>
                  <a:ext uri="{FF2B5EF4-FFF2-40B4-BE49-F238E27FC236}">
                    <a16:creationId xmlns:a16="http://schemas.microsoft.com/office/drawing/2014/main" id="{F1597D50-C846-1745-BC4B-60791CEDB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14" name="Group 54">
              <a:extLst>
                <a:ext uri="{FF2B5EF4-FFF2-40B4-BE49-F238E27FC236}">
                  <a16:creationId xmlns:a16="http://schemas.microsoft.com/office/drawing/2014/main" id="{FA774B7F-B5E3-0449-B663-633AF7593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680"/>
              <a:ext cx="288" cy="192"/>
              <a:chOff x="576" y="1488"/>
              <a:chExt cx="384" cy="192"/>
            </a:xfrm>
          </p:grpSpPr>
          <p:sp>
            <p:nvSpPr>
              <p:cNvPr id="15415" name="Arc 55">
                <a:extLst>
                  <a:ext uri="{FF2B5EF4-FFF2-40B4-BE49-F238E27FC236}">
                    <a16:creationId xmlns:a16="http://schemas.microsoft.com/office/drawing/2014/main" id="{9375CBA2-B59B-4E44-8833-47F40A6FB9D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6" name="Arc 56">
                <a:extLst>
                  <a:ext uri="{FF2B5EF4-FFF2-40B4-BE49-F238E27FC236}">
                    <a16:creationId xmlns:a16="http://schemas.microsoft.com/office/drawing/2014/main" id="{8EFFE9B2-81AF-CC4C-A836-F5156E55D2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7" name="Arc 57">
                <a:extLst>
                  <a:ext uri="{FF2B5EF4-FFF2-40B4-BE49-F238E27FC236}">
                    <a16:creationId xmlns:a16="http://schemas.microsoft.com/office/drawing/2014/main" id="{ECAC204D-CB58-404F-B608-64DF0BC17E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8" name="Arc 58">
                <a:extLst>
                  <a:ext uri="{FF2B5EF4-FFF2-40B4-BE49-F238E27FC236}">
                    <a16:creationId xmlns:a16="http://schemas.microsoft.com/office/drawing/2014/main" id="{626E1212-1A34-6D44-96CE-4207DFEE1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19" name="Group 59">
              <a:extLst>
                <a:ext uri="{FF2B5EF4-FFF2-40B4-BE49-F238E27FC236}">
                  <a16:creationId xmlns:a16="http://schemas.microsoft.com/office/drawing/2014/main" id="{7F7F1FCC-4F8A-9244-8282-EF6BAD176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15420" name="Arc 60">
                <a:extLst>
                  <a:ext uri="{FF2B5EF4-FFF2-40B4-BE49-F238E27FC236}">
                    <a16:creationId xmlns:a16="http://schemas.microsoft.com/office/drawing/2014/main" id="{598C63EA-B5D1-1949-AD31-BD5E1A51547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1" name="Arc 61">
                <a:extLst>
                  <a:ext uri="{FF2B5EF4-FFF2-40B4-BE49-F238E27FC236}">
                    <a16:creationId xmlns:a16="http://schemas.microsoft.com/office/drawing/2014/main" id="{35E96751-DEF5-1647-996C-D3B1454B5D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2" name="Arc 62">
                <a:extLst>
                  <a:ext uri="{FF2B5EF4-FFF2-40B4-BE49-F238E27FC236}">
                    <a16:creationId xmlns:a16="http://schemas.microsoft.com/office/drawing/2014/main" id="{CB7D69ED-6025-7D46-80F1-33DC7D3241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3" name="Arc 63">
                <a:extLst>
                  <a:ext uri="{FF2B5EF4-FFF2-40B4-BE49-F238E27FC236}">
                    <a16:creationId xmlns:a16="http://schemas.microsoft.com/office/drawing/2014/main" id="{1D056607-56BC-4842-AD41-27044C658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24" name="Group 64">
              <a:extLst>
                <a:ext uri="{FF2B5EF4-FFF2-40B4-BE49-F238E27FC236}">
                  <a16:creationId xmlns:a16="http://schemas.microsoft.com/office/drawing/2014/main" id="{8A8D9BE5-35DE-F24E-925E-DFD50E8C8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15425" name="Arc 65">
                <a:extLst>
                  <a:ext uri="{FF2B5EF4-FFF2-40B4-BE49-F238E27FC236}">
                    <a16:creationId xmlns:a16="http://schemas.microsoft.com/office/drawing/2014/main" id="{A0A95E5C-5F68-B840-AA7D-CDF8C959BB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6" name="Arc 66">
                <a:extLst>
                  <a:ext uri="{FF2B5EF4-FFF2-40B4-BE49-F238E27FC236}">
                    <a16:creationId xmlns:a16="http://schemas.microsoft.com/office/drawing/2014/main" id="{32C7E0A6-2183-0544-A6F3-A86D28BAE0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7" name="Arc 67">
                <a:extLst>
                  <a:ext uri="{FF2B5EF4-FFF2-40B4-BE49-F238E27FC236}">
                    <a16:creationId xmlns:a16="http://schemas.microsoft.com/office/drawing/2014/main" id="{79668CF6-F0BC-394D-8C2A-8BE1FE7510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8" name="Arc 68">
                <a:extLst>
                  <a:ext uri="{FF2B5EF4-FFF2-40B4-BE49-F238E27FC236}">
                    <a16:creationId xmlns:a16="http://schemas.microsoft.com/office/drawing/2014/main" id="{6AC3BBA6-9177-6044-AD34-578044774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429" name="Line 69">
            <a:extLst>
              <a:ext uri="{FF2B5EF4-FFF2-40B4-BE49-F238E27FC236}">
                <a16:creationId xmlns:a16="http://schemas.microsoft.com/office/drawing/2014/main" id="{31106AB0-2058-E047-9D6C-DB7DBD52E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013" y="3886200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0" name="Line 70">
            <a:extLst>
              <a:ext uri="{FF2B5EF4-FFF2-40B4-BE49-F238E27FC236}">
                <a16:creationId xmlns:a16="http://schemas.microsoft.com/office/drawing/2014/main" id="{EFFD36ED-3C2A-8C4E-B5FF-4C8A72D26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886200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431" name="Group 71">
            <a:extLst>
              <a:ext uri="{FF2B5EF4-FFF2-40B4-BE49-F238E27FC236}">
                <a16:creationId xmlns:a16="http://schemas.microsoft.com/office/drawing/2014/main" id="{C4DAB1BC-52E3-CD43-A095-4E1A4A04BD1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562600"/>
            <a:ext cx="2476500" cy="304800"/>
            <a:chOff x="864" y="1680"/>
            <a:chExt cx="2016" cy="192"/>
          </a:xfrm>
        </p:grpSpPr>
        <p:grpSp>
          <p:nvGrpSpPr>
            <p:cNvPr id="15432" name="Group 72">
              <a:extLst>
                <a:ext uri="{FF2B5EF4-FFF2-40B4-BE49-F238E27FC236}">
                  <a16:creationId xmlns:a16="http://schemas.microsoft.com/office/drawing/2014/main" id="{A757B064-4128-4146-8FE0-F4B5924797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680"/>
              <a:ext cx="288" cy="192"/>
              <a:chOff x="576" y="1488"/>
              <a:chExt cx="384" cy="192"/>
            </a:xfrm>
          </p:grpSpPr>
          <p:sp>
            <p:nvSpPr>
              <p:cNvPr id="15433" name="Arc 73">
                <a:extLst>
                  <a:ext uri="{FF2B5EF4-FFF2-40B4-BE49-F238E27FC236}">
                    <a16:creationId xmlns:a16="http://schemas.microsoft.com/office/drawing/2014/main" id="{FE10D840-9913-9B4B-86CC-88A05BE294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4" name="Arc 74">
                <a:extLst>
                  <a:ext uri="{FF2B5EF4-FFF2-40B4-BE49-F238E27FC236}">
                    <a16:creationId xmlns:a16="http://schemas.microsoft.com/office/drawing/2014/main" id="{B2D15E13-BC73-0A48-B93D-C58AB7C649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5" name="Arc 75">
                <a:extLst>
                  <a:ext uri="{FF2B5EF4-FFF2-40B4-BE49-F238E27FC236}">
                    <a16:creationId xmlns:a16="http://schemas.microsoft.com/office/drawing/2014/main" id="{A00355F4-FFD7-C945-8455-0A6D7C83AD1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6" name="Arc 76">
                <a:extLst>
                  <a:ext uri="{FF2B5EF4-FFF2-40B4-BE49-F238E27FC236}">
                    <a16:creationId xmlns:a16="http://schemas.microsoft.com/office/drawing/2014/main" id="{0E9BF699-5535-474D-9A2E-DA2D1F9E7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37" name="Group 77">
              <a:extLst>
                <a:ext uri="{FF2B5EF4-FFF2-40B4-BE49-F238E27FC236}">
                  <a16:creationId xmlns:a16="http://schemas.microsoft.com/office/drawing/2014/main" id="{83BB0041-75EF-794C-BDF4-7006526F5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80"/>
              <a:ext cx="288" cy="192"/>
              <a:chOff x="576" y="1488"/>
              <a:chExt cx="384" cy="192"/>
            </a:xfrm>
          </p:grpSpPr>
          <p:sp>
            <p:nvSpPr>
              <p:cNvPr id="15438" name="Arc 78">
                <a:extLst>
                  <a:ext uri="{FF2B5EF4-FFF2-40B4-BE49-F238E27FC236}">
                    <a16:creationId xmlns:a16="http://schemas.microsoft.com/office/drawing/2014/main" id="{3CB84DFB-4BB1-AE47-84F5-6B38D7DC7A8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9" name="Arc 79">
                <a:extLst>
                  <a:ext uri="{FF2B5EF4-FFF2-40B4-BE49-F238E27FC236}">
                    <a16:creationId xmlns:a16="http://schemas.microsoft.com/office/drawing/2014/main" id="{4943A38A-AA11-E74E-AE5A-3508B98ECD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0" name="Arc 80">
                <a:extLst>
                  <a:ext uri="{FF2B5EF4-FFF2-40B4-BE49-F238E27FC236}">
                    <a16:creationId xmlns:a16="http://schemas.microsoft.com/office/drawing/2014/main" id="{C0B4F668-5CE3-A84B-A548-AA1BC2007A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Arc 81">
                <a:extLst>
                  <a:ext uri="{FF2B5EF4-FFF2-40B4-BE49-F238E27FC236}">
                    <a16:creationId xmlns:a16="http://schemas.microsoft.com/office/drawing/2014/main" id="{DC303C39-8641-F644-9340-BA9B44C50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42" name="Group 82">
              <a:extLst>
                <a:ext uri="{FF2B5EF4-FFF2-40B4-BE49-F238E27FC236}">
                  <a16:creationId xmlns:a16="http://schemas.microsoft.com/office/drawing/2014/main" id="{E46F8A8B-2F2A-E14C-B284-BE8915594A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680"/>
              <a:ext cx="288" cy="192"/>
              <a:chOff x="576" y="1488"/>
              <a:chExt cx="384" cy="192"/>
            </a:xfrm>
          </p:grpSpPr>
          <p:sp>
            <p:nvSpPr>
              <p:cNvPr id="15443" name="Arc 83">
                <a:extLst>
                  <a:ext uri="{FF2B5EF4-FFF2-40B4-BE49-F238E27FC236}">
                    <a16:creationId xmlns:a16="http://schemas.microsoft.com/office/drawing/2014/main" id="{7B432A14-346A-334A-8B45-15244B500A0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4" name="Arc 84">
                <a:extLst>
                  <a:ext uri="{FF2B5EF4-FFF2-40B4-BE49-F238E27FC236}">
                    <a16:creationId xmlns:a16="http://schemas.microsoft.com/office/drawing/2014/main" id="{21588626-DD07-724A-B985-09BA531E91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5" name="Arc 85">
                <a:extLst>
                  <a:ext uri="{FF2B5EF4-FFF2-40B4-BE49-F238E27FC236}">
                    <a16:creationId xmlns:a16="http://schemas.microsoft.com/office/drawing/2014/main" id="{B0CCA51E-920F-A84B-B879-0887D0877A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6" name="Arc 86">
                <a:extLst>
                  <a:ext uri="{FF2B5EF4-FFF2-40B4-BE49-F238E27FC236}">
                    <a16:creationId xmlns:a16="http://schemas.microsoft.com/office/drawing/2014/main" id="{72DF9DE9-0CC4-0B49-9846-41CC95DA8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47" name="Group 87">
              <a:extLst>
                <a:ext uri="{FF2B5EF4-FFF2-40B4-BE49-F238E27FC236}">
                  <a16:creationId xmlns:a16="http://schemas.microsoft.com/office/drawing/2014/main" id="{79EA3233-BBE6-5D4A-970B-60E51F046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288" cy="192"/>
              <a:chOff x="576" y="1488"/>
              <a:chExt cx="384" cy="192"/>
            </a:xfrm>
          </p:grpSpPr>
          <p:sp>
            <p:nvSpPr>
              <p:cNvPr id="15448" name="Arc 88">
                <a:extLst>
                  <a:ext uri="{FF2B5EF4-FFF2-40B4-BE49-F238E27FC236}">
                    <a16:creationId xmlns:a16="http://schemas.microsoft.com/office/drawing/2014/main" id="{7F46BF31-ADA1-084D-B230-C1B2EEAAA2A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9" name="Arc 89">
                <a:extLst>
                  <a:ext uri="{FF2B5EF4-FFF2-40B4-BE49-F238E27FC236}">
                    <a16:creationId xmlns:a16="http://schemas.microsoft.com/office/drawing/2014/main" id="{540F9387-7913-0842-A193-B48ECCAD53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0" name="Arc 90">
                <a:extLst>
                  <a:ext uri="{FF2B5EF4-FFF2-40B4-BE49-F238E27FC236}">
                    <a16:creationId xmlns:a16="http://schemas.microsoft.com/office/drawing/2014/main" id="{048F9A83-A2AB-134A-893E-439A909A68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1" name="Arc 91">
                <a:extLst>
                  <a:ext uri="{FF2B5EF4-FFF2-40B4-BE49-F238E27FC236}">
                    <a16:creationId xmlns:a16="http://schemas.microsoft.com/office/drawing/2014/main" id="{213FEA41-EBC2-CD44-8D90-74948FA2F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52" name="Group 92">
              <a:extLst>
                <a:ext uri="{FF2B5EF4-FFF2-40B4-BE49-F238E27FC236}">
                  <a16:creationId xmlns:a16="http://schemas.microsoft.com/office/drawing/2014/main" id="{99F49BB4-1194-6149-9404-0AE191A3E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680"/>
              <a:ext cx="288" cy="192"/>
              <a:chOff x="576" y="1488"/>
              <a:chExt cx="384" cy="192"/>
            </a:xfrm>
          </p:grpSpPr>
          <p:sp>
            <p:nvSpPr>
              <p:cNvPr id="15453" name="Arc 93">
                <a:extLst>
                  <a:ext uri="{FF2B5EF4-FFF2-40B4-BE49-F238E27FC236}">
                    <a16:creationId xmlns:a16="http://schemas.microsoft.com/office/drawing/2014/main" id="{0B75E846-EB24-FA40-8877-71AF1B6F713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4" name="Arc 94">
                <a:extLst>
                  <a:ext uri="{FF2B5EF4-FFF2-40B4-BE49-F238E27FC236}">
                    <a16:creationId xmlns:a16="http://schemas.microsoft.com/office/drawing/2014/main" id="{3583379E-7EA6-B24F-84C4-31334A70346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5" name="Arc 95">
                <a:extLst>
                  <a:ext uri="{FF2B5EF4-FFF2-40B4-BE49-F238E27FC236}">
                    <a16:creationId xmlns:a16="http://schemas.microsoft.com/office/drawing/2014/main" id="{5E382C8D-F69E-1547-A9E8-85BF189A55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6" name="Arc 96">
                <a:extLst>
                  <a:ext uri="{FF2B5EF4-FFF2-40B4-BE49-F238E27FC236}">
                    <a16:creationId xmlns:a16="http://schemas.microsoft.com/office/drawing/2014/main" id="{C6326EFC-7D77-6D42-9A45-6F0E8C642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57" name="Group 97">
              <a:extLst>
                <a:ext uri="{FF2B5EF4-FFF2-40B4-BE49-F238E27FC236}">
                  <a16:creationId xmlns:a16="http://schemas.microsoft.com/office/drawing/2014/main" id="{8211DD99-8A2A-BF4F-BADB-9D8D7088EA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680"/>
              <a:ext cx="288" cy="192"/>
              <a:chOff x="576" y="1488"/>
              <a:chExt cx="384" cy="192"/>
            </a:xfrm>
          </p:grpSpPr>
          <p:sp>
            <p:nvSpPr>
              <p:cNvPr id="15458" name="Arc 98">
                <a:extLst>
                  <a:ext uri="{FF2B5EF4-FFF2-40B4-BE49-F238E27FC236}">
                    <a16:creationId xmlns:a16="http://schemas.microsoft.com/office/drawing/2014/main" id="{A1AA3FFC-FA54-FB40-AD42-4BCD014DCEF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9" name="Arc 99">
                <a:extLst>
                  <a:ext uri="{FF2B5EF4-FFF2-40B4-BE49-F238E27FC236}">
                    <a16:creationId xmlns:a16="http://schemas.microsoft.com/office/drawing/2014/main" id="{B2280A47-0D61-E540-904C-EBE6215457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0" name="Arc 100">
                <a:extLst>
                  <a:ext uri="{FF2B5EF4-FFF2-40B4-BE49-F238E27FC236}">
                    <a16:creationId xmlns:a16="http://schemas.microsoft.com/office/drawing/2014/main" id="{416B053F-4648-9B4C-ABCE-D1E018848E1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1" name="Arc 101">
                <a:extLst>
                  <a:ext uri="{FF2B5EF4-FFF2-40B4-BE49-F238E27FC236}">
                    <a16:creationId xmlns:a16="http://schemas.microsoft.com/office/drawing/2014/main" id="{778BA2B8-CD7D-3F4F-8604-4E92FCE6B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62" name="Group 102">
              <a:extLst>
                <a:ext uri="{FF2B5EF4-FFF2-40B4-BE49-F238E27FC236}">
                  <a16:creationId xmlns:a16="http://schemas.microsoft.com/office/drawing/2014/main" id="{1D6BDA25-1EDB-6F4B-B111-D630E8C22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15463" name="Arc 103">
                <a:extLst>
                  <a:ext uri="{FF2B5EF4-FFF2-40B4-BE49-F238E27FC236}">
                    <a16:creationId xmlns:a16="http://schemas.microsoft.com/office/drawing/2014/main" id="{0FECE12C-CC66-4F4F-8015-F0A04354B92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4" name="Arc 104">
                <a:extLst>
                  <a:ext uri="{FF2B5EF4-FFF2-40B4-BE49-F238E27FC236}">
                    <a16:creationId xmlns:a16="http://schemas.microsoft.com/office/drawing/2014/main" id="{7578DE06-88B3-AD40-AAF9-36924F4DAD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5" name="Arc 105">
                <a:extLst>
                  <a:ext uri="{FF2B5EF4-FFF2-40B4-BE49-F238E27FC236}">
                    <a16:creationId xmlns:a16="http://schemas.microsoft.com/office/drawing/2014/main" id="{88EA8F17-30F6-BF43-A90C-9C799F7952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6" name="Arc 106">
                <a:extLst>
                  <a:ext uri="{FF2B5EF4-FFF2-40B4-BE49-F238E27FC236}">
                    <a16:creationId xmlns:a16="http://schemas.microsoft.com/office/drawing/2014/main" id="{1E77D0D5-2603-D94E-B888-E4A5E003E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67" name="Group 107">
              <a:extLst>
                <a:ext uri="{FF2B5EF4-FFF2-40B4-BE49-F238E27FC236}">
                  <a16:creationId xmlns:a16="http://schemas.microsoft.com/office/drawing/2014/main" id="{5B25CC30-08AF-5043-8EC9-6BEB59987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15468" name="Arc 108">
                <a:extLst>
                  <a:ext uri="{FF2B5EF4-FFF2-40B4-BE49-F238E27FC236}">
                    <a16:creationId xmlns:a16="http://schemas.microsoft.com/office/drawing/2014/main" id="{EC5D6206-9BE3-EB48-A353-7CFD3A728FF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9" name="Arc 109">
                <a:extLst>
                  <a:ext uri="{FF2B5EF4-FFF2-40B4-BE49-F238E27FC236}">
                    <a16:creationId xmlns:a16="http://schemas.microsoft.com/office/drawing/2014/main" id="{A53974D3-6CCF-2B42-8675-C23A421B58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0" name="Arc 110">
                <a:extLst>
                  <a:ext uri="{FF2B5EF4-FFF2-40B4-BE49-F238E27FC236}">
                    <a16:creationId xmlns:a16="http://schemas.microsoft.com/office/drawing/2014/main" id="{3653D5D2-BD4C-3145-B7C2-DF0D7119CF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1" name="Arc 111">
                <a:extLst>
                  <a:ext uri="{FF2B5EF4-FFF2-40B4-BE49-F238E27FC236}">
                    <a16:creationId xmlns:a16="http://schemas.microsoft.com/office/drawing/2014/main" id="{CEBF0901-5D72-5E4A-A545-8988A7FA6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472" name="Group 112">
            <a:extLst>
              <a:ext uri="{FF2B5EF4-FFF2-40B4-BE49-F238E27FC236}">
                <a16:creationId xmlns:a16="http://schemas.microsoft.com/office/drawing/2014/main" id="{8D584D33-4C9C-5E4F-AE9C-9E3406A8D2AB}"/>
              </a:ext>
            </a:extLst>
          </p:cNvPr>
          <p:cNvGrpSpPr>
            <a:grpSpLocks/>
          </p:cNvGrpSpPr>
          <p:nvPr/>
        </p:nvGrpSpPr>
        <p:grpSpPr bwMode="auto">
          <a:xfrm>
            <a:off x="4152900" y="5562600"/>
            <a:ext cx="2476500" cy="304800"/>
            <a:chOff x="864" y="1680"/>
            <a:chExt cx="2016" cy="192"/>
          </a:xfrm>
        </p:grpSpPr>
        <p:grpSp>
          <p:nvGrpSpPr>
            <p:cNvPr id="15473" name="Group 113">
              <a:extLst>
                <a:ext uri="{FF2B5EF4-FFF2-40B4-BE49-F238E27FC236}">
                  <a16:creationId xmlns:a16="http://schemas.microsoft.com/office/drawing/2014/main" id="{65F30089-0377-DD40-889D-54B4AFC2A2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680"/>
              <a:ext cx="288" cy="192"/>
              <a:chOff x="576" y="1488"/>
              <a:chExt cx="384" cy="192"/>
            </a:xfrm>
          </p:grpSpPr>
          <p:sp>
            <p:nvSpPr>
              <p:cNvPr id="15474" name="Arc 114">
                <a:extLst>
                  <a:ext uri="{FF2B5EF4-FFF2-40B4-BE49-F238E27FC236}">
                    <a16:creationId xmlns:a16="http://schemas.microsoft.com/office/drawing/2014/main" id="{C9064BB7-978D-C444-8677-E040188E31E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5" name="Arc 115">
                <a:extLst>
                  <a:ext uri="{FF2B5EF4-FFF2-40B4-BE49-F238E27FC236}">
                    <a16:creationId xmlns:a16="http://schemas.microsoft.com/office/drawing/2014/main" id="{D23DA2A2-F31F-4142-8859-F29455B76B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6" name="Arc 116">
                <a:extLst>
                  <a:ext uri="{FF2B5EF4-FFF2-40B4-BE49-F238E27FC236}">
                    <a16:creationId xmlns:a16="http://schemas.microsoft.com/office/drawing/2014/main" id="{3CCCA725-96B9-6E43-ACBD-70FCF1A1A43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7" name="Arc 117">
                <a:extLst>
                  <a:ext uri="{FF2B5EF4-FFF2-40B4-BE49-F238E27FC236}">
                    <a16:creationId xmlns:a16="http://schemas.microsoft.com/office/drawing/2014/main" id="{D6E1B753-093C-CF47-96C3-8CDAB6C34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78" name="Group 118">
              <a:extLst>
                <a:ext uri="{FF2B5EF4-FFF2-40B4-BE49-F238E27FC236}">
                  <a16:creationId xmlns:a16="http://schemas.microsoft.com/office/drawing/2014/main" id="{C5498111-754C-294A-AC33-91D434DAA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80"/>
              <a:ext cx="288" cy="192"/>
              <a:chOff x="576" y="1488"/>
              <a:chExt cx="384" cy="192"/>
            </a:xfrm>
          </p:grpSpPr>
          <p:sp>
            <p:nvSpPr>
              <p:cNvPr id="15479" name="Arc 119">
                <a:extLst>
                  <a:ext uri="{FF2B5EF4-FFF2-40B4-BE49-F238E27FC236}">
                    <a16:creationId xmlns:a16="http://schemas.microsoft.com/office/drawing/2014/main" id="{B9B3D5C0-9616-8A41-BDEB-7C616BA92F3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0" name="Arc 120">
                <a:extLst>
                  <a:ext uri="{FF2B5EF4-FFF2-40B4-BE49-F238E27FC236}">
                    <a16:creationId xmlns:a16="http://schemas.microsoft.com/office/drawing/2014/main" id="{215ED40C-7253-7C4E-8B1B-612A33D570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1" name="Arc 121">
                <a:extLst>
                  <a:ext uri="{FF2B5EF4-FFF2-40B4-BE49-F238E27FC236}">
                    <a16:creationId xmlns:a16="http://schemas.microsoft.com/office/drawing/2014/main" id="{2F24380C-DB78-094E-A99C-9403DC898C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" name="Arc 122">
                <a:extLst>
                  <a:ext uri="{FF2B5EF4-FFF2-40B4-BE49-F238E27FC236}">
                    <a16:creationId xmlns:a16="http://schemas.microsoft.com/office/drawing/2014/main" id="{DE6BCE01-DB13-E448-8050-C35F5DAE7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83" name="Group 123">
              <a:extLst>
                <a:ext uri="{FF2B5EF4-FFF2-40B4-BE49-F238E27FC236}">
                  <a16:creationId xmlns:a16="http://schemas.microsoft.com/office/drawing/2014/main" id="{F55E1C80-9E9C-304C-9AEB-A01303F02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680"/>
              <a:ext cx="288" cy="192"/>
              <a:chOff x="576" y="1488"/>
              <a:chExt cx="384" cy="192"/>
            </a:xfrm>
          </p:grpSpPr>
          <p:sp>
            <p:nvSpPr>
              <p:cNvPr id="15484" name="Arc 124">
                <a:extLst>
                  <a:ext uri="{FF2B5EF4-FFF2-40B4-BE49-F238E27FC236}">
                    <a16:creationId xmlns:a16="http://schemas.microsoft.com/office/drawing/2014/main" id="{F6E04CE1-279B-294D-B431-DB85ADA44DA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5" name="Arc 125">
                <a:extLst>
                  <a:ext uri="{FF2B5EF4-FFF2-40B4-BE49-F238E27FC236}">
                    <a16:creationId xmlns:a16="http://schemas.microsoft.com/office/drawing/2014/main" id="{E4091806-4E51-274A-9619-D432945077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6" name="Arc 126">
                <a:extLst>
                  <a:ext uri="{FF2B5EF4-FFF2-40B4-BE49-F238E27FC236}">
                    <a16:creationId xmlns:a16="http://schemas.microsoft.com/office/drawing/2014/main" id="{55502425-9E76-8B48-A0D9-4E4DF0892E8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7" name="Arc 127">
                <a:extLst>
                  <a:ext uri="{FF2B5EF4-FFF2-40B4-BE49-F238E27FC236}">
                    <a16:creationId xmlns:a16="http://schemas.microsoft.com/office/drawing/2014/main" id="{E5BE0392-7EE5-F345-8FD1-58EF03E8A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88" name="Group 128">
              <a:extLst>
                <a:ext uri="{FF2B5EF4-FFF2-40B4-BE49-F238E27FC236}">
                  <a16:creationId xmlns:a16="http://schemas.microsoft.com/office/drawing/2014/main" id="{5C7A8BE7-24E9-E94E-AED1-1188501A8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288" cy="192"/>
              <a:chOff x="576" y="1488"/>
              <a:chExt cx="384" cy="192"/>
            </a:xfrm>
          </p:grpSpPr>
          <p:sp>
            <p:nvSpPr>
              <p:cNvPr id="15489" name="Arc 129">
                <a:extLst>
                  <a:ext uri="{FF2B5EF4-FFF2-40B4-BE49-F238E27FC236}">
                    <a16:creationId xmlns:a16="http://schemas.microsoft.com/office/drawing/2014/main" id="{0D2C9E8B-E939-D748-A50A-EDDCC2669D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Arc 130">
                <a:extLst>
                  <a:ext uri="{FF2B5EF4-FFF2-40B4-BE49-F238E27FC236}">
                    <a16:creationId xmlns:a16="http://schemas.microsoft.com/office/drawing/2014/main" id="{69077C40-B0EB-6B4A-880F-3B75631610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Arc 131">
                <a:extLst>
                  <a:ext uri="{FF2B5EF4-FFF2-40B4-BE49-F238E27FC236}">
                    <a16:creationId xmlns:a16="http://schemas.microsoft.com/office/drawing/2014/main" id="{761D79C4-CBD9-1945-806A-8E97FD4F85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2" name="Arc 132">
                <a:extLst>
                  <a:ext uri="{FF2B5EF4-FFF2-40B4-BE49-F238E27FC236}">
                    <a16:creationId xmlns:a16="http://schemas.microsoft.com/office/drawing/2014/main" id="{5CFCB327-6DB7-2047-B88C-C89B7D955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93" name="Group 133">
              <a:extLst>
                <a:ext uri="{FF2B5EF4-FFF2-40B4-BE49-F238E27FC236}">
                  <a16:creationId xmlns:a16="http://schemas.microsoft.com/office/drawing/2014/main" id="{66136F71-2C36-304C-8257-3DCD03D6A9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680"/>
              <a:ext cx="288" cy="192"/>
              <a:chOff x="576" y="1488"/>
              <a:chExt cx="384" cy="192"/>
            </a:xfrm>
          </p:grpSpPr>
          <p:sp>
            <p:nvSpPr>
              <p:cNvPr id="15494" name="Arc 134">
                <a:extLst>
                  <a:ext uri="{FF2B5EF4-FFF2-40B4-BE49-F238E27FC236}">
                    <a16:creationId xmlns:a16="http://schemas.microsoft.com/office/drawing/2014/main" id="{7E9168DC-67B1-4845-9CBA-30E41877771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5" name="Arc 135">
                <a:extLst>
                  <a:ext uri="{FF2B5EF4-FFF2-40B4-BE49-F238E27FC236}">
                    <a16:creationId xmlns:a16="http://schemas.microsoft.com/office/drawing/2014/main" id="{0543483D-9953-E647-BBBD-6C90618962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6" name="Arc 136">
                <a:extLst>
                  <a:ext uri="{FF2B5EF4-FFF2-40B4-BE49-F238E27FC236}">
                    <a16:creationId xmlns:a16="http://schemas.microsoft.com/office/drawing/2014/main" id="{E0B2014E-ED37-5C4A-8BCB-E4B263C19F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7" name="Arc 137">
                <a:extLst>
                  <a:ext uri="{FF2B5EF4-FFF2-40B4-BE49-F238E27FC236}">
                    <a16:creationId xmlns:a16="http://schemas.microsoft.com/office/drawing/2014/main" id="{93B9DE33-BB3A-1240-AE8D-744C85C31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98" name="Group 138">
              <a:extLst>
                <a:ext uri="{FF2B5EF4-FFF2-40B4-BE49-F238E27FC236}">
                  <a16:creationId xmlns:a16="http://schemas.microsoft.com/office/drawing/2014/main" id="{321E9DDE-D39C-B348-BCB0-6B42F144D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680"/>
              <a:ext cx="288" cy="192"/>
              <a:chOff x="576" y="1488"/>
              <a:chExt cx="384" cy="192"/>
            </a:xfrm>
          </p:grpSpPr>
          <p:sp>
            <p:nvSpPr>
              <p:cNvPr id="15499" name="Arc 139">
                <a:extLst>
                  <a:ext uri="{FF2B5EF4-FFF2-40B4-BE49-F238E27FC236}">
                    <a16:creationId xmlns:a16="http://schemas.microsoft.com/office/drawing/2014/main" id="{25747E69-01DD-904C-A6F9-92E83F0AFF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0" name="Arc 140">
                <a:extLst>
                  <a:ext uri="{FF2B5EF4-FFF2-40B4-BE49-F238E27FC236}">
                    <a16:creationId xmlns:a16="http://schemas.microsoft.com/office/drawing/2014/main" id="{F045AA6B-DF17-0F47-ACED-B8DB3486E4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1" name="Arc 141">
                <a:extLst>
                  <a:ext uri="{FF2B5EF4-FFF2-40B4-BE49-F238E27FC236}">
                    <a16:creationId xmlns:a16="http://schemas.microsoft.com/office/drawing/2014/main" id="{55FD73DC-D68B-A841-98DE-4DDBA2F7E6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2" name="Arc 142">
                <a:extLst>
                  <a:ext uri="{FF2B5EF4-FFF2-40B4-BE49-F238E27FC236}">
                    <a16:creationId xmlns:a16="http://schemas.microsoft.com/office/drawing/2014/main" id="{CF3B703C-06C5-964F-AF68-93BC04775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03" name="Group 143">
              <a:extLst>
                <a:ext uri="{FF2B5EF4-FFF2-40B4-BE49-F238E27FC236}">
                  <a16:creationId xmlns:a16="http://schemas.microsoft.com/office/drawing/2014/main" id="{E9C170F0-7BFB-B240-B4AA-35767FF828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15504" name="Arc 144">
                <a:extLst>
                  <a:ext uri="{FF2B5EF4-FFF2-40B4-BE49-F238E27FC236}">
                    <a16:creationId xmlns:a16="http://schemas.microsoft.com/office/drawing/2014/main" id="{6D90293C-FA3A-1D4D-A9A7-6BE0D7FFE0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5" name="Arc 145">
                <a:extLst>
                  <a:ext uri="{FF2B5EF4-FFF2-40B4-BE49-F238E27FC236}">
                    <a16:creationId xmlns:a16="http://schemas.microsoft.com/office/drawing/2014/main" id="{319E1A99-7925-6C46-81BA-30F28DD5F3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6" name="Arc 146">
                <a:extLst>
                  <a:ext uri="{FF2B5EF4-FFF2-40B4-BE49-F238E27FC236}">
                    <a16:creationId xmlns:a16="http://schemas.microsoft.com/office/drawing/2014/main" id="{0CDD1F6A-1F8D-504D-8787-45C9FAA4FB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7" name="Arc 147">
                <a:extLst>
                  <a:ext uri="{FF2B5EF4-FFF2-40B4-BE49-F238E27FC236}">
                    <a16:creationId xmlns:a16="http://schemas.microsoft.com/office/drawing/2014/main" id="{14F69B47-1C63-8447-BDF5-335D43316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08" name="Group 148">
              <a:extLst>
                <a:ext uri="{FF2B5EF4-FFF2-40B4-BE49-F238E27FC236}">
                  <a16:creationId xmlns:a16="http://schemas.microsoft.com/office/drawing/2014/main" id="{FFA99B69-115A-3E49-9CD2-DC525660E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15509" name="Arc 149">
                <a:extLst>
                  <a:ext uri="{FF2B5EF4-FFF2-40B4-BE49-F238E27FC236}">
                    <a16:creationId xmlns:a16="http://schemas.microsoft.com/office/drawing/2014/main" id="{956D8365-09B8-D24A-B29B-B941A556F0D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0" name="Arc 150">
                <a:extLst>
                  <a:ext uri="{FF2B5EF4-FFF2-40B4-BE49-F238E27FC236}">
                    <a16:creationId xmlns:a16="http://schemas.microsoft.com/office/drawing/2014/main" id="{A6A375E8-E011-424C-AD53-20BF518CB2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1" name="Arc 151">
                <a:extLst>
                  <a:ext uri="{FF2B5EF4-FFF2-40B4-BE49-F238E27FC236}">
                    <a16:creationId xmlns:a16="http://schemas.microsoft.com/office/drawing/2014/main" id="{63EB1449-9B7F-AA47-9507-7478FDEE8D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2" name="Arc 152">
                <a:extLst>
                  <a:ext uri="{FF2B5EF4-FFF2-40B4-BE49-F238E27FC236}">
                    <a16:creationId xmlns:a16="http://schemas.microsoft.com/office/drawing/2014/main" id="{BFD1EE84-05A8-214C-9160-1C7FB2646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513" name="Text Box 153">
            <a:extLst>
              <a:ext uri="{FF2B5EF4-FFF2-40B4-BE49-F238E27FC236}">
                <a16:creationId xmlns:a16="http://schemas.microsoft.com/office/drawing/2014/main" id="{A9267A43-CF96-054F-B9C0-7134B114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5018088"/>
            <a:ext cx="120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|n|=1, λ = a</a:t>
            </a:r>
          </a:p>
        </p:txBody>
      </p:sp>
      <p:sp>
        <p:nvSpPr>
          <p:cNvPr id="15514" name="Text Box 154">
            <a:extLst>
              <a:ext uri="{FF2B5EF4-FFF2-40B4-BE49-F238E27FC236}">
                <a16:creationId xmlns:a16="http://schemas.microsoft.com/office/drawing/2014/main" id="{0AC9E1A6-E9A9-544F-9EA5-0533A76FA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5537200"/>
            <a:ext cx="1460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|n|=2, λ = a/2</a:t>
            </a:r>
          </a:p>
        </p:txBody>
      </p:sp>
      <p:sp>
        <p:nvSpPr>
          <p:cNvPr id="15517" name="Text Box 157">
            <a:extLst>
              <a:ext uri="{FF2B5EF4-FFF2-40B4-BE49-F238E27FC236}">
                <a16:creationId xmlns:a16="http://schemas.microsoft.com/office/drawing/2014/main" id="{881B0958-3276-F543-94A7-5039B2867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6096000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15518" name="Text Box 158">
            <a:extLst>
              <a:ext uri="{FF2B5EF4-FFF2-40B4-BE49-F238E27FC236}">
                <a16:creationId xmlns:a16="http://schemas.microsoft.com/office/drawing/2014/main" id="{D3EEEE0E-BAD9-7E4C-9C54-F45341E17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19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Plane waves:</a:t>
            </a:r>
          </a:p>
        </p:txBody>
      </p:sp>
      <p:sp>
        <p:nvSpPr>
          <p:cNvPr id="15519" name="Text Box 159">
            <a:extLst>
              <a:ext uri="{FF2B5EF4-FFF2-40B4-BE49-F238E27FC236}">
                <a16:creationId xmlns:a16="http://schemas.microsoft.com/office/drawing/2014/main" id="{84AF7F71-CAB7-334D-B481-2BD51C473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943600"/>
            <a:ext cx="2619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b="1"/>
              <a:t>.</a:t>
            </a:r>
          </a:p>
          <a:p>
            <a:pPr>
              <a:lnSpc>
                <a:spcPct val="60000"/>
              </a:lnSpc>
            </a:pPr>
            <a:r>
              <a:rPr lang="en-US" altLang="en-US" b="1"/>
              <a:t>.</a:t>
            </a:r>
          </a:p>
          <a:p>
            <a:pPr>
              <a:lnSpc>
                <a:spcPct val="60000"/>
              </a:lnSpc>
            </a:pPr>
            <a:r>
              <a:rPr lang="en-US" altLang="en-US" b="1"/>
              <a:t>.</a:t>
            </a:r>
          </a:p>
        </p:txBody>
      </p:sp>
      <p:sp>
        <p:nvSpPr>
          <p:cNvPr id="15520" name="Text Box 160">
            <a:extLst>
              <a:ext uri="{FF2B5EF4-FFF2-40B4-BE49-F238E27FC236}">
                <a16:creationId xmlns:a16="http://schemas.microsoft.com/office/drawing/2014/main" id="{FD6E6599-D3FE-7642-AEC1-17BB9B1E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1508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Atom-centered: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1F39-2042-C04C-B70D-6850CC8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5430-3769-F743-887E-E9783D5C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CD14795D-58D3-D54D-B513-ADB6EA9B4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Plane-wave Basis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17EF456-CB52-3043-B76F-2AEADBA5F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Expand ψº(r) in plane-waves (Fourier expansion)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Periodic boundary conditions restrict allowable plane wave frequencies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/>
              <a:t>			</a:t>
            </a:r>
            <a:r>
              <a:rPr lang="en-US" altLang="en-US" sz="1600"/>
              <a:t>ψº(r)  = Σ</a:t>
            </a:r>
            <a:r>
              <a:rPr lang="en-US" altLang="en-US" sz="1600" baseline="-25000"/>
              <a:t>G</a:t>
            </a:r>
            <a:r>
              <a:rPr lang="en-US" altLang="en-US" sz="1600"/>
              <a:t> c</a:t>
            </a:r>
            <a:r>
              <a:rPr lang="en-US" altLang="en-US" sz="1600" baseline="-25000"/>
              <a:t>G</a:t>
            </a:r>
            <a:r>
              <a:rPr lang="en-US" altLang="en-US" sz="1600"/>
              <a:t>e</a:t>
            </a:r>
            <a:r>
              <a:rPr lang="en-US" altLang="en-US" sz="1600" baseline="30000"/>
              <a:t>iGr</a:t>
            </a:r>
            <a:r>
              <a:rPr lang="en-US" altLang="en-US" sz="1600"/>
              <a:t>,   G = 2πn/a,   n </a:t>
            </a:r>
            <a:r>
              <a:rPr lang="en-US" altLang="en-US" sz="1600">
                <a:sym typeface="Symbol" pitchFamily="2" charset="2"/>
              </a:rPr>
              <a:t> I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1600"/>
              <a:t>Coefficients c</a:t>
            </a:r>
            <a:r>
              <a:rPr lang="en-US" altLang="en-US" sz="1600" baseline="-25000"/>
              <a:t>G</a:t>
            </a:r>
            <a:r>
              <a:rPr lang="en-US" altLang="en-US" sz="1600"/>
              <a:t> determined by variational principle</a:t>
            </a:r>
          </a:p>
          <a:p>
            <a:pPr lvl="1">
              <a:lnSpc>
                <a:spcPct val="90000"/>
              </a:lnSpc>
            </a:pPr>
            <a:endParaRPr lang="en-US" altLang="en-US" sz="1600"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800">
                <a:sym typeface="Symbol" pitchFamily="2" charset="2"/>
              </a:rPr>
              <a:t>Kohn-Sham equations assume convenient form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ym typeface="Symbol" pitchFamily="2" charset="2"/>
              </a:rPr>
              <a:t>Kinetic energy term diagonal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>
                <a:sym typeface="Symbol" pitchFamily="2" charset="2"/>
              </a:rPr>
              <a:t>			 </a:t>
            </a:r>
            <a:r>
              <a:rPr lang="en-US" altLang="en-US" sz="1600"/>
              <a:t>e</a:t>
            </a:r>
            <a:r>
              <a:rPr lang="en-US" altLang="en-US" sz="1600" baseline="30000"/>
              <a:t>iGr</a:t>
            </a:r>
            <a:r>
              <a:rPr lang="en-US" altLang="en-US" sz="1600"/>
              <a:t>| </a:t>
            </a:r>
            <a:r>
              <a:rPr lang="en-US" altLang="en-US" sz="1600">
                <a:sym typeface="Symbol" pitchFamily="2" charset="2"/>
              </a:rPr>
              <a:t>-½</a:t>
            </a:r>
            <a:r>
              <a:rPr lang="en-US" altLang="en-US" sz="1600" baseline="30000">
                <a:sym typeface="Symbol" pitchFamily="2" charset="2"/>
              </a:rPr>
              <a:t>2 </a:t>
            </a:r>
            <a:r>
              <a:rPr lang="en-US" altLang="en-US" sz="1600">
                <a:sym typeface="Symbol" pitchFamily="2" charset="2"/>
              </a:rPr>
              <a:t>|</a:t>
            </a:r>
            <a:r>
              <a:rPr lang="en-US" altLang="en-US" sz="1600" baseline="30000">
                <a:sym typeface="Symbol" pitchFamily="2" charset="2"/>
              </a:rPr>
              <a:t> </a:t>
            </a:r>
            <a:r>
              <a:rPr lang="en-US" altLang="en-US" sz="1600"/>
              <a:t>e</a:t>
            </a:r>
            <a:r>
              <a:rPr lang="en-US" altLang="en-US" sz="1600" baseline="30000"/>
              <a:t>iG’r</a:t>
            </a:r>
            <a:r>
              <a:rPr lang="en-US" altLang="en-US" sz="1600">
                <a:sym typeface="Symbol" pitchFamily="2" charset="2"/>
              </a:rPr>
              <a:t></a:t>
            </a:r>
            <a:r>
              <a:rPr lang="en-US" altLang="en-US" sz="1600"/>
              <a:t> = </a:t>
            </a:r>
            <a:r>
              <a:rPr lang="en-US" altLang="en-US" sz="1600">
                <a:sym typeface="Symbol" pitchFamily="2" charset="2"/>
              </a:rPr>
              <a:t>½</a:t>
            </a:r>
            <a:r>
              <a:rPr lang="en-US" altLang="en-US" sz="1600"/>
              <a:t>G</a:t>
            </a:r>
            <a:r>
              <a:rPr lang="en-US" altLang="en-US" sz="1600" baseline="30000"/>
              <a:t>2</a:t>
            </a:r>
            <a:r>
              <a:rPr lang="en-US" altLang="en-US" sz="1600"/>
              <a:t> δ</a:t>
            </a:r>
            <a:r>
              <a:rPr lang="en-US" altLang="en-US" sz="1600" baseline="-25000"/>
              <a:t>GG’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Potential energy term given by Fourier transform of V(r)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/>
              <a:t>			 </a:t>
            </a:r>
            <a:r>
              <a:rPr lang="en-US" altLang="en-US" sz="1600">
                <a:sym typeface="Symbol" pitchFamily="2" charset="2"/>
              </a:rPr>
              <a:t></a:t>
            </a:r>
            <a:r>
              <a:rPr lang="en-US" altLang="en-US" sz="1600"/>
              <a:t>e</a:t>
            </a:r>
            <a:r>
              <a:rPr lang="en-US" altLang="en-US" sz="1600" baseline="30000"/>
              <a:t>iGr</a:t>
            </a:r>
            <a:r>
              <a:rPr lang="en-US" altLang="en-US" sz="1400"/>
              <a:t> |V(r)| </a:t>
            </a:r>
            <a:r>
              <a:rPr lang="en-US" altLang="en-US" sz="1600"/>
              <a:t>e</a:t>
            </a:r>
            <a:r>
              <a:rPr lang="en-US" altLang="en-US" sz="1600" baseline="30000"/>
              <a:t>iG’r</a:t>
            </a:r>
            <a:r>
              <a:rPr lang="en-US" altLang="en-US" sz="1600">
                <a:sym typeface="Symbol" pitchFamily="2" charset="2"/>
              </a:rPr>
              <a:t></a:t>
            </a:r>
            <a:r>
              <a:rPr lang="en-US" altLang="en-US" sz="1600"/>
              <a:t> </a:t>
            </a:r>
            <a:r>
              <a:rPr lang="en-US" altLang="en-US" sz="1400"/>
              <a:t>= V(G – G’)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ym typeface="Symbol" pitchFamily="2" charset="2"/>
              </a:rPr>
              <a:t>Solve (# k-points) Kohn-Sham matrices of dimension (# PW) x (# PW)</a:t>
            </a:r>
          </a:p>
          <a:p>
            <a:pPr lvl="2">
              <a:lnSpc>
                <a:spcPct val="90000"/>
              </a:lnSpc>
            </a:pPr>
            <a:r>
              <a:rPr lang="en-US" altLang="en-US" sz="1400">
                <a:sym typeface="Symbol" pitchFamily="2" charset="2"/>
              </a:rPr>
              <a:t>direct diagonalization or iterative techniques</a:t>
            </a:r>
          </a:p>
          <a:p>
            <a:pPr lvl="2">
              <a:lnSpc>
                <a:spcPct val="90000"/>
              </a:lnSpc>
            </a:pPr>
            <a:endParaRPr lang="en-US" altLang="en-US" sz="1400"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800"/>
              <a:t>“Kinetic energy cutoff” (single parameter!) determines # plane waves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n</a:t>
            </a:r>
            <a:r>
              <a:rPr lang="en-US" altLang="en-US" sz="1600" baseline="-25000"/>
              <a:t>max</a:t>
            </a:r>
            <a:r>
              <a:rPr lang="en-US" altLang="en-US" sz="1600"/>
              <a:t> chosen such that ħ</a:t>
            </a:r>
            <a:r>
              <a:rPr lang="en-US" altLang="en-US" sz="1600" baseline="30000"/>
              <a:t>2</a:t>
            </a:r>
            <a:r>
              <a:rPr lang="en-US" altLang="en-US" sz="1600"/>
              <a:t>G</a:t>
            </a:r>
            <a:r>
              <a:rPr lang="en-US" altLang="en-US" sz="1600" baseline="-25000"/>
              <a:t>max</a:t>
            </a:r>
            <a:r>
              <a:rPr lang="en-US" altLang="en-US" sz="1600" baseline="30000"/>
              <a:t>2</a:t>
            </a:r>
            <a:r>
              <a:rPr lang="en-US" altLang="en-US" sz="1600"/>
              <a:t>/2m</a:t>
            </a:r>
            <a:r>
              <a:rPr lang="en-US" altLang="en-US" sz="1600" baseline="-25000"/>
              <a:t>e</a:t>
            </a:r>
            <a:r>
              <a:rPr lang="en-US" altLang="en-US" sz="1600"/>
              <a:t> &lt; KE</a:t>
            </a:r>
            <a:r>
              <a:rPr lang="en-US" altLang="en-US" sz="1600" baseline="-25000"/>
              <a:t>cutoff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n</a:t>
            </a:r>
            <a:r>
              <a:rPr lang="en-US" altLang="en-US" sz="1600" baseline="-25000"/>
              <a:t>max</a:t>
            </a:r>
            <a:r>
              <a:rPr lang="en-US" altLang="en-US" sz="1600"/>
              <a:t> ~ 10</a:t>
            </a:r>
            <a:r>
              <a:rPr lang="en-US" altLang="en-US" sz="1600" baseline="30000"/>
              <a:t>5</a:t>
            </a:r>
            <a:r>
              <a:rPr lang="en-US" altLang="en-US" sz="1600"/>
              <a:t> - 10</a:t>
            </a:r>
            <a:r>
              <a:rPr lang="en-US" altLang="en-US" sz="1600" baseline="3000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387A0C0-3FF4-C646-80B8-7DD7C68A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B178F4C-9FF7-5C4D-8FB0-732B11B0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BCB77F18-25CC-8C43-92D5-D28672A6A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34290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6AA481C-AFF7-E747-89A0-D280F52FB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Pseudopotentials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40D4C21-5716-484B-8B4C-3461BF44D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Plane waves are poor choice for treating wavefunctions near atomic cores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Rapid oscillations </a:t>
            </a:r>
            <a:r>
              <a:rPr lang="en-US" altLang="en-US" sz="1600">
                <a:sym typeface="Wingdings" pitchFamily="2" charset="2"/>
              </a:rPr>
              <a:t> high kinetic energy  “high n” plane waves</a:t>
            </a: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800"/>
              <a:t>Replace core electrons and potential with “pseudopotential”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Establish radial cutoff between core and valence regions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Choose specific atomic configurations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Construct PP to go smoothly into real potential outside of cutoff radius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Preserves phase and shape of valence wavefunctions outside cutoff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/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96E520CB-FA76-F646-8A58-E9E8407BF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810000"/>
          <a:ext cx="2808288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esigner Drawing" r:id="rId4" imgW="8420100" imgH="7391400" progId="Designer.Drawing.6">
                  <p:embed/>
                </p:oleObj>
              </mc:Choice>
              <mc:Fallback>
                <p:oleObj name="Designer Drawing" r:id="rId4" imgW="8420100" imgH="7391400" progId="Designer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808288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>
            <a:extLst>
              <a:ext uri="{FF2B5EF4-FFF2-40B4-BE49-F238E27FC236}">
                <a16:creationId xmlns:a16="http://schemas.microsoft.com/office/drawing/2014/main" id="{FD66A5D7-0BBA-ED48-96F2-A240AA980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3600"/>
            <a:ext cx="876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V</a:t>
            </a:r>
            <a:r>
              <a:rPr lang="en-US" altLang="en-US" sz="1200" baseline="-25000"/>
              <a:t>ion</a:t>
            </a:r>
            <a:r>
              <a:rPr lang="en-US" altLang="en-US" sz="1200"/>
              <a:t> </a:t>
            </a:r>
            <a:r>
              <a:rPr lang="en-US" altLang="en-US" sz="1200">
                <a:sym typeface="Symbol" pitchFamily="2" charset="2"/>
              </a:rPr>
              <a:t> Z/r</a:t>
            </a:r>
            <a:endParaRPr lang="en-US" altLang="en-US" sz="1200"/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0EF63DE7-02AB-4F4C-920D-8AB20B9C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181600"/>
            <a:ext cx="608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V</a:t>
            </a:r>
            <a:r>
              <a:rPr lang="en-US" altLang="en-US" sz="1200" baseline="-25000"/>
              <a:t>pseudo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E4401537-6627-F34D-A0FC-7C5692E39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14813"/>
            <a:ext cx="4587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ψ</a:t>
            </a:r>
            <a:r>
              <a:rPr lang="en-US" altLang="en-US" sz="1200" baseline="-25000"/>
              <a:t>real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31C5095D-530B-1948-BBA9-875AA0A1A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038600"/>
            <a:ext cx="5984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ψ</a:t>
            </a:r>
            <a:r>
              <a:rPr lang="en-US" altLang="en-US" sz="1200" baseline="-25000"/>
              <a:t>pseudo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4B01B13A-BF25-B84E-B77B-366222831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719513"/>
            <a:ext cx="985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Cutoff radius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0EA3FED9-983E-B640-A533-18523038D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0"/>
            <a:ext cx="257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1C02-80D1-CD47-BCC7-DD486BF9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August 20, 2000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A20C-B838-E54B-989A-DD07248C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DFT tutorial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C8FC49A-DD2D-B04A-A92C-F305F4F75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Pseudopotential Jargon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7C1E2E4-0E4F-584E-AEEA-D1178B45B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Transferability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Ability of PP to be applied in different chemical environments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Local vs. non-local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Spherically symmetric (local) vs. l-dependent (non-local)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Norm-conserving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Preserving |ψ|</a:t>
            </a:r>
            <a:r>
              <a:rPr lang="en-US" altLang="en-US" sz="1600" baseline="30000"/>
              <a:t>2</a:t>
            </a:r>
            <a:r>
              <a:rPr lang="en-US" altLang="en-US" sz="1600"/>
              <a:t> of valence wavefunctions</a:t>
            </a:r>
            <a:endParaRPr lang="en-US" altLang="en-US" sz="1600" baseline="30000"/>
          </a:p>
          <a:p>
            <a:pPr>
              <a:lnSpc>
                <a:spcPct val="90000"/>
              </a:lnSpc>
            </a:pPr>
            <a:r>
              <a:rPr lang="en-US" altLang="en-US" sz="1800"/>
              <a:t>Soft vs. hard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Hard: closer to true atomic potential, requiring large KE cutoff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Soft: larger perturbation on atomic potential, allowing smaller KE cutoff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“Ultrasoft” (Vanderbilt)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Approach which relaxes norm-conservation by introducing “augmentation charges”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Permits </a:t>
            </a:r>
            <a:r>
              <a:rPr lang="en-US" altLang="en-US" sz="1600" u="sng"/>
              <a:t>significantly</a:t>
            </a:r>
            <a:r>
              <a:rPr lang="en-US" altLang="en-US" sz="1600"/>
              <a:t> lower KE cutoffs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Appropriate selection of pseudopotentials one of the key challenges in successful PW-PP calculations!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1779</Words>
  <Application>Microsoft Macintosh PowerPoint</Application>
  <PresentationFormat>On-screen Show (4:3)</PresentationFormat>
  <Paragraphs>437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Times New Roman</vt:lpstr>
      <vt:lpstr>Comic Sans MS</vt:lpstr>
      <vt:lpstr>Wingdings</vt:lpstr>
      <vt:lpstr>AutoLogo</vt:lpstr>
      <vt:lpstr>Symbol</vt:lpstr>
      <vt:lpstr>Arial</vt:lpstr>
      <vt:lpstr>Arial Narrow</vt:lpstr>
      <vt:lpstr>Default Design</vt:lpstr>
      <vt:lpstr>Equation</vt:lpstr>
      <vt:lpstr>Micrografx Designer 6.0 Drawing</vt:lpstr>
      <vt:lpstr>Microsoft Excel Chart</vt:lpstr>
      <vt:lpstr>Microsoft Word Document</vt:lpstr>
      <vt:lpstr>Microsoft Excel Worksheet</vt:lpstr>
      <vt:lpstr>Plane-Wave Pseudopotential Density Functional Theory</vt:lpstr>
      <vt:lpstr>Density Functional Theory</vt:lpstr>
      <vt:lpstr>Supercell Models</vt:lpstr>
      <vt:lpstr>Bloch’s Theorem</vt:lpstr>
      <vt:lpstr>Band Structure</vt:lpstr>
      <vt:lpstr>Basis Sets</vt:lpstr>
      <vt:lpstr>Plane-wave Basis</vt:lpstr>
      <vt:lpstr>Pseudopotentials</vt:lpstr>
      <vt:lpstr>Pseudopotential Jargon</vt:lpstr>
      <vt:lpstr>Algorithm</vt:lpstr>
      <vt:lpstr>Implementations</vt:lpstr>
      <vt:lpstr>Applications at Ford Research Lab</vt:lpstr>
      <vt:lpstr>Base Metal Oxide Adsorbents for Automotive Catalysis</vt:lpstr>
      <vt:lpstr>MO (M = Mg, Ba) Bulk Structures</vt:lpstr>
      <vt:lpstr>MO (001) Surface Models</vt:lpstr>
      <vt:lpstr>MO Step Defect Models</vt:lpstr>
      <vt:lpstr>MgO (001) + SO2</vt:lpstr>
      <vt:lpstr>MgO (103) + SO2</vt:lpstr>
      <vt:lpstr>SO2 Chemisorption on MgO</vt:lpstr>
      <vt:lpstr>MgO + SOx Vibrational Spectroscopy</vt:lpstr>
      <vt:lpstr>Point Defects: O Adatoms</vt:lpstr>
      <vt:lpstr>O Adatoms + SO2: Sulfur Oxidation</vt:lpstr>
      <vt:lpstr>Conclusions</vt:lpstr>
      <vt:lpstr>Acknowledgments</vt:lpstr>
    </vt:vector>
  </TitlesOfParts>
  <Company>Ford Motor Company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Plane-Wave Pseudopotential Density Functional Theory</dc:title>
  <dc:creator>W. F. Schneider/wschnei2</dc:creator>
  <cp:lastModifiedBy>William F Schneider</cp:lastModifiedBy>
  <cp:revision>28</cp:revision>
  <dcterms:created xsi:type="dcterms:W3CDTF">2000-08-11T20:50:49Z</dcterms:created>
  <dcterms:modified xsi:type="dcterms:W3CDTF">2019-11-03T17:19:50Z</dcterms:modified>
</cp:coreProperties>
</file>