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5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9357" autoAdjust="0"/>
  </p:normalViewPr>
  <p:slideViewPr>
    <p:cSldViewPr snapToGrid="0"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D098-6F38-6347-A1DA-4E19B31C18B5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B7FDE-58D5-DA49-B59D-10EE38794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19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checkout a working</a:t>
            </a:r>
            <a:r>
              <a:rPr lang="en-US" baseline="0" dirty="0" smtClean="0"/>
              <a:t> copy.</a:t>
            </a:r>
          </a:p>
          <a:p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folder created on server.  This case it is</a:t>
            </a:r>
            <a:r>
              <a:rPr lang="en-US" dirty="0" smtClean="0"/>
              <a:t> </a:t>
            </a:r>
            <a:r>
              <a:rPr lang="en-US" dirty="0" err="1" smtClean="0"/>
              <a:t>svn.cs.kent.edu</a:t>
            </a:r>
            <a:r>
              <a:rPr lang="en-US" baseline="0" dirty="0" smtClean="0"/>
              <a:t> </a:t>
            </a:r>
            <a:r>
              <a:rPr lang="en-US" baseline="0" dirty="0" smtClean="0"/>
              <a:t>running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into</a:t>
            </a:r>
            <a:r>
              <a:rPr lang="en-US" baseline="0" dirty="0" smtClean="0"/>
              <a:t> wasp.  </a:t>
            </a:r>
            <a:r>
              <a:rPr lang="en-US" baseline="0" dirty="0" smtClean="0"/>
              <a:t>Do a checkout – this issues command to server.</a:t>
            </a:r>
          </a:p>
          <a:p>
            <a:r>
              <a:rPr lang="en-US" baseline="0" dirty="0" smtClean="0"/>
              <a:t>The update copies material over to new working copy.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new</a:t>
            </a:r>
            <a:r>
              <a:rPr lang="en-US" baseline="0" dirty="0" smtClean="0"/>
              <a:t> file </a:t>
            </a:r>
            <a:r>
              <a:rPr lang="en-US" dirty="0" smtClean="0"/>
              <a:t>in</a:t>
            </a:r>
            <a:r>
              <a:rPr lang="en-US" baseline="0" dirty="0" smtClean="0"/>
              <a:t> working copy and commit it to repository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file called </a:t>
            </a:r>
            <a:r>
              <a:rPr lang="en-US" baseline="0" dirty="0" err="1" smtClean="0"/>
              <a:t>main.cpp</a:t>
            </a:r>
            <a:r>
              <a:rPr lang="en-US" baseline="0" dirty="0" smtClean="0"/>
              <a:t>.  Save it.</a:t>
            </a:r>
          </a:p>
          <a:p>
            <a:r>
              <a:rPr lang="en-US" baseline="0" dirty="0" smtClean="0"/>
              <a:t>Add it to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.  This sends a message to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server</a:t>
            </a:r>
          </a:p>
          <a:p>
            <a:r>
              <a:rPr lang="en-US" baseline="0" dirty="0" smtClean="0"/>
              <a:t>Commit copies the changes over to the server.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an existing file and commit it.</a:t>
            </a:r>
          </a:p>
          <a:p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main.cpp</a:t>
            </a:r>
            <a:endParaRPr lang="en-US" dirty="0" smtClean="0"/>
          </a:p>
          <a:p>
            <a:r>
              <a:rPr lang="en-US" dirty="0" smtClean="0"/>
              <a:t>Commit it – thus copying it 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often</a:t>
            </a:r>
            <a:r>
              <a:rPr lang="en-US" baseline="0" dirty="0" smtClean="0"/>
              <a:t> there are multiple working copies.  One on</a:t>
            </a:r>
            <a:r>
              <a:rPr lang="en-US" baseline="0" dirty="0" smtClean="0"/>
              <a:t> wasp, </a:t>
            </a:r>
            <a:r>
              <a:rPr lang="en-US" baseline="0" dirty="0" smtClean="0"/>
              <a:t>one on your laptop, another working copy for the instructors.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onto your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(just like before).  This creates another working copy local on your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nothing happens to working copy on</a:t>
            </a:r>
            <a:r>
              <a:rPr lang="en-US" baseline="0" dirty="0" smtClean="0"/>
              <a:t> wasp.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Committing a change works just</a:t>
            </a:r>
            <a:r>
              <a:rPr lang="en-US" baseline="0" dirty="0" smtClean="0"/>
              <a:t> like before.  It updates the main repository on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nothing happens to working copy on</a:t>
            </a:r>
            <a:r>
              <a:rPr lang="en-US" baseline="0" dirty="0" smtClean="0"/>
              <a:t> wasp.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onto</a:t>
            </a:r>
            <a:r>
              <a:rPr lang="en-US" baseline="0" dirty="0" smtClean="0"/>
              <a:t> wasp </a:t>
            </a:r>
            <a:r>
              <a:rPr lang="en-US" baseline="0" dirty="0" smtClean="0"/>
              <a:t>and do an update.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syncs the working copy on</a:t>
            </a:r>
            <a:r>
              <a:rPr lang="en-US" baseline="0" dirty="0" smtClean="0"/>
              <a:t> wasp </a:t>
            </a:r>
            <a:r>
              <a:rPr lang="en-US" baseline="0" dirty="0" smtClean="0"/>
              <a:t>with the server (and thus with the laptop)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interface does a read only copy of the folder into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09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79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55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810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16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92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52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650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66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02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46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99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8395-8A9F-C54E-ACC9-EE7CC3DDC09E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69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Kent </a:t>
            </a:r>
            <a:r>
              <a:rPr lang="en-US" dirty="0"/>
              <a:t>State University</a:t>
            </a:r>
          </a:p>
          <a:p>
            <a:r>
              <a:rPr lang="en-US" sz="2000" dirty="0" smtClean="0"/>
              <a:t>Prof. Jonathan I. Maletic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5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Commit a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  <a:endParaRPr lang="en-US" dirty="0" smtClean="0"/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01204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 err="1" smtClean="0"/>
              <a:t>Labtop</a:t>
            </a:r>
            <a:endParaRPr lang="en-US" dirty="0" smtClean="0"/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45147" y="2715721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m”change</a:t>
            </a:r>
            <a:r>
              <a:rPr lang="en-US" dirty="0" smtClean="0"/>
              <a:t> to main”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6415177" y="4365810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3" name="Left Arrow 22"/>
          <p:cNvSpPr/>
          <p:nvPr/>
        </p:nvSpPr>
        <p:spPr>
          <a:xfrm>
            <a:off x="2419900" y="3757991"/>
            <a:ext cx="3003779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1012045" y="3793225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60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Update</a:t>
            </a:r>
            <a:r>
              <a:rPr lang="en-US" dirty="0" smtClean="0"/>
              <a:t> wasp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Laptop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6415177" y="4365810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92938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137185" y="3548545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47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18936" y="2356041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4295" y="3522964"/>
            <a:ext cx="321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</a:t>
            </a:r>
            <a:r>
              <a:rPr lang="en-US" dirty="0" smtClean="0"/>
              <a:t>/svn.cs.kent.edu/courses/cs23001/</a:t>
            </a:r>
            <a:r>
              <a:rPr lang="en-US" dirty="0" smtClean="0"/>
              <a:t>svn</a:t>
            </a:r>
            <a:r>
              <a:rPr lang="en-US" dirty="0" smtClean="0"/>
              <a:t>/jmaletic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7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Live By (</a:t>
            </a:r>
            <a:r>
              <a:rPr lang="en-US" dirty="0" err="1" smtClean="0"/>
              <a:t>svn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Always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update</a:t>
            </a:r>
            <a:r>
              <a:rPr lang="en-US" dirty="0" smtClean="0"/>
              <a:t> before you start working</a:t>
            </a:r>
          </a:p>
          <a:p>
            <a:r>
              <a:rPr lang="en-US" b="1" dirty="0" smtClean="0"/>
              <a:t>Always</a:t>
            </a:r>
            <a:r>
              <a:rPr lang="en-US" dirty="0" smtClean="0"/>
              <a:t> </a:t>
            </a:r>
            <a:r>
              <a:rPr lang="en-US" dirty="0">
                <a:latin typeface="Courier New"/>
                <a:cs typeface="Courier New"/>
              </a:rPr>
              <a:t>commit</a:t>
            </a:r>
            <a:r>
              <a:rPr lang="en-US" dirty="0" smtClean="0"/>
              <a:t> after changes</a:t>
            </a:r>
          </a:p>
          <a:p>
            <a:endParaRPr lang="en-US" dirty="0"/>
          </a:p>
          <a:p>
            <a:r>
              <a:rPr lang="en-US" dirty="0" smtClean="0"/>
              <a:t>Commit often – after a major (or minor) change:</a:t>
            </a:r>
          </a:p>
          <a:p>
            <a:pPr lvl="1"/>
            <a:r>
              <a:rPr lang="en-US" dirty="0" smtClean="0"/>
              <a:t>Add a method</a:t>
            </a:r>
          </a:p>
          <a:p>
            <a:pPr lvl="1"/>
            <a:r>
              <a:rPr lang="en-US" dirty="0" smtClean="0"/>
              <a:t>Fix a bug</a:t>
            </a:r>
          </a:p>
          <a:p>
            <a:pPr lvl="1"/>
            <a:r>
              <a:rPr lang="en-US" dirty="0" smtClean="0"/>
              <a:t>Change a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51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a tool for version control of files</a:t>
            </a:r>
          </a:p>
          <a:p>
            <a:r>
              <a:rPr lang="en-US" dirty="0" smtClean="0"/>
              <a:t>Keeps a repository of what is under control at a central location</a:t>
            </a:r>
          </a:p>
          <a:p>
            <a:r>
              <a:rPr lang="en-US" dirty="0" smtClean="0"/>
              <a:t>Allows users to make local (aka working) copies of the repository on their machine or file system</a:t>
            </a:r>
          </a:p>
          <a:p>
            <a:r>
              <a:rPr lang="en-US" dirty="0" smtClean="0"/>
              <a:t>Saves each version a user commits</a:t>
            </a:r>
            <a:endParaRPr lang="en-US" dirty="0"/>
          </a:p>
          <a:p>
            <a:r>
              <a:rPr lang="en-US" dirty="0" smtClean="0"/>
              <a:t>Administrator sets up main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51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Checkout</a:t>
            </a:r>
            <a:r>
              <a:rPr lang="en-US" dirty="0" smtClean="0"/>
              <a:t> a repository.  A local/working copy of a repository is created on a machine or file system.  This links a given folder to the address of the repository.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checkout </a:t>
            </a:r>
            <a:r>
              <a:rPr lang="en-US" i="1" dirty="0" smtClean="0"/>
              <a:t>address</a:t>
            </a:r>
            <a:r>
              <a:rPr lang="en-US" dirty="0" smtClean="0"/>
              <a:t>   </a:t>
            </a:r>
            <a:r>
              <a:rPr lang="en-US" i="1" dirty="0" smtClean="0"/>
              <a:t>folder</a:t>
            </a:r>
            <a:endParaRPr lang="en-US" dirty="0" smtClean="0"/>
          </a:p>
          <a:p>
            <a:r>
              <a:rPr lang="en-US" i="1" dirty="0" smtClean="0"/>
              <a:t>Update</a:t>
            </a:r>
            <a:r>
              <a:rPr lang="en-US" dirty="0" smtClean="0"/>
              <a:t> a local/working copy.  The contents of the repository are copied to the local folder.  This updates the local copy.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1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Commit</a:t>
            </a:r>
            <a:r>
              <a:rPr lang="en-US" dirty="0"/>
              <a:t> a </a:t>
            </a:r>
            <a:r>
              <a:rPr lang="en-US" dirty="0" smtClean="0"/>
              <a:t>change.  Copy a local change to repository.  This commits a change to the repository.  This is a new version of the item under version control.  It is numbered and the old version is saved.  Need to commit:</a:t>
            </a:r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Added or removed files </a:t>
            </a:r>
            <a:r>
              <a:rPr lang="en-US" dirty="0"/>
              <a:t>or </a:t>
            </a:r>
            <a:r>
              <a:rPr lang="en-US" dirty="0" smtClean="0"/>
              <a:t>folders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commit </a:t>
            </a:r>
            <a:r>
              <a:rPr lang="en-US" i="1" dirty="0"/>
              <a:t>file</a:t>
            </a:r>
            <a:r>
              <a:rPr lang="en-US" dirty="0" smtClean="0">
                <a:latin typeface="Courier New"/>
                <a:cs typeface="Courier New"/>
              </a:rPr>
              <a:t> –m “</a:t>
            </a:r>
            <a:r>
              <a:rPr lang="en-US" i="1" dirty="0"/>
              <a:t>Commit note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7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add </a:t>
            </a:r>
            <a:r>
              <a:rPr lang="en-US" dirty="0" smtClean="0"/>
              <a:t>– add a file.  A commit must be done after the add to commit it to the repository.</a:t>
            </a:r>
          </a:p>
          <a:p>
            <a:r>
              <a:rPr lang="en-US" dirty="0" err="1">
                <a:latin typeface="Courier New"/>
                <a:cs typeface="Courier New"/>
              </a:rPr>
              <a:t>svn</a:t>
            </a:r>
            <a:r>
              <a:rPr lang="en-US" dirty="0">
                <a:latin typeface="Courier New"/>
                <a:cs typeface="Courier New"/>
              </a:rPr>
              <a:t> delete </a:t>
            </a:r>
            <a:r>
              <a:rPr lang="en-US" dirty="0" smtClean="0"/>
              <a:t>– delete a file, followed by a commit.</a:t>
            </a:r>
          </a:p>
          <a:p>
            <a:r>
              <a:rPr lang="en-US" dirty="0" err="1">
                <a:latin typeface="Courier New"/>
                <a:cs typeface="Courier New"/>
              </a:rPr>
              <a:t>svn</a:t>
            </a:r>
            <a:r>
              <a:rPr lang="en-US" dirty="0">
                <a:latin typeface="Courier New"/>
                <a:cs typeface="Courier New"/>
              </a:rPr>
              <a:t> log </a:t>
            </a:r>
            <a:r>
              <a:rPr lang="en-US" dirty="0" smtClean="0"/>
              <a:t>– get all the commit messages.  Use this to roll back to an earlier version.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9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Check Out Working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700978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57200" y="458067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58067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7639" y="4580676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co …/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jmaletic</a:t>
            </a:r>
            <a:r>
              <a:rPr lang="en-US" dirty="0" smtClean="0"/>
              <a:t>/ cs23001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2604" y="3516312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18937" y="2758816"/>
            <a:ext cx="2123668" cy="9421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3"/>
          </p:cNvCxnSpPr>
          <p:nvPr/>
        </p:nvCxnSpPr>
        <p:spPr>
          <a:xfrm flipH="1" flipV="1">
            <a:off x="3018937" y="2365005"/>
            <a:ext cx="2139562" cy="983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64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Add &amp; 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ain.cpp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2605" y="3521518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add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>
            <a:endCxn id="4" idx="3"/>
          </p:cNvCxnSpPr>
          <p:nvPr/>
        </p:nvCxnSpPr>
        <p:spPr>
          <a:xfrm flipH="1" flipV="1">
            <a:off x="3018937" y="2365005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4295" y="3858584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M”Added</a:t>
            </a:r>
            <a:r>
              <a:rPr lang="en-US" dirty="0" smtClean="0"/>
              <a:t> main”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018936" y="2675531"/>
            <a:ext cx="2123668" cy="14136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654583" y="5027796"/>
            <a:ext cx="3393703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94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 animBg="1"/>
      <p:bldP spid="19" grpId="0"/>
      <p:bldP spid="21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Commit a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>
            <a:endCxn id="4" idx="3"/>
          </p:cNvCxnSpPr>
          <p:nvPr/>
        </p:nvCxnSpPr>
        <p:spPr>
          <a:xfrm flipH="1" flipV="1">
            <a:off x="3018937" y="2365005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4295" y="3522964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M”Modified</a:t>
            </a:r>
            <a:r>
              <a:rPr lang="en-US" dirty="0" smtClean="0"/>
              <a:t> main”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654583" y="5027796"/>
            <a:ext cx="3393703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6392666" y="499049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1332074" y="495979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87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11" grpId="0" animBg="1"/>
      <p:bldP spid="18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Multiple Working Copies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 smtClean="0"/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</a:t>
            </a:r>
            <a:r>
              <a:rPr lang="en-US" dirty="0" smtClean="0"/>
              <a:t> wasp</a:t>
            </a:r>
            <a:endParaRPr lang="en-US" dirty="0" smtClean="0"/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01204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 err="1" smtClean="0"/>
              <a:t>Labtop</a:t>
            </a:r>
            <a:endParaRPr lang="en-US" dirty="0" smtClean="0"/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45147" y="2715721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co …/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jmaletic</a:t>
            </a:r>
            <a:r>
              <a:rPr lang="en-US" dirty="0" smtClean="0"/>
              <a:t>/ cs23001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4" idx="3"/>
          </p:cNvCxnSpPr>
          <p:nvPr/>
        </p:nvCxnSpPr>
        <p:spPr>
          <a:xfrm flipH="1" flipV="1">
            <a:off x="2883605" y="1930728"/>
            <a:ext cx="2461542" cy="99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137185" y="3548545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00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5" grpId="0"/>
      <p:bldP spid="36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786</Words>
  <Application>Microsoft Macintosh PowerPoint</Application>
  <PresentationFormat>On-screen Show (4:3)</PresentationFormat>
  <Paragraphs>168</Paragraphs>
  <Slides>13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Subversion (svn) Basics</vt:lpstr>
      <vt:lpstr>Version Control</vt:lpstr>
      <vt:lpstr>Getting and Updating</vt:lpstr>
      <vt:lpstr>Committing Changes</vt:lpstr>
      <vt:lpstr>Other Essential Commands</vt:lpstr>
      <vt:lpstr>Check Out Working Copy</vt:lpstr>
      <vt:lpstr>Add &amp; Commit</vt:lpstr>
      <vt:lpstr>Commit a Change</vt:lpstr>
      <vt:lpstr>Multiple Working Copies</vt:lpstr>
      <vt:lpstr>Commit a Change</vt:lpstr>
      <vt:lpstr>Update wasp</vt:lpstr>
      <vt:lpstr>Web Interface</vt:lpstr>
      <vt:lpstr>Rules to Live By (svn)</vt:lpstr>
    </vt:vector>
  </TitlesOfParts>
  <Company>Kent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Jonathan Maletic</dc:creator>
  <cp:lastModifiedBy>Michael Decker</cp:lastModifiedBy>
  <cp:revision>67</cp:revision>
  <dcterms:created xsi:type="dcterms:W3CDTF">2016-01-26T05:01:23Z</dcterms:created>
  <dcterms:modified xsi:type="dcterms:W3CDTF">2016-01-26T05:05:13Z</dcterms:modified>
</cp:coreProperties>
</file>