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6" r:id="rId6"/>
    <p:sldId id="267" r:id="rId7"/>
    <p:sldId id="260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1415772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protected object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8838" y="23233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90" y="2157251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3652" y="1374702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3036587" y="1497813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8582" y="252198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9350" y="15134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2807" y="128565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49" y="2307939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4376095" y="1497813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3244336" y="2431050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3715" y="746266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3980" y="5034015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3132" y="4867916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38794" y="4085367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3724" y="52326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4492" y="42240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6691" y="5018604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4631237" y="4208478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3730311" y="5141715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8857" y="3456931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3735" y="209188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7967" y="1376113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283" y="20011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4426178" y="2124233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1397" y="2934358"/>
            <a:ext cx="1107996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4025395" y="2338102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02573" y="2391541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2127" y="5469279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4348"/>
            <a:ext cx="31085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getBlocking/getNonblocking/waitFor:msg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489" y="4435015"/>
            <a:ext cx="95410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26" y="18945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961" y="4892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8958" y="648848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4784" y="2807874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0338" y="1914485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RemoveAllInterests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7341" y="3707366"/>
            <a:ext cx="149271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msgInternalQuPump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5382" y="3809110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27" name="Straight Arrow Connector 26"/>
          <p:cNvCxnSpPr>
            <a:stCxn id="2" idx="2"/>
            <a:endCxn id="15" idx="0"/>
          </p:cNvCxnSpPr>
          <p:nvPr/>
        </p:nvCxnSpPr>
        <p:spPr>
          <a:xfrm flipH="1">
            <a:off x="3147540" y="5715500"/>
            <a:ext cx="1108585" cy="772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2"/>
          </p:cNvCxnSpPr>
          <p:nvPr/>
        </p:nvCxnSpPr>
        <p:spPr>
          <a:xfrm flipV="1">
            <a:off x="4520725" y="4055331"/>
            <a:ext cx="699351" cy="1413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  <a:endCxn id="6" idx="2"/>
          </p:cNvCxnSpPr>
          <p:nvPr/>
        </p:nvCxnSpPr>
        <p:spPr>
          <a:xfrm flipH="1" flipV="1">
            <a:off x="2456543" y="4681236"/>
            <a:ext cx="1799582" cy="788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2283699" y="3953587"/>
            <a:ext cx="172844" cy="481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16" idx="2"/>
          </p:cNvCxnSpPr>
          <p:nvPr/>
        </p:nvCxnSpPr>
        <p:spPr>
          <a:xfrm flipH="1" flipV="1">
            <a:off x="1394894" y="3054095"/>
            <a:ext cx="888805" cy="653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  <a:endCxn id="25" idx="0"/>
          </p:cNvCxnSpPr>
          <p:nvPr/>
        </p:nvCxnSpPr>
        <p:spPr>
          <a:xfrm flipH="1">
            <a:off x="5220076" y="2306194"/>
            <a:ext cx="440294" cy="1502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604" y="14148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3316" y="2059973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cxnSp>
        <p:nvCxnSpPr>
          <p:cNvPr id="49" name="Straight Arrow Connector 48"/>
          <p:cNvCxnSpPr>
            <a:stCxn id="12" idx="0"/>
            <a:endCxn id="16" idx="2"/>
          </p:cNvCxnSpPr>
          <p:nvPr/>
        </p:nvCxnSpPr>
        <p:spPr>
          <a:xfrm flipV="1">
            <a:off x="938487" y="3054095"/>
            <a:ext cx="456407" cy="183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5" idx="0"/>
          </p:cNvCxnSpPr>
          <p:nvPr/>
        </p:nvCxnSpPr>
        <p:spPr>
          <a:xfrm>
            <a:off x="938487" y="5138436"/>
            <a:ext cx="2209053" cy="1350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4407" y="195209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 thread/process</a:t>
            </a:r>
          </a:p>
        </p:txBody>
      </p:sp>
      <p:cxnSp>
        <p:nvCxnSpPr>
          <p:cNvPr id="56" name="Straight Arrow Connector 55"/>
          <p:cNvCxnSpPr>
            <a:stCxn id="61" idx="2"/>
            <a:endCxn id="45" idx="0"/>
          </p:cNvCxnSpPr>
          <p:nvPr/>
        </p:nvCxnSpPr>
        <p:spPr>
          <a:xfrm flipH="1">
            <a:off x="5660370" y="1106715"/>
            <a:ext cx="2094020" cy="95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42" idx="0"/>
          </p:cNvCxnSpPr>
          <p:nvPr/>
        </p:nvCxnSpPr>
        <p:spPr>
          <a:xfrm flipH="1">
            <a:off x="714658" y="441430"/>
            <a:ext cx="1426940" cy="97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  <a:endCxn id="25" idx="0"/>
          </p:cNvCxnSpPr>
          <p:nvPr/>
        </p:nvCxnSpPr>
        <p:spPr>
          <a:xfrm>
            <a:off x="714658" y="1661099"/>
            <a:ext cx="4505418" cy="2148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66223" y="40902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79332" y="484478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93217" y="58357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63669" y="496795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72476" y="3155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add/remove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10416" y="320793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18277" y="1273355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0981" y="283691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44" name="Straight Arrow Connector 43"/>
          <p:cNvCxnSpPr>
            <a:stCxn id="75" idx="1"/>
            <a:endCxn id="12" idx="3"/>
          </p:cNvCxnSpPr>
          <p:nvPr/>
        </p:nvCxnSpPr>
        <p:spPr>
          <a:xfrm flipH="1" flipV="1">
            <a:off x="1454012" y="5015326"/>
            <a:ext cx="5595773" cy="3082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5" idx="1"/>
            <a:endCxn id="2" idx="3"/>
          </p:cNvCxnSpPr>
          <p:nvPr/>
        </p:nvCxnSpPr>
        <p:spPr>
          <a:xfrm flipH="1">
            <a:off x="4810123" y="5323550"/>
            <a:ext cx="2239662" cy="2688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1"/>
            <a:endCxn id="25" idx="3"/>
          </p:cNvCxnSpPr>
          <p:nvPr/>
        </p:nvCxnSpPr>
        <p:spPr>
          <a:xfrm flipH="1">
            <a:off x="5504769" y="2960030"/>
            <a:ext cx="2216212" cy="9721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77199" y="860494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 thread/process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63337" y="552090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create/start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9785" y="520043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cxnSp>
        <p:nvCxnSpPr>
          <p:cNvPr id="80" name="Straight Arrow Connector 79"/>
          <p:cNvCxnSpPr>
            <a:stCxn id="41" idx="2"/>
            <a:endCxn id="75" idx="0"/>
          </p:cNvCxnSpPr>
          <p:nvPr/>
        </p:nvCxnSpPr>
        <p:spPr>
          <a:xfrm flipH="1">
            <a:off x="7680727" y="3083140"/>
            <a:ext cx="286476" cy="211729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6289" y="3691685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name,host,port,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Arrow Connector 88"/>
          <p:cNvCxnSpPr>
            <a:stCxn id="75" idx="1"/>
            <a:endCxn id="24" idx="3"/>
          </p:cNvCxnSpPr>
          <p:nvPr/>
        </p:nvCxnSpPr>
        <p:spPr>
          <a:xfrm flipH="1" flipV="1">
            <a:off x="3030057" y="3830477"/>
            <a:ext cx="4019728" cy="1493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1"/>
            <a:endCxn id="6" idx="3"/>
          </p:cNvCxnSpPr>
          <p:nvPr/>
        </p:nvCxnSpPr>
        <p:spPr>
          <a:xfrm flipH="1" flipV="1">
            <a:off x="2933596" y="4558126"/>
            <a:ext cx="4116189" cy="765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1"/>
            <a:endCxn id="15" idx="3"/>
          </p:cNvCxnSpPr>
          <p:nvPr/>
        </p:nvCxnSpPr>
        <p:spPr>
          <a:xfrm flipH="1">
            <a:off x="3586121" y="5323550"/>
            <a:ext cx="3463664" cy="12880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1"/>
            <a:endCxn id="16" idx="3"/>
          </p:cNvCxnSpPr>
          <p:nvPr/>
        </p:nvCxnSpPr>
        <p:spPr>
          <a:xfrm flipH="1" flipV="1">
            <a:off x="1795003" y="2930985"/>
            <a:ext cx="5925978" cy="290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62013" y="554633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54883" y="4250335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 msgs to qus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based on 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41" idx="0"/>
            <a:endCxn id="53" idx="2"/>
          </p:cNvCxnSpPr>
          <p:nvPr/>
        </p:nvCxnSpPr>
        <p:spPr>
          <a:xfrm flipH="1" flipV="1">
            <a:off x="2141598" y="441430"/>
            <a:ext cx="5825605" cy="23954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1" idx="0"/>
            <a:endCxn id="61" idx="2"/>
          </p:cNvCxnSpPr>
          <p:nvPr/>
        </p:nvCxnSpPr>
        <p:spPr>
          <a:xfrm flipH="1" flipV="1">
            <a:off x="7754390" y="1106715"/>
            <a:ext cx="212813" cy="17302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327762" y="2381813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36999" y="2250565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</p:txBody>
      </p:sp>
      <p:cxnSp>
        <p:nvCxnSpPr>
          <p:cNvPr id="169" name="Straight Arrow Connector 168"/>
          <p:cNvCxnSpPr>
            <a:stCxn id="42" idx="2"/>
            <a:endCxn id="167" idx="0"/>
          </p:cNvCxnSpPr>
          <p:nvPr/>
        </p:nvCxnSpPr>
        <p:spPr>
          <a:xfrm>
            <a:off x="714658" y="1661099"/>
            <a:ext cx="168563" cy="5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" idx="0"/>
            <a:endCxn id="167" idx="2"/>
          </p:cNvCxnSpPr>
          <p:nvPr/>
        </p:nvCxnSpPr>
        <p:spPr>
          <a:xfrm flipH="1" flipV="1">
            <a:off x="883221" y="2496786"/>
            <a:ext cx="511673" cy="3110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27709" y="1754909"/>
            <a:ext cx="6871855" cy="5098473"/>
          </a:xfrm>
          <a:custGeom>
            <a:avLst/>
            <a:gdLst>
              <a:gd name="connsiteX0" fmla="*/ 0 w 6871855"/>
              <a:gd name="connsiteY0" fmla="*/ 101600 h 5098473"/>
              <a:gd name="connsiteX1" fmla="*/ 4202546 w 6871855"/>
              <a:gd name="connsiteY1" fmla="*/ 0 h 5098473"/>
              <a:gd name="connsiteX2" fmla="*/ 5329382 w 6871855"/>
              <a:gd name="connsiteY2" fmla="*/ 858982 h 5098473"/>
              <a:gd name="connsiteX3" fmla="*/ 6604000 w 6871855"/>
              <a:gd name="connsiteY3" fmla="*/ 2595418 h 5098473"/>
              <a:gd name="connsiteX4" fmla="*/ 6871855 w 6871855"/>
              <a:gd name="connsiteY4" fmla="*/ 5098473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855" h="5098473">
                <a:moveTo>
                  <a:pt x="0" y="101600"/>
                </a:moveTo>
                <a:lnTo>
                  <a:pt x="4202546" y="0"/>
                </a:lnTo>
                <a:lnTo>
                  <a:pt x="5329382" y="858982"/>
                </a:lnTo>
                <a:lnTo>
                  <a:pt x="6604000" y="2595418"/>
                </a:lnTo>
                <a:lnTo>
                  <a:pt x="6871855" y="5098473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425139" y="139849"/>
            <a:ext cx="158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it all fits together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75351" y="5981252"/>
            <a:ext cx="177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should </a:t>
            </a:r>
            <a:r>
              <a:rPr lang="en-US" sz="1200" err="1" smtClean="0">
                <a:solidFill>
                  <a:srgbClr val="FF0000"/>
                </a:solidFill>
              </a:rPr>
              <a:t>inQuList</a:t>
            </a:r>
            <a:r>
              <a:rPr lang="en-US" sz="1200" smtClean="0">
                <a:solidFill>
                  <a:srgbClr val="FF0000"/>
                </a:solidFill>
              </a:rPr>
              <a:t> be a protected object???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>
            <a:stCxn id="41" idx="1"/>
            <a:endCxn id="167" idx="3"/>
          </p:cNvCxnSpPr>
          <p:nvPr/>
        </p:nvCxnSpPr>
        <p:spPr>
          <a:xfrm flipH="1" flipV="1">
            <a:off x="1129442" y="2373676"/>
            <a:ext cx="6591539" cy="5863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36945" y="1749205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383993" y="4059253"/>
            <a:ext cx="675117" cy="1392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682" y="1732342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091" y="1750751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939" y="2959221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2766" y="2724270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226" y="4454275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128" y="3334289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PutInitOutcomeMsg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PutInitOutcomeMsg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getBlocking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52272" y="191826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Arrow Connector 50"/>
          <p:cNvCxnSpPr>
            <a:stCxn id="2" idx="1"/>
            <a:endCxn id="10" idx="3"/>
          </p:cNvCxnSpPr>
          <p:nvPr/>
        </p:nvCxnSpPr>
        <p:spPr>
          <a:xfrm flipH="1">
            <a:off x="846478" y="1855453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2"/>
            <a:endCxn id="41" idx="0"/>
          </p:cNvCxnSpPr>
          <p:nvPr/>
        </p:nvCxnSpPr>
        <p:spPr>
          <a:xfrm>
            <a:off x="1832904" y="1978563"/>
            <a:ext cx="610804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" idx="2"/>
            <a:endCxn id="13" idx="0"/>
          </p:cNvCxnSpPr>
          <p:nvPr/>
        </p:nvCxnSpPr>
        <p:spPr>
          <a:xfrm flipH="1">
            <a:off x="662049" y="1978563"/>
            <a:ext cx="1170855" cy="98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2"/>
            <a:endCxn id="42" idx="0"/>
          </p:cNvCxnSpPr>
          <p:nvPr/>
        </p:nvCxnSpPr>
        <p:spPr>
          <a:xfrm>
            <a:off x="662049" y="3205442"/>
            <a:ext cx="149231" cy="1248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7308" y="16766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2300043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 commands</a:t>
            </a:r>
          </a:p>
        </p:txBody>
      </p:sp>
      <p:cxnSp>
        <p:nvCxnSpPr>
          <p:cNvPr id="76" name="Straight Arrow Connector 75"/>
          <p:cNvCxnSpPr>
            <a:stCxn id="39" idx="0"/>
            <a:endCxn id="42" idx="2"/>
          </p:cNvCxnSpPr>
          <p:nvPr/>
        </p:nvCxnSpPr>
        <p:spPr>
          <a:xfrm flipH="1" flipV="1">
            <a:off x="811280" y="4700496"/>
            <a:ext cx="20109" cy="553481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53011" y="4808051"/>
            <a:ext cx="87716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93483" y="4821906"/>
            <a:ext cx="954107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6147590" y="5008106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37229" y="1268188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70668" y="1297354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99493" y="4041857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69675" y="270117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27680" y="175532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58103" y="2655978"/>
            <a:ext cx="156966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1" name="Straight Arrow Connector 90"/>
          <p:cNvCxnSpPr>
            <a:stCxn id="85" idx="1"/>
            <a:endCxn id="86" idx="3"/>
          </p:cNvCxnSpPr>
          <p:nvPr/>
        </p:nvCxnSpPr>
        <p:spPr>
          <a:xfrm flipH="1">
            <a:off x="6140055" y="1391299"/>
            <a:ext cx="697174" cy="2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2"/>
            <a:endCxn id="88" idx="0"/>
          </p:cNvCxnSpPr>
          <p:nvPr/>
        </p:nvCxnSpPr>
        <p:spPr>
          <a:xfrm>
            <a:off x="7083451" y="1514409"/>
            <a:ext cx="417166" cy="118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90" idx="0"/>
          </p:cNvCxnSpPr>
          <p:nvPr/>
        </p:nvCxnSpPr>
        <p:spPr>
          <a:xfrm flipH="1">
            <a:off x="5842933" y="1514409"/>
            <a:ext cx="1240518" cy="1141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2"/>
            <a:endCxn id="87" idx="0"/>
          </p:cNvCxnSpPr>
          <p:nvPr/>
        </p:nvCxnSpPr>
        <p:spPr>
          <a:xfrm flipH="1">
            <a:off x="5599603" y="3056088"/>
            <a:ext cx="243330" cy="985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46339" y="112645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17371" y="2305134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15593" y="3180808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PutTrainStateMsg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PutTrainPositionMsg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getNonblocking:msg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etc…</a:t>
            </a:r>
          </a:p>
        </p:txBody>
      </p:sp>
      <p:cxnSp>
        <p:nvCxnSpPr>
          <p:cNvPr id="100" name="Straight Arrow Connector 99"/>
          <p:cNvCxnSpPr>
            <a:stCxn id="81" idx="0"/>
            <a:endCxn id="87" idx="2"/>
          </p:cNvCxnSpPr>
          <p:nvPr/>
        </p:nvCxnSpPr>
        <p:spPr>
          <a:xfrm flipH="1" flipV="1">
            <a:off x="5599603" y="4288078"/>
            <a:ext cx="70934" cy="53382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0664" y="172122"/>
            <a:ext cx="242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use a Throttle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GuiThrottle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13863" y="5240122"/>
            <a:ext cx="87716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4335" y="5253977"/>
            <a:ext cx="954107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 flipV="1">
            <a:off x="1308442" y="5440177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1812" y="1077558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3788" y="3227294"/>
            <a:ext cx="3485478" cy="3560781"/>
          </a:xfrm>
          <a:custGeom>
            <a:avLst/>
            <a:gdLst>
              <a:gd name="connsiteX0" fmla="*/ 0 w 3485478"/>
              <a:gd name="connsiteY0" fmla="*/ 96819 h 3560781"/>
              <a:gd name="connsiteX1" fmla="*/ 2538805 w 3485478"/>
              <a:gd name="connsiteY1" fmla="*/ 0 h 3560781"/>
              <a:gd name="connsiteX2" fmla="*/ 3485478 w 3485478"/>
              <a:gd name="connsiteY2" fmla="*/ 1538344 h 3560781"/>
              <a:gd name="connsiteX3" fmla="*/ 2786231 w 3485478"/>
              <a:gd name="connsiteY3" fmla="*/ 3560781 h 35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478" h="3560781">
                <a:moveTo>
                  <a:pt x="0" y="96819"/>
                </a:moveTo>
                <a:lnTo>
                  <a:pt x="2538805" y="0"/>
                </a:lnTo>
                <a:lnTo>
                  <a:pt x="3485478" y="1538344"/>
                </a:lnTo>
                <a:lnTo>
                  <a:pt x="2786231" y="3560781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344351" y="1160874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04410" y="135573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58" name="Straight Arrow Connector 57"/>
          <p:cNvCxnSpPr>
            <a:stCxn id="2" idx="0"/>
            <a:endCxn id="54" idx="1"/>
          </p:cNvCxnSpPr>
          <p:nvPr/>
        </p:nvCxnSpPr>
        <p:spPr>
          <a:xfrm flipV="1">
            <a:off x="1832904" y="1283985"/>
            <a:ext cx="511447" cy="448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26992" y="146741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Straight Arrow Connector 69"/>
          <p:cNvCxnSpPr>
            <a:stCxn id="2" idx="3"/>
            <a:endCxn id="63" idx="1"/>
          </p:cNvCxnSpPr>
          <p:nvPr/>
        </p:nvCxnSpPr>
        <p:spPr>
          <a:xfrm flipV="1">
            <a:off x="2079125" y="1590530"/>
            <a:ext cx="1047867" cy="264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33338" y="159419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69965" y="431147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3" name="Straight Arrow Connector 82"/>
          <p:cNvCxnSpPr>
            <a:stCxn id="85" idx="0"/>
            <a:endCxn id="79" idx="2"/>
          </p:cNvCxnSpPr>
          <p:nvPr/>
        </p:nvCxnSpPr>
        <p:spPr>
          <a:xfrm flipV="1">
            <a:off x="7083451" y="677368"/>
            <a:ext cx="532736" cy="59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52606" y="737692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45013" y="103658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48358" y="7550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101" name="Straight Arrow Connector 100"/>
          <p:cNvCxnSpPr>
            <a:stCxn id="85" idx="3"/>
            <a:endCxn id="84" idx="1"/>
          </p:cNvCxnSpPr>
          <p:nvPr/>
        </p:nvCxnSpPr>
        <p:spPr>
          <a:xfrm flipV="1">
            <a:off x="7329672" y="860803"/>
            <a:ext cx="822934" cy="530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10069" y="326316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4346089" y="3151991"/>
            <a:ext cx="4485939" cy="2151529"/>
          </a:xfrm>
          <a:custGeom>
            <a:avLst/>
            <a:gdLst>
              <a:gd name="connsiteX0" fmla="*/ 0 w 4485939"/>
              <a:gd name="connsiteY0" fmla="*/ 0 h 2151529"/>
              <a:gd name="connsiteX1" fmla="*/ 3797450 w 4485939"/>
              <a:gd name="connsiteY1" fmla="*/ 0 h 2151529"/>
              <a:gd name="connsiteX2" fmla="*/ 4485939 w 4485939"/>
              <a:gd name="connsiteY2" fmla="*/ 2151529 h 2151529"/>
              <a:gd name="connsiteX3" fmla="*/ 4485939 w 4485939"/>
              <a:gd name="connsiteY3" fmla="*/ 2151529 h 2151529"/>
              <a:gd name="connsiteX4" fmla="*/ 4485939 w 4485939"/>
              <a:gd name="connsiteY4" fmla="*/ 2151529 h 215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939" h="2151529">
                <a:moveTo>
                  <a:pt x="0" y="0"/>
                </a:moveTo>
                <a:lnTo>
                  <a:pt x="3797450" y="0"/>
                </a:lnTo>
                <a:lnTo>
                  <a:pt x="4485939" y="2151529"/>
                </a:lnTo>
                <a:lnTo>
                  <a:pt x="4485939" y="2151529"/>
                </a:lnTo>
                <a:lnTo>
                  <a:pt x="4485939" y="2151529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0420" y="34195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 flipV="1">
            <a:off x="4098450" y="3338926"/>
            <a:ext cx="1185892" cy="28082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974" y="205483"/>
            <a:ext cx="22654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MsgServerThread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MsgSocket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1831" y="3369925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52119" y="3215815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 flipV="1">
            <a:off x="2532344" y="3338926"/>
            <a:ext cx="919775" cy="690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8873" y="4489617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8022406" y="3039439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91284" y="2642637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47720" y="974205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4305" y="68337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163602" cy="1024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0" y="117269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415498" y="1295807"/>
            <a:ext cx="475724" cy="259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98086" y="2856216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082780" y="2342149"/>
            <a:ext cx="310626" cy="51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102437"/>
            <a:ext cx="139950" cy="119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804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</a:t>
            </a:r>
          </a:p>
          <a:p>
            <a:r>
              <a:rPr lang="en-US" sz="1200" i="1" smtClean="0">
                <a:solidFill>
                  <a:schemeClr val="accent6">
                    <a:lumMod val="75000"/>
                  </a:schemeClr>
                </a:solidFill>
              </a:rPr>
              <a:t>overly simplified diagram</a:t>
            </a:r>
            <a:endParaRPr lang="en-US" sz="1200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325" idx="0"/>
          </p:cNvCxnSpPr>
          <p:nvPr/>
        </p:nvCxnSpPr>
        <p:spPr>
          <a:xfrm>
            <a:off x="5847345" y="5693237"/>
            <a:ext cx="94868" cy="62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601123" y="544701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580575" y="6320322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703846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873123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775763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659340" y="5803186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call(qu,msg):msg</a:t>
            </a:r>
          </a:p>
        </p:txBody>
      </p:sp>
      <p:cxnSp>
        <p:nvCxnSpPr>
          <p:cNvPr id="338" name="Straight Arrow Connector 337"/>
          <p:cNvCxnSpPr>
            <a:stCxn id="325" idx="1"/>
            <a:endCxn id="329" idx="3"/>
          </p:cNvCxnSpPr>
          <p:nvPr/>
        </p:nvCxnSpPr>
        <p:spPr>
          <a:xfrm flipH="1" flipV="1">
            <a:off x="5042400" y="6275620"/>
            <a:ext cx="538175" cy="167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5030904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15769" y="2575248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660765" y="302041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98359"/>
            <a:ext cx="376941" cy="457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143524"/>
            <a:ext cx="321937" cy="12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2888858"/>
            <a:ext cx="1006657" cy="90402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214880" y="42857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319316" cy="114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34183" y="2392822"/>
            <a:ext cx="3555051" cy="1136591"/>
          </a:xfrm>
          <a:custGeom>
            <a:avLst/>
            <a:gdLst>
              <a:gd name="connsiteX0" fmla="*/ 0 w 3555051"/>
              <a:gd name="connsiteY0" fmla="*/ 1136591 h 1136591"/>
              <a:gd name="connsiteX1" fmla="*/ 1478423 w 3555051"/>
              <a:gd name="connsiteY1" fmla="*/ 1093862 h 1136591"/>
              <a:gd name="connsiteX2" fmla="*/ 1649338 w 3555051"/>
              <a:gd name="connsiteY2" fmla="*/ 0 h 1136591"/>
              <a:gd name="connsiteX3" fmla="*/ 3016666 w 3555051"/>
              <a:gd name="connsiteY3" fmla="*/ 68367 h 1136591"/>
              <a:gd name="connsiteX4" fmla="*/ 2820112 w 3555051"/>
              <a:gd name="connsiteY4" fmla="*/ 495657 h 1136591"/>
              <a:gd name="connsiteX5" fmla="*/ 3555051 w 3555051"/>
              <a:gd name="connsiteY5" fmla="*/ 888763 h 113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5051" h="1136591">
                <a:moveTo>
                  <a:pt x="0" y="1136591"/>
                </a:moveTo>
                <a:lnTo>
                  <a:pt x="1478423" y="1093862"/>
                </a:lnTo>
                <a:lnTo>
                  <a:pt x="1649338" y="0"/>
                </a:lnTo>
                <a:lnTo>
                  <a:pt x="3016666" y="68367"/>
                </a:lnTo>
                <a:lnTo>
                  <a:pt x="2820112" y="495657"/>
                </a:lnTo>
                <a:lnTo>
                  <a:pt x="3555051" y="888763"/>
                </a:ln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12791</TotalTime>
  <Words>390</Words>
  <Application>Microsoft Office PowerPoint</Application>
  <PresentationFormat>On-screen Show (4:3)</PresentationFormat>
  <Paragraphs>281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41</cp:revision>
  <dcterms:created xsi:type="dcterms:W3CDTF">2012-12-23T20:38:39Z</dcterms:created>
  <dcterms:modified xsi:type="dcterms:W3CDTF">2013-04-07T01:24:13Z</dcterms:modified>
</cp:coreProperties>
</file>