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12/23/2012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endParaRPr lang="en-US" sz="1000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578" y="760288"/>
            <a:ext cx="2262158" cy="1938992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Log </a:t>
            </a:r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– protected data type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openLog(nm, flushFrequency)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printLog(str)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logFileName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logCondition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logLineCount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logFlushFrequency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8090" y="1720922"/>
            <a:ext cx="41549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7242" y="1554823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904" y="772274"/>
            <a:ext cx="49244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4445839" y="895385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834" y="19195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8602" y="9109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2059" y="683231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1" y="1705511"/>
            <a:ext cx="141577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PrintLine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785347" y="895385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4653588" y="1828622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7011" y="154113"/>
            <a:ext cx="7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Log.py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967" y="143838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Log_Test.py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175" y="174661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MsgHandler.py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689" y="787685"/>
            <a:ext cx="1569660" cy="209288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MsgSocket(object)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__init__(nm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attach(socket)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connect(host,port)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send(msg)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setup(socket)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inBuffer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85" y="3417868"/>
            <a:ext cx="2569934" cy="178510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MsgServerThread(Thread)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host,nm,port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host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port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429" y="5308314"/>
            <a:ext cx="2569934" cy="1477328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ClientHandlerThread(Thread)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host,nm,prot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   clientHandlerFunction)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4855" y="705492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MsgOutQuPump(Thread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30063" y="277403"/>
            <a:ext cx="1755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MsgOutQuPump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7247" y="1606197"/>
            <a:ext cx="8771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3" idx="0"/>
          </p:cNvCxnSpPr>
          <p:nvPr/>
        </p:nvCxnSpPr>
        <p:spPr>
          <a:xfrm flipH="1">
            <a:off x="6955829" y="1035802"/>
            <a:ext cx="141903" cy="57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7732" y="91269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2668" y="260792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42572" y="2637038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Straight Arrow Connector 21"/>
          <p:cNvCxnSpPr>
            <a:stCxn id="13" idx="2"/>
            <a:endCxn id="17" idx="0"/>
          </p:cNvCxnSpPr>
          <p:nvPr/>
        </p:nvCxnSpPr>
        <p:spPr>
          <a:xfrm>
            <a:off x="6955829" y="1852418"/>
            <a:ext cx="765421" cy="755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8" idx="0"/>
          </p:cNvCxnSpPr>
          <p:nvPr/>
        </p:nvCxnSpPr>
        <p:spPr>
          <a:xfrm flipH="1">
            <a:off x="6011849" y="1852418"/>
            <a:ext cx="943980" cy="78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9584" y="201031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9358" y="199832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3690" y="2347644"/>
            <a:ext cx="2108269" cy="1323439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MsgInQuPump(Thread</a:t>
            </a:r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__init__(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nm,msgSocket,qu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nm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1787" y="3553147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usage for</a:t>
            </a:r>
          </a:p>
          <a:p>
            <a:pPr algn="ctr"/>
            <a:r>
              <a:rPr lang="en-US" smtClean="0"/>
              <a:t>MsgInQuPump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03211" y="4881941"/>
            <a:ext cx="87716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Straight Arrow Connector 34"/>
          <p:cNvCxnSpPr>
            <a:stCxn id="36" idx="1"/>
            <a:endCxn id="34" idx="0"/>
          </p:cNvCxnSpPr>
          <p:nvPr/>
        </p:nvCxnSpPr>
        <p:spPr>
          <a:xfrm flipH="1">
            <a:off x="7241793" y="4311546"/>
            <a:ext cx="141903" cy="57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83696" y="4188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27509" y="5893945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7611" y="5923057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34" idx="2"/>
            <a:endCxn id="37" idx="0"/>
          </p:cNvCxnSpPr>
          <p:nvPr/>
        </p:nvCxnSpPr>
        <p:spPr>
          <a:xfrm flipH="1">
            <a:off x="6466091" y="5128162"/>
            <a:ext cx="775702" cy="765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2"/>
            <a:endCxn id="38" idx="0"/>
          </p:cNvCxnSpPr>
          <p:nvPr/>
        </p:nvCxnSpPr>
        <p:spPr>
          <a:xfrm>
            <a:off x="7241793" y="5128162"/>
            <a:ext cx="895095" cy="79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15548" y="52860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5322" y="527407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9871" y="3676438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8329" y="2565114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>
            <a:off x="4190917" y="3619752"/>
            <a:ext cx="1093425" cy="5513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0748" y="205483"/>
            <a:ext cx="3309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MsgHandler.py</a:t>
            </a:r>
            <a:endParaRPr lang="en-US" smtClean="0"/>
          </a:p>
          <a:p>
            <a:pPr algn="ctr"/>
            <a:r>
              <a:rPr lang="en-US" smtClean="0"/>
              <a:t>u</a:t>
            </a:r>
            <a:r>
              <a:rPr lang="en-US" smtClean="0"/>
              <a:t>sage for</a:t>
            </a:r>
          </a:p>
          <a:p>
            <a:pPr algn="ctr"/>
            <a:r>
              <a:rPr lang="en-US" smtClean="0"/>
              <a:t>MsgServerThread and MsgSocket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81557" y="3657601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44586" y="4048021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>
            <a:off x="2532344" y="4029005"/>
            <a:ext cx="1012242" cy="142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803116" y="744877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94918" y="1649002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08244" y="1667839"/>
            <a:ext cx="1261884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9734" y="367130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4049" y="2950397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52108" y="2972658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1939186" y="991098"/>
            <a:ext cx="110152" cy="676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991098"/>
            <a:ext cx="1576522" cy="657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51434" y="2051406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0490" y="2388741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37380" y="11729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24010" y="119180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1133463" y="1914060"/>
            <a:ext cx="805723" cy="103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2"/>
            <a:endCxn id="70" idx="0"/>
          </p:cNvCxnSpPr>
          <p:nvPr/>
        </p:nvCxnSpPr>
        <p:spPr>
          <a:xfrm>
            <a:off x="1133463" y="3196618"/>
            <a:ext cx="6518" cy="47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 flipH="1">
            <a:off x="3390690" y="1895223"/>
            <a:ext cx="235170" cy="107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5902" y="334937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6" name="Straight Arrow Connector 85"/>
          <p:cNvCxnSpPr>
            <a:stCxn id="72" idx="2"/>
            <a:endCxn id="70" idx="3"/>
          </p:cNvCxnSpPr>
          <p:nvPr/>
        </p:nvCxnSpPr>
        <p:spPr>
          <a:xfrm flipH="1">
            <a:off x="2040227" y="3218879"/>
            <a:ext cx="1350463" cy="575532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87376" y="351205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MsgHandler_Test.py</a:t>
            </a:r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28774" y="2024011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467548" y="1755169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1"/>
            <a:endCxn id="89" idx="3"/>
          </p:cNvCxnSpPr>
          <p:nvPr/>
        </p:nvCxnSpPr>
        <p:spPr>
          <a:xfrm flipH="1">
            <a:off x="744272" y="1790950"/>
            <a:ext cx="563972" cy="35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>
            <a:off x="4256802" y="1772113"/>
            <a:ext cx="210746" cy="106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11075" y="143838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2</a:t>
            </a:r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147372" y="2428125"/>
            <a:ext cx="49244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19309" y="2061680"/>
            <a:ext cx="415498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3"/>
            <a:endCxn id="118" idx="1"/>
          </p:cNvCxnSpPr>
          <p:nvPr/>
        </p:nvCxnSpPr>
        <p:spPr>
          <a:xfrm flipV="1">
            <a:off x="6639815" y="2184791"/>
            <a:ext cx="579494" cy="3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262081" y="4409326"/>
            <a:ext cx="877163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5700663" y="2674346"/>
            <a:ext cx="692931" cy="173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536061" y="358396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157682" y="4037745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>
            <a:off x="8023536" y="3205179"/>
            <a:ext cx="418840" cy="832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989868" y="336649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953875" y="588195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392457" y="267434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097714" y="405315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5700663" y="4655547"/>
            <a:ext cx="691794" cy="122640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173074" y="5046325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5" name="Straight Arrow Connector 144"/>
          <p:cNvCxnSpPr>
            <a:stCxn id="250" idx="2"/>
            <a:endCxn id="143" idx="0"/>
          </p:cNvCxnSpPr>
          <p:nvPr/>
        </p:nvCxnSpPr>
        <p:spPr>
          <a:xfrm flipH="1">
            <a:off x="7727072" y="3205179"/>
            <a:ext cx="296464" cy="1841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381982" y="433055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6831038" y="5292546"/>
            <a:ext cx="896034" cy="712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226159" y="564393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727072" y="4283966"/>
            <a:ext cx="715304" cy="762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20007" y="457542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06513" y="717479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Test 1</a:t>
            </a:r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14454" y="5034339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625066" y="3964113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Queue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676456" y="308395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7623426" y="295895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393594" y="2674346"/>
            <a:ext cx="1629942" cy="28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076566" y="2674346"/>
            <a:ext cx="1317028" cy="40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429980" y="5280560"/>
            <a:ext cx="1523895" cy="72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4686729" y="55703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6938480" y="25719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169613" y="264217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242" idx="0"/>
          </p:cNvCxnSpPr>
          <p:nvPr/>
        </p:nvCxnSpPr>
        <p:spPr>
          <a:xfrm flipH="1">
            <a:off x="3909760" y="3330180"/>
            <a:ext cx="1166806" cy="63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212404" y="3380197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249" idx="2"/>
            <a:endCxn id="236" idx="0"/>
          </p:cNvCxnSpPr>
          <p:nvPr/>
        </p:nvCxnSpPr>
        <p:spPr>
          <a:xfrm flipH="1">
            <a:off x="4429980" y="3330180"/>
            <a:ext cx="646586" cy="170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400764" y="425692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242" idx="2"/>
          </p:cNvCxnSpPr>
          <p:nvPr/>
        </p:nvCxnSpPr>
        <p:spPr>
          <a:xfrm flipH="1" flipV="1">
            <a:off x="3909760" y="4210334"/>
            <a:ext cx="520220" cy="82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3731230" y="4470966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245</Words>
  <Application>Microsoft Office PowerPoint</Application>
  <PresentationFormat>On-screen Show (4:3)</PresentationFormat>
  <Paragraphs>175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8</cp:revision>
  <dcterms:created xsi:type="dcterms:W3CDTF">2012-12-23T20:38:39Z</dcterms:created>
  <dcterms:modified xsi:type="dcterms:W3CDTF">2012-12-25T01:15:32Z</dcterms:modified>
</cp:coreProperties>
</file>