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73F"/>
    <a:srgbClr val="66FF66"/>
    <a:srgbClr val="2358CF"/>
    <a:srgbClr val="13067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3" autoAdjust="0"/>
    <p:restoredTop sz="94660"/>
  </p:normalViewPr>
  <p:slideViewPr>
    <p:cSldViewPr snapToGrid="0">
      <p:cViewPr>
        <p:scale>
          <a:sx n="110" d="100"/>
          <a:sy n="110" d="100"/>
        </p:scale>
        <p:origin x="-93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3120-0EED-4B2E-B277-FBCB29970201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09" y="241357"/>
            <a:ext cx="8282580" cy="640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120" name="TextBox 119"/>
          <p:cNvSpPr txBox="1"/>
          <p:nvPr/>
        </p:nvSpPr>
        <p:spPr>
          <a:xfrm>
            <a:off x="3528291" y="3417453"/>
            <a:ext cx="186756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smtClean="0"/>
              <a:t>Turnout Numbers</a:t>
            </a:r>
            <a:endParaRPr lang="en-US" b="1"/>
          </a:p>
        </p:txBody>
      </p:sp>
      <p:sp>
        <p:nvSpPr>
          <p:cNvPr id="122" name="TextBox 121"/>
          <p:cNvSpPr txBox="1"/>
          <p:nvPr/>
        </p:nvSpPr>
        <p:spPr>
          <a:xfrm>
            <a:off x="6725920" y="5080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7</a:t>
            </a:r>
            <a:endParaRPr lang="en-US" sz="1100"/>
          </a:p>
        </p:txBody>
      </p:sp>
      <p:sp>
        <p:nvSpPr>
          <p:cNvPr id="127" name="TextBox 126"/>
          <p:cNvSpPr txBox="1"/>
          <p:nvPr/>
        </p:nvSpPr>
        <p:spPr>
          <a:xfrm>
            <a:off x="8107680" y="490728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6</a:t>
            </a:r>
            <a:endParaRPr lang="en-US" sz="1100"/>
          </a:p>
        </p:txBody>
      </p:sp>
      <p:sp>
        <p:nvSpPr>
          <p:cNvPr id="128" name="TextBox 127"/>
          <p:cNvSpPr txBox="1"/>
          <p:nvPr/>
        </p:nvSpPr>
        <p:spPr>
          <a:xfrm>
            <a:off x="8117840" y="372872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129" name="TextBox 128"/>
          <p:cNvSpPr txBox="1"/>
          <p:nvPr/>
        </p:nvSpPr>
        <p:spPr>
          <a:xfrm>
            <a:off x="6715760" y="31597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  <p:sp>
        <p:nvSpPr>
          <p:cNvPr id="130" name="TextBox 129"/>
          <p:cNvSpPr txBox="1"/>
          <p:nvPr/>
        </p:nvSpPr>
        <p:spPr>
          <a:xfrm>
            <a:off x="6441440" y="37693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131" name="TextBox 130"/>
          <p:cNvSpPr txBox="1"/>
          <p:nvPr/>
        </p:nvSpPr>
        <p:spPr>
          <a:xfrm>
            <a:off x="6278880" y="40233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132" name="TextBox 131"/>
          <p:cNvSpPr txBox="1"/>
          <p:nvPr/>
        </p:nvSpPr>
        <p:spPr>
          <a:xfrm>
            <a:off x="6167120" y="4318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133" name="TextBox 132"/>
          <p:cNvSpPr txBox="1"/>
          <p:nvPr/>
        </p:nvSpPr>
        <p:spPr>
          <a:xfrm>
            <a:off x="3362960" y="27025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16</a:t>
            </a:r>
            <a:endParaRPr lang="en-US" sz="1100"/>
          </a:p>
        </p:txBody>
      </p:sp>
      <p:sp>
        <p:nvSpPr>
          <p:cNvPr id="134" name="TextBox 133"/>
          <p:cNvSpPr txBox="1"/>
          <p:nvPr/>
        </p:nvSpPr>
        <p:spPr>
          <a:xfrm>
            <a:off x="3596640" y="4064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15</a:t>
            </a:r>
            <a:endParaRPr lang="en-US" sz="1100"/>
          </a:p>
        </p:txBody>
      </p:sp>
      <p:sp>
        <p:nvSpPr>
          <p:cNvPr id="135" name="TextBox 134"/>
          <p:cNvSpPr txBox="1"/>
          <p:nvPr/>
        </p:nvSpPr>
        <p:spPr>
          <a:xfrm>
            <a:off x="4947920" y="16256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14</a:t>
            </a:r>
            <a:endParaRPr lang="en-US" sz="1100"/>
          </a:p>
        </p:txBody>
      </p:sp>
      <p:sp>
        <p:nvSpPr>
          <p:cNvPr id="136" name="TextBox 135"/>
          <p:cNvSpPr txBox="1"/>
          <p:nvPr/>
        </p:nvSpPr>
        <p:spPr>
          <a:xfrm>
            <a:off x="4704080" y="20320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13</a:t>
            </a:r>
            <a:endParaRPr lang="en-US" sz="1100"/>
          </a:p>
        </p:txBody>
      </p:sp>
      <p:sp>
        <p:nvSpPr>
          <p:cNvPr id="137" name="TextBox 136"/>
          <p:cNvSpPr txBox="1"/>
          <p:nvPr/>
        </p:nvSpPr>
        <p:spPr>
          <a:xfrm>
            <a:off x="5557520" y="20320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12</a:t>
            </a:r>
            <a:endParaRPr lang="en-US" sz="1100"/>
          </a:p>
        </p:txBody>
      </p:sp>
      <p:sp>
        <p:nvSpPr>
          <p:cNvPr id="138" name="TextBox 137"/>
          <p:cNvSpPr txBox="1"/>
          <p:nvPr/>
        </p:nvSpPr>
        <p:spPr>
          <a:xfrm>
            <a:off x="6471920" y="88392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11</a:t>
            </a:r>
            <a:endParaRPr lang="en-US" sz="1100"/>
          </a:p>
        </p:txBody>
      </p:sp>
      <p:sp>
        <p:nvSpPr>
          <p:cNvPr id="139" name="TextBox 138"/>
          <p:cNvSpPr txBox="1"/>
          <p:nvPr/>
        </p:nvSpPr>
        <p:spPr>
          <a:xfrm>
            <a:off x="6725920" y="11988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10</a:t>
            </a:r>
            <a:endParaRPr lang="en-US" sz="1100"/>
          </a:p>
        </p:txBody>
      </p:sp>
      <p:sp>
        <p:nvSpPr>
          <p:cNvPr id="140" name="TextBox 139"/>
          <p:cNvSpPr txBox="1"/>
          <p:nvPr/>
        </p:nvSpPr>
        <p:spPr>
          <a:xfrm>
            <a:off x="8483600" y="25501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9</a:t>
            </a:r>
            <a:endParaRPr lang="en-US" sz="1100"/>
          </a:p>
        </p:txBody>
      </p:sp>
      <p:sp>
        <p:nvSpPr>
          <p:cNvPr id="141" name="TextBox 140"/>
          <p:cNvSpPr txBox="1"/>
          <p:nvPr/>
        </p:nvSpPr>
        <p:spPr>
          <a:xfrm>
            <a:off x="6725920" y="399288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8</a:t>
            </a:r>
            <a:endParaRPr lang="en-US" sz="1100"/>
          </a:p>
        </p:txBody>
      </p:sp>
      <p:sp>
        <p:nvSpPr>
          <p:cNvPr id="142" name="TextBox 141"/>
          <p:cNvSpPr txBox="1"/>
          <p:nvPr/>
        </p:nvSpPr>
        <p:spPr>
          <a:xfrm>
            <a:off x="8128000" y="2032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9</a:t>
            </a:r>
            <a:endParaRPr lang="en-US" sz="1100"/>
          </a:p>
        </p:txBody>
      </p:sp>
      <p:sp>
        <p:nvSpPr>
          <p:cNvPr id="143" name="TextBox 142"/>
          <p:cNvSpPr txBox="1"/>
          <p:nvPr/>
        </p:nvSpPr>
        <p:spPr>
          <a:xfrm>
            <a:off x="4053840" y="8737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15</a:t>
            </a:r>
            <a:endParaRPr lang="en-US" sz="1100"/>
          </a:p>
        </p:txBody>
      </p:sp>
      <p:sp>
        <p:nvSpPr>
          <p:cNvPr id="149" name="TextBox 148"/>
          <p:cNvSpPr txBox="1"/>
          <p:nvPr/>
        </p:nvSpPr>
        <p:spPr>
          <a:xfrm>
            <a:off x="762000" y="20421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23</a:t>
            </a:r>
            <a:endParaRPr lang="en-US" sz="1100"/>
          </a:p>
        </p:txBody>
      </p:sp>
      <p:sp>
        <p:nvSpPr>
          <p:cNvPr id="150" name="TextBox 149"/>
          <p:cNvSpPr txBox="1"/>
          <p:nvPr/>
        </p:nvSpPr>
        <p:spPr>
          <a:xfrm>
            <a:off x="762000" y="29565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22</a:t>
            </a:r>
            <a:endParaRPr lang="en-US" sz="1100"/>
          </a:p>
        </p:txBody>
      </p:sp>
      <p:sp>
        <p:nvSpPr>
          <p:cNvPr id="151" name="TextBox 150"/>
          <p:cNvSpPr txBox="1"/>
          <p:nvPr/>
        </p:nvSpPr>
        <p:spPr>
          <a:xfrm>
            <a:off x="314960" y="24892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22</a:t>
            </a:r>
            <a:endParaRPr lang="en-US" sz="1100"/>
          </a:p>
        </p:txBody>
      </p:sp>
      <p:sp>
        <p:nvSpPr>
          <p:cNvPr id="152" name="TextBox 151"/>
          <p:cNvSpPr txBox="1"/>
          <p:nvPr/>
        </p:nvSpPr>
        <p:spPr>
          <a:xfrm>
            <a:off x="751840" y="41452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21</a:t>
            </a:r>
            <a:endParaRPr lang="en-US" sz="1100"/>
          </a:p>
        </p:txBody>
      </p:sp>
      <p:sp>
        <p:nvSpPr>
          <p:cNvPr id="153" name="TextBox 152"/>
          <p:cNvSpPr txBox="1"/>
          <p:nvPr/>
        </p:nvSpPr>
        <p:spPr>
          <a:xfrm>
            <a:off x="1981200" y="471424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20</a:t>
            </a:r>
            <a:endParaRPr lang="en-US" sz="1100"/>
          </a:p>
        </p:txBody>
      </p:sp>
      <p:sp>
        <p:nvSpPr>
          <p:cNvPr id="155" name="TextBox 154"/>
          <p:cNvSpPr txBox="1"/>
          <p:nvPr/>
        </p:nvSpPr>
        <p:spPr>
          <a:xfrm>
            <a:off x="2600960" y="28244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18</a:t>
            </a:r>
            <a:endParaRPr lang="en-US" sz="1100"/>
          </a:p>
        </p:txBody>
      </p:sp>
      <p:sp>
        <p:nvSpPr>
          <p:cNvPr id="156" name="TextBox 155"/>
          <p:cNvSpPr txBox="1"/>
          <p:nvPr/>
        </p:nvSpPr>
        <p:spPr>
          <a:xfrm>
            <a:off x="2743200" y="225552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17</a:t>
            </a:r>
            <a:endParaRPr lang="en-US" sz="1100"/>
          </a:p>
        </p:txBody>
      </p:sp>
      <p:sp>
        <p:nvSpPr>
          <p:cNvPr id="157" name="Oval 156"/>
          <p:cNvSpPr/>
          <p:nvPr/>
        </p:nvSpPr>
        <p:spPr>
          <a:xfrm>
            <a:off x="3681454" y="145508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617556" y="637827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435452" y="261067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912195" y="26040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269260" y="482368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270585" y="46303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274026" y="438509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77262" y="41658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320060" y="415715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319474" y="43890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320697" y="46329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320009" y="483306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571702" y="433134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644589" y="43705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8413220" y="21375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8289235" y="246485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426575" y="284136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7419255" y="33044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7555651" y="354628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811771" y="46528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8224299" y="352507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8299098" y="346862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8301902" y="396897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8299837" y="471379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8416405" y="459182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656599" y="541414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8216326" y="473370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8299180" y="524983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7489509" y="618143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472925" y="635768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534961" y="67448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2254402" y="31722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96756" y="39243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789779" y="389863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98735" y="451417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78001" y="485063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2078251" y="44686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2165337" y="444292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388988" y="46546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2354073" y="503810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589383" y="62479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20954" y="29110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83942" y="29921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700714" y="326924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6642334" y="298819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6640356" y="365123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549313" y="355424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189087" y="299413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545843" y="255869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436984" y="255672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698735" y="26675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845197" y="247557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7119327" y="277047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7895181" y="241817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711602" y="262005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2846189" y="267745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259846" y="234296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897654" y="23944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540896" y="575910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680921" y="11712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884288" y="12524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694777" y="17967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79982" y="229348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604724" y="78532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596807" y="88428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060439" y="79323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921894" y="66062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872414" y="110991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2052320" y="85344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19</a:t>
            </a:r>
            <a:endParaRPr lang="en-US" sz="1100"/>
          </a:p>
        </p:txBody>
      </p:sp>
      <p:sp>
        <p:nvSpPr>
          <p:cNvPr id="225" name="Oval 224"/>
          <p:cNvSpPr/>
          <p:nvPr/>
        </p:nvSpPr>
        <p:spPr>
          <a:xfrm>
            <a:off x="4314772" y="19491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867468" y="205400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08932" y="226578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3257866" y="224598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3857570" y="111189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663113" y="160273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942676" y="180857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3982261" y="151565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380085" y="78531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104973" y="66458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693294" y="7932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863510" y="10109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3475580" y="6705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036692" y="202629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476574" y="17393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5225211" y="195108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5217295" y="15334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5274692" y="20896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345452" y="102282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349409" y="110991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020859" y="192733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6844214" y="153346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046094" y="110595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6794733" y="7952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6139611" y="66854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6173259" y="8921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212843" y="7774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8017893" y="9970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8294985" y="163638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7942681" y="159284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72" y="235555"/>
            <a:ext cx="8282580" cy="640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34" name="TextBox 233"/>
          <p:cNvSpPr txBox="1"/>
          <p:nvPr/>
        </p:nvSpPr>
        <p:spPr>
          <a:xfrm>
            <a:off x="423647" y="114321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97</a:t>
            </a:r>
            <a:endParaRPr lang="en-US" sz="1000"/>
          </a:p>
        </p:txBody>
      </p:sp>
      <p:sp>
        <p:nvSpPr>
          <p:cNvPr id="235" name="TextBox 234"/>
          <p:cNvSpPr txBox="1"/>
          <p:nvPr/>
        </p:nvSpPr>
        <p:spPr>
          <a:xfrm>
            <a:off x="822483" y="175332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98</a:t>
            </a:r>
            <a:endParaRPr lang="en-US" sz="1000"/>
          </a:p>
        </p:txBody>
      </p:sp>
      <p:sp>
        <p:nvSpPr>
          <p:cNvPr id="236" name="TextBox 235"/>
          <p:cNvSpPr txBox="1"/>
          <p:nvPr/>
        </p:nvSpPr>
        <p:spPr>
          <a:xfrm>
            <a:off x="835295" y="229027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100</a:t>
            </a:r>
            <a:endParaRPr lang="en-US" sz="1000"/>
          </a:p>
        </p:txBody>
      </p:sp>
      <p:sp>
        <p:nvSpPr>
          <p:cNvPr id="237" name="TextBox 236"/>
          <p:cNvSpPr txBox="1"/>
          <p:nvPr/>
        </p:nvSpPr>
        <p:spPr>
          <a:xfrm>
            <a:off x="329662" y="21903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99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809783" y="26161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101</a:t>
            </a:r>
            <a:endParaRPr lang="en-US" sz="1000"/>
          </a:p>
        </p:txBody>
      </p:sp>
      <p:sp>
        <p:nvSpPr>
          <p:cNvPr id="239" name="TextBox 238"/>
          <p:cNvSpPr txBox="1"/>
          <p:nvPr/>
        </p:nvSpPr>
        <p:spPr>
          <a:xfrm>
            <a:off x="270582" y="302845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103</a:t>
            </a:r>
            <a:endParaRPr lang="en-US" sz="10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11330" y="32145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104</a:t>
            </a:r>
            <a:endParaRPr lang="en-US" sz="1000" dirty="0"/>
          </a:p>
        </p:txBody>
      </p:sp>
      <p:sp>
        <p:nvSpPr>
          <p:cNvPr id="241" name="TextBox 240"/>
          <p:cNvSpPr txBox="1"/>
          <p:nvPr/>
        </p:nvSpPr>
        <p:spPr>
          <a:xfrm>
            <a:off x="948878" y="3870534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105</a:t>
            </a:r>
            <a:endParaRPr lang="en-US" sz="1000" dirty="0"/>
          </a:p>
        </p:txBody>
      </p:sp>
      <p:sp>
        <p:nvSpPr>
          <p:cNvPr id="242" name="TextBox 241"/>
          <p:cNvSpPr txBox="1"/>
          <p:nvPr/>
        </p:nvSpPr>
        <p:spPr>
          <a:xfrm>
            <a:off x="378814" y="3869649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106</a:t>
            </a:r>
            <a:endParaRPr lang="en-US" sz="1000" dirty="0"/>
          </a:p>
        </p:txBody>
      </p:sp>
      <p:sp>
        <p:nvSpPr>
          <p:cNvPr id="243" name="TextBox 242"/>
          <p:cNvSpPr txBox="1"/>
          <p:nvPr/>
        </p:nvSpPr>
        <p:spPr>
          <a:xfrm>
            <a:off x="816133" y="4480627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107</a:t>
            </a:r>
            <a:endParaRPr lang="en-US" sz="1000" dirty="0"/>
          </a:p>
        </p:txBody>
      </p:sp>
      <p:sp>
        <p:nvSpPr>
          <p:cNvPr id="244" name="TextBox 243"/>
          <p:cNvSpPr txBox="1"/>
          <p:nvPr/>
        </p:nvSpPr>
        <p:spPr>
          <a:xfrm>
            <a:off x="189797" y="4782827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108</a:t>
            </a:r>
            <a:endParaRPr lang="en-US" sz="1000"/>
          </a:p>
        </p:txBody>
      </p:sp>
      <p:sp>
        <p:nvSpPr>
          <p:cNvPr id="245" name="TextBox 244"/>
          <p:cNvSpPr txBox="1"/>
          <p:nvPr/>
        </p:nvSpPr>
        <p:spPr>
          <a:xfrm>
            <a:off x="1530852" y="6047263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117</a:t>
            </a:r>
            <a:endParaRPr lang="en-US" sz="10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501849" y="6469781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118</a:t>
            </a:r>
            <a:endParaRPr lang="en-US" sz="10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644160" y="250518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90</a:t>
            </a:r>
            <a:endParaRPr lang="en-US" sz="1000"/>
          </a:p>
        </p:txBody>
      </p:sp>
      <p:sp>
        <p:nvSpPr>
          <p:cNvPr id="248" name="TextBox 247"/>
          <p:cNvSpPr txBox="1"/>
          <p:nvPr/>
        </p:nvSpPr>
        <p:spPr>
          <a:xfrm>
            <a:off x="4491318" y="73948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72</a:t>
            </a:r>
            <a:endParaRPr lang="en-US" sz="1000"/>
          </a:p>
        </p:txBody>
      </p:sp>
      <p:sp>
        <p:nvSpPr>
          <p:cNvPr id="249" name="TextBox 248"/>
          <p:cNvSpPr txBox="1"/>
          <p:nvPr/>
        </p:nvSpPr>
        <p:spPr>
          <a:xfrm>
            <a:off x="4068204" y="48983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65</a:t>
            </a:r>
            <a:endParaRPr lang="en-US" sz="1000"/>
          </a:p>
        </p:txBody>
      </p:sp>
      <p:sp>
        <p:nvSpPr>
          <p:cNvPr id="250" name="TextBox 249"/>
          <p:cNvSpPr txBox="1"/>
          <p:nvPr/>
        </p:nvSpPr>
        <p:spPr>
          <a:xfrm>
            <a:off x="3967519" y="110697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68</a:t>
            </a:r>
            <a:endParaRPr lang="en-US" sz="1000"/>
          </a:p>
        </p:txBody>
      </p:sp>
      <p:sp>
        <p:nvSpPr>
          <p:cNvPr id="251" name="TextBox 250"/>
          <p:cNvSpPr txBox="1"/>
          <p:nvPr/>
        </p:nvSpPr>
        <p:spPr>
          <a:xfrm>
            <a:off x="3971193" y="9321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67</a:t>
            </a:r>
            <a:endParaRPr lang="en-US" sz="1000"/>
          </a:p>
        </p:txBody>
      </p:sp>
      <p:sp>
        <p:nvSpPr>
          <p:cNvPr id="252" name="TextBox 251"/>
          <p:cNvSpPr txBox="1"/>
          <p:nvPr/>
        </p:nvSpPr>
        <p:spPr>
          <a:xfrm>
            <a:off x="3456989" y="83218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88</a:t>
            </a:r>
            <a:endParaRPr lang="en-US" sz="1000"/>
          </a:p>
        </p:txBody>
      </p:sp>
      <p:sp>
        <p:nvSpPr>
          <p:cNvPr id="253" name="TextBox 252"/>
          <p:cNvSpPr txBox="1"/>
          <p:nvPr/>
        </p:nvSpPr>
        <p:spPr>
          <a:xfrm>
            <a:off x="3401643" y="4760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87</a:t>
            </a:r>
            <a:endParaRPr lang="en-US" sz="1000"/>
          </a:p>
        </p:txBody>
      </p:sp>
      <p:sp>
        <p:nvSpPr>
          <p:cNvPr id="254" name="TextBox 253"/>
          <p:cNvSpPr txBox="1"/>
          <p:nvPr/>
        </p:nvSpPr>
        <p:spPr>
          <a:xfrm>
            <a:off x="2522564" y="60624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85</a:t>
            </a:r>
            <a:endParaRPr lang="en-US" sz="1000"/>
          </a:p>
        </p:txBody>
      </p:sp>
      <p:sp>
        <p:nvSpPr>
          <p:cNvPr id="255" name="TextBox 254"/>
          <p:cNvSpPr txBox="1"/>
          <p:nvPr/>
        </p:nvSpPr>
        <p:spPr>
          <a:xfrm>
            <a:off x="2533552" y="10047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86</a:t>
            </a:r>
            <a:endParaRPr lang="en-US" sz="1000"/>
          </a:p>
        </p:txBody>
      </p:sp>
      <p:sp>
        <p:nvSpPr>
          <p:cNvPr id="256" name="TextBox 255"/>
          <p:cNvSpPr txBox="1"/>
          <p:nvPr/>
        </p:nvSpPr>
        <p:spPr>
          <a:xfrm>
            <a:off x="1987507" y="126469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84</a:t>
            </a:r>
            <a:endParaRPr lang="en-US" sz="1000"/>
          </a:p>
        </p:txBody>
      </p:sp>
      <p:sp>
        <p:nvSpPr>
          <p:cNvPr id="257" name="TextBox 256"/>
          <p:cNvSpPr txBox="1"/>
          <p:nvPr/>
        </p:nvSpPr>
        <p:spPr>
          <a:xfrm>
            <a:off x="1644519" y="105830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83</a:t>
            </a:r>
            <a:endParaRPr lang="en-US" sz="1000"/>
          </a:p>
        </p:txBody>
      </p:sp>
      <p:sp>
        <p:nvSpPr>
          <p:cNvPr id="258" name="TextBox 257"/>
          <p:cNvSpPr txBox="1"/>
          <p:nvPr/>
        </p:nvSpPr>
        <p:spPr>
          <a:xfrm>
            <a:off x="1834720" y="78581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82</a:t>
            </a:r>
            <a:endParaRPr lang="en-US" sz="1000"/>
          </a:p>
        </p:txBody>
      </p:sp>
      <p:sp>
        <p:nvSpPr>
          <p:cNvPr id="259" name="TextBox 258"/>
          <p:cNvSpPr txBox="1"/>
          <p:nvPr/>
        </p:nvSpPr>
        <p:spPr>
          <a:xfrm>
            <a:off x="1883349" y="46525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81</a:t>
            </a:r>
            <a:endParaRPr lang="en-US" sz="1000" dirty="0"/>
          </a:p>
        </p:txBody>
      </p:sp>
      <p:sp>
        <p:nvSpPr>
          <p:cNvPr id="260" name="TextBox 259"/>
          <p:cNvSpPr txBox="1"/>
          <p:nvPr/>
        </p:nvSpPr>
        <p:spPr>
          <a:xfrm>
            <a:off x="2162510" y="280034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92</a:t>
            </a:r>
            <a:endParaRPr lang="en-US" sz="1000"/>
          </a:p>
        </p:txBody>
      </p:sp>
      <p:sp>
        <p:nvSpPr>
          <p:cNvPr id="261" name="TextBox 260"/>
          <p:cNvSpPr txBox="1"/>
          <p:nvPr/>
        </p:nvSpPr>
        <p:spPr>
          <a:xfrm>
            <a:off x="2231864" y="32685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93</a:t>
            </a:r>
            <a:endParaRPr lang="en-US" sz="1000"/>
          </a:p>
        </p:txBody>
      </p:sp>
      <p:sp>
        <p:nvSpPr>
          <p:cNvPr id="262" name="TextBox 261"/>
          <p:cNvSpPr txBox="1"/>
          <p:nvPr/>
        </p:nvSpPr>
        <p:spPr>
          <a:xfrm>
            <a:off x="1720403" y="30018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91</a:t>
            </a:r>
            <a:endParaRPr lang="en-US" sz="1000"/>
          </a:p>
        </p:txBody>
      </p:sp>
      <p:sp>
        <p:nvSpPr>
          <p:cNvPr id="263" name="TextBox 262"/>
          <p:cNvSpPr txBox="1"/>
          <p:nvPr/>
        </p:nvSpPr>
        <p:spPr>
          <a:xfrm>
            <a:off x="1285682" y="265591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89</a:t>
            </a:r>
            <a:endParaRPr lang="en-US" sz="1000"/>
          </a:p>
        </p:txBody>
      </p:sp>
      <p:sp>
        <p:nvSpPr>
          <p:cNvPr id="264" name="TextBox 263"/>
          <p:cNvSpPr txBox="1"/>
          <p:nvPr/>
        </p:nvSpPr>
        <p:spPr>
          <a:xfrm>
            <a:off x="7782155" y="170213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43</a:t>
            </a:r>
            <a:endParaRPr lang="en-US" sz="1000"/>
          </a:p>
        </p:txBody>
      </p:sp>
      <p:sp>
        <p:nvSpPr>
          <p:cNvPr id="265" name="TextBox 264"/>
          <p:cNvSpPr txBox="1"/>
          <p:nvPr/>
        </p:nvSpPr>
        <p:spPr>
          <a:xfrm>
            <a:off x="7775066" y="9513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42</a:t>
            </a:r>
            <a:endParaRPr 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7460464" y="4613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41</a:t>
            </a:r>
            <a:endParaRPr lang="en-US" sz="10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90492" y="75080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54</a:t>
            </a:r>
            <a:endParaRPr lang="en-US" sz="10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457428" y="115738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53</a:t>
            </a:r>
            <a:endParaRPr lang="en-US" sz="1000"/>
          </a:p>
        </p:txBody>
      </p:sp>
      <p:sp>
        <p:nvSpPr>
          <p:cNvPr id="269" name="TextBox 268"/>
          <p:cNvSpPr txBox="1"/>
          <p:nvPr/>
        </p:nvSpPr>
        <p:spPr>
          <a:xfrm>
            <a:off x="6454658" y="9853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52</a:t>
            </a:r>
            <a:endParaRPr lang="en-US" sz="1000"/>
          </a:p>
        </p:txBody>
      </p:sp>
      <p:sp>
        <p:nvSpPr>
          <p:cNvPr id="270" name="TextBox 269"/>
          <p:cNvSpPr txBox="1"/>
          <p:nvPr/>
        </p:nvSpPr>
        <p:spPr>
          <a:xfrm>
            <a:off x="5911510" y="8650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271" name="TextBox 270"/>
          <p:cNvSpPr txBox="1"/>
          <p:nvPr/>
        </p:nvSpPr>
        <p:spPr>
          <a:xfrm>
            <a:off x="6323132" y="74386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50</a:t>
            </a:r>
            <a:endParaRPr lang="en-US" sz="1000"/>
          </a:p>
        </p:txBody>
      </p:sp>
      <p:sp>
        <p:nvSpPr>
          <p:cNvPr id="272" name="TextBox 271"/>
          <p:cNvSpPr txBox="1"/>
          <p:nvPr/>
        </p:nvSpPr>
        <p:spPr>
          <a:xfrm>
            <a:off x="6077068" y="48963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49</a:t>
            </a:r>
            <a:endParaRPr 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6732744" y="36023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34</a:t>
            </a:r>
            <a:endParaRPr lang="en-US" sz="1000"/>
          </a:p>
        </p:txBody>
      </p:sp>
      <p:sp>
        <p:nvSpPr>
          <p:cNvPr id="274" name="TextBox 273"/>
          <p:cNvSpPr txBox="1"/>
          <p:nvPr/>
        </p:nvSpPr>
        <p:spPr>
          <a:xfrm>
            <a:off x="6739591" y="29093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35</a:t>
            </a:r>
            <a:endParaRPr lang="en-US" sz="1000"/>
          </a:p>
        </p:txBody>
      </p:sp>
      <p:sp>
        <p:nvSpPr>
          <p:cNvPr id="275" name="TextBox 274"/>
          <p:cNvSpPr txBox="1"/>
          <p:nvPr/>
        </p:nvSpPr>
        <p:spPr>
          <a:xfrm>
            <a:off x="5791821" y="207463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62</a:t>
            </a:r>
            <a:endParaRPr lang="en-US" sz="1000"/>
          </a:p>
        </p:txBody>
      </p:sp>
      <p:sp>
        <p:nvSpPr>
          <p:cNvPr id="276" name="TextBox 275"/>
          <p:cNvSpPr txBox="1"/>
          <p:nvPr/>
        </p:nvSpPr>
        <p:spPr>
          <a:xfrm>
            <a:off x="6133558" y="184627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61</a:t>
            </a:r>
            <a:endParaRPr lang="en-US" sz="1000"/>
          </a:p>
        </p:txBody>
      </p:sp>
      <p:sp>
        <p:nvSpPr>
          <p:cNvPr id="277" name="TextBox 276"/>
          <p:cNvSpPr txBox="1"/>
          <p:nvPr/>
        </p:nvSpPr>
        <p:spPr>
          <a:xfrm>
            <a:off x="5541653" y="164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58</a:t>
            </a:r>
            <a:endParaRPr lang="en-US" sz="1000"/>
          </a:p>
        </p:txBody>
      </p:sp>
      <p:sp>
        <p:nvSpPr>
          <p:cNvPr id="278" name="TextBox 277"/>
          <p:cNvSpPr txBox="1"/>
          <p:nvPr/>
        </p:nvSpPr>
        <p:spPr>
          <a:xfrm>
            <a:off x="5188361" y="132984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57</a:t>
            </a:r>
            <a:endParaRPr lang="en-US" sz="1000"/>
          </a:p>
        </p:txBody>
      </p:sp>
      <p:sp>
        <p:nvSpPr>
          <p:cNvPr id="279" name="TextBox 278"/>
          <p:cNvSpPr txBox="1"/>
          <p:nvPr/>
        </p:nvSpPr>
        <p:spPr>
          <a:xfrm>
            <a:off x="6766871" y="163884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56</a:t>
            </a:r>
            <a:endParaRPr lang="en-US" sz="1000" dirty="0"/>
          </a:p>
        </p:txBody>
      </p:sp>
      <p:sp>
        <p:nvSpPr>
          <p:cNvPr id="280" name="TextBox 279"/>
          <p:cNvSpPr txBox="1"/>
          <p:nvPr/>
        </p:nvSpPr>
        <p:spPr>
          <a:xfrm>
            <a:off x="7675533" y="235238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48</a:t>
            </a:r>
            <a:endParaRPr lang="en-US" sz="1000" dirty="0"/>
          </a:p>
        </p:txBody>
      </p:sp>
      <p:sp>
        <p:nvSpPr>
          <p:cNvPr id="281" name="TextBox 280"/>
          <p:cNvSpPr txBox="1"/>
          <p:nvPr/>
        </p:nvSpPr>
        <p:spPr>
          <a:xfrm>
            <a:off x="7988223" y="34975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26</a:t>
            </a:r>
            <a:endParaRPr lang="en-US" sz="1000"/>
          </a:p>
        </p:txBody>
      </p:sp>
      <p:sp>
        <p:nvSpPr>
          <p:cNvPr id="282" name="TextBox 281"/>
          <p:cNvSpPr txBox="1"/>
          <p:nvPr/>
        </p:nvSpPr>
        <p:spPr>
          <a:xfrm>
            <a:off x="8435448" y="33880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27</a:t>
            </a:r>
            <a:endParaRPr lang="en-US" sz="1000"/>
          </a:p>
        </p:txBody>
      </p:sp>
      <p:sp>
        <p:nvSpPr>
          <p:cNvPr id="283" name="TextBox 282"/>
          <p:cNvSpPr txBox="1"/>
          <p:nvPr/>
        </p:nvSpPr>
        <p:spPr>
          <a:xfrm>
            <a:off x="8538246" y="279109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25</a:t>
            </a:r>
            <a:endParaRPr lang="en-US" sz="1000"/>
          </a:p>
        </p:txBody>
      </p:sp>
      <p:sp>
        <p:nvSpPr>
          <p:cNvPr id="284" name="TextBox 283"/>
          <p:cNvSpPr txBox="1"/>
          <p:nvPr/>
        </p:nvSpPr>
        <p:spPr>
          <a:xfrm>
            <a:off x="8047659" y="241989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47</a:t>
            </a:r>
            <a:endParaRPr lang="en-US" sz="1000"/>
          </a:p>
        </p:txBody>
      </p:sp>
      <p:sp>
        <p:nvSpPr>
          <p:cNvPr id="285" name="TextBox 284"/>
          <p:cNvSpPr txBox="1"/>
          <p:nvPr/>
        </p:nvSpPr>
        <p:spPr>
          <a:xfrm>
            <a:off x="8516854" y="20776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45</a:t>
            </a:r>
            <a:endParaRPr lang="en-US" sz="1000" dirty="0"/>
          </a:p>
        </p:txBody>
      </p:sp>
      <p:sp>
        <p:nvSpPr>
          <p:cNvPr id="286" name="TextBox 285"/>
          <p:cNvSpPr txBox="1"/>
          <p:nvPr/>
        </p:nvSpPr>
        <p:spPr>
          <a:xfrm>
            <a:off x="8430190" y="15776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44</a:t>
            </a:r>
            <a:endParaRPr lang="en-US" sz="10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251165" y="222332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77</a:t>
            </a:r>
            <a:endParaRPr lang="en-US" sz="1000"/>
          </a:p>
        </p:txBody>
      </p:sp>
      <p:sp>
        <p:nvSpPr>
          <p:cNvPr id="288" name="TextBox 287"/>
          <p:cNvSpPr txBox="1"/>
          <p:nvPr/>
        </p:nvSpPr>
        <p:spPr>
          <a:xfrm>
            <a:off x="3366700" y="2310020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74</a:t>
            </a:r>
            <a:endParaRPr lang="en-US" sz="1000"/>
          </a:p>
        </p:txBody>
      </p:sp>
      <p:sp>
        <p:nvSpPr>
          <p:cNvPr id="289" name="TextBox 288"/>
          <p:cNvSpPr txBox="1"/>
          <p:nvPr/>
        </p:nvSpPr>
        <p:spPr>
          <a:xfrm>
            <a:off x="3681850" y="171230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75</a:t>
            </a:r>
            <a:endParaRPr lang="en-US" sz="1000" dirty="0"/>
          </a:p>
        </p:txBody>
      </p:sp>
      <p:sp>
        <p:nvSpPr>
          <p:cNvPr id="290" name="TextBox 289"/>
          <p:cNvSpPr txBox="1"/>
          <p:nvPr/>
        </p:nvSpPr>
        <p:spPr>
          <a:xfrm>
            <a:off x="4131698" y="14306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70</a:t>
            </a:r>
            <a:endParaRPr lang="en-US" sz="1000" dirty="0"/>
          </a:p>
        </p:txBody>
      </p:sp>
      <p:sp>
        <p:nvSpPr>
          <p:cNvPr id="291" name="TextBox 290"/>
          <p:cNvSpPr txBox="1"/>
          <p:nvPr/>
        </p:nvSpPr>
        <p:spPr>
          <a:xfrm>
            <a:off x="3406093" y="14169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69</a:t>
            </a:r>
            <a:endParaRPr lang="en-US" sz="1000"/>
          </a:p>
        </p:txBody>
      </p:sp>
      <p:sp>
        <p:nvSpPr>
          <p:cNvPr id="292" name="TextBox 291"/>
          <p:cNvSpPr txBox="1"/>
          <p:nvPr/>
        </p:nvSpPr>
        <p:spPr>
          <a:xfrm>
            <a:off x="2997816" y="215733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73</a:t>
            </a:r>
            <a:endParaRPr lang="en-US" sz="1000"/>
          </a:p>
        </p:txBody>
      </p:sp>
      <p:sp>
        <p:nvSpPr>
          <p:cNvPr id="293" name="TextBox 292"/>
          <p:cNvSpPr txBox="1"/>
          <p:nvPr/>
        </p:nvSpPr>
        <p:spPr>
          <a:xfrm>
            <a:off x="2966382" y="26463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95</a:t>
            </a:r>
            <a:endParaRPr lang="en-US" sz="1000"/>
          </a:p>
        </p:txBody>
      </p:sp>
      <p:sp>
        <p:nvSpPr>
          <p:cNvPr id="294" name="TextBox 293"/>
          <p:cNvSpPr txBox="1"/>
          <p:nvPr/>
        </p:nvSpPr>
        <p:spPr>
          <a:xfrm>
            <a:off x="2450435" y="252099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94</a:t>
            </a:r>
            <a:endParaRPr lang="en-US" sz="1000"/>
          </a:p>
        </p:txBody>
      </p:sp>
      <p:sp>
        <p:nvSpPr>
          <p:cNvPr id="295" name="TextBox 294"/>
          <p:cNvSpPr txBox="1"/>
          <p:nvPr/>
        </p:nvSpPr>
        <p:spPr>
          <a:xfrm>
            <a:off x="3383744" y="476160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</a:t>
            </a:r>
            <a:endParaRPr lang="en-US" sz="1000"/>
          </a:p>
        </p:txBody>
      </p:sp>
      <p:sp>
        <p:nvSpPr>
          <p:cNvPr id="296" name="TextBox 295"/>
          <p:cNvSpPr txBox="1"/>
          <p:nvPr/>
        </p:nvSpPr>
        <p:spPr>
          <a:xfrm>
            <a:off x="3383744" y="457480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</a:t>
            </a:r>
            <a:endParaRPr lang="en-US" sz="1000"/>
          </a:p>
        </p:txBody>
      </p:sp>
      <p:sp>
        <p:nvSpPr>
          <p:cNvPr id="297" name="TextBox 296"/>
          <p:cNvSpPr txBox="1"/>
          <p:nvPr/>
        </p:nvSpPr>
        <p:spPr>
          <a:xfrm>
            <a:off x="3383744" y="432206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</a:t>
            </a:r>
            <a:endParaRPr lang="en-US" sz="1000"/>
          </a:p>
        </p:txBody>
      </p:sp>
      <p:sp>
        <p:nvSpPr>
          <p:cNvPr id="298" name="TextBox 297"/>
          <p:cNvSpPr txBox="1"/>
          <p:nvPr/>
        </p:nvSpPr>
        <p:spPr>
          <a:xfrm>
            <a:off x="3383744" y="407757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99" name="TextBox 298"/>
          <p:cNvSpPr txBox="1"/>
          <p:nvPr/>
        </p:nvSpPr>
        <p:spPr>
          <a:xfrm>
            <a:off x="2044428" y="4992008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116</a:t>
            </a:r>
            <a:endParaRPr lang="en-US" sz="1000"/>
          </a:p>
        </p:txBody>
      </p:sp>
      <p:sp>
        <p:nvSpPr>
          <p:cNvPr id="300" name="TextBox 299"/>
          <p:cNvSpPr txBox="1"/>
          <p:nvPr/>
        </p:nvSpPr>
        <p:spPr>
          <a:xfrm>
            <a:off x="2510180" y="461376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115</a:t>
            </a:r>
            <a:endParaRPr lang="en-US" sz="1000"/>
          </a:p>
        </p:txBody>
      </p:sp>
      <p:sp>
        <p:nvSpPr>
          <p:cNvPr id="301" name="TextBox 300"/>
          <p:cNvSpPr txBox="1"/>
          <p:nvPr/>
        </p:nvSpPr>
        <p:spPr>
          <a:xfrm>
            <a:off x="2173679" y="4250644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114</a:t>
            </a:r>
            <a:endParaRPr lang="en-US" sz="1000"/>
          </a:p>
        </p:txBody>
      </p:sp>
      <p:sp>
        <p:nvSpPr>
          <p:cNvPr id="302" name="TextBox 301"/>
          <p:cNvSpPr txBox="1"/>
          <p:nvPr/>
        </p:nvSpPr>
        <p:spPr>
          <a:xfrm>
            <a:off x="1776921" y="441957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113</a:t>
            </a:r>
            <a:endParaRPr lang="en-US" sz="1000"/>
          </a:p>
        </p:txBody>
      </p:sp>
      <p:sp>
        <p:nvSpPr>
          <p:cNvPr id="303" name="TextBox 302"/>
          <p:cNvSpPr txBox="1"/>
          <p:nvPr/>
        </p:nvSpPr>
        <p:spPr>
          <a:xfrm>
            <a:off x="3843930" y="27015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78</a:t>
            </a:r>
            <a:endParaRPr lang="en-US" sz="1000"/>
          </a:p>
        </p:txBody>
      </p:sp>
      <p:sp>
        <p:nvSpPr>
          <p:cNvPr id="304" name="TextBox 303"/>
          <p:cNvSpPr txBox="1"/>
          <p:nvPr/>
        </p:nvSpPr>
        <p:spPr>
          <a:xfrm>
            <a:off x="4382367" y="269533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79</a:t>
            </a:r>
            <a:endParaRPr lang="en-US" sz="1000"/>
          </a:p>
        </p:txBody>
      </p:sp>
      <p:sp>
        <p:nvSpPr>
          <p:cNvPr id="305" name="TextBox 304"/>
          <p:cNvSpPr txBox="1"/>
          <p:nvPr/>
        </p:nvSpPr>
        <p:spPr>
          <a:xfrm>
            <a:off x="5365673" y="204948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60</a:t>
            </a:r>
            <a:endParaRPr lang="en-US" sz="1000"/>
          </a:p>
        </p:txBody>
      </p:sp>
      <p:sp>
        <p:nvSpPr>
          <p:cNvPr id="306" name="TextBox 305"/>
          <p:cNvSpPr txBox="1"/>
          <p:nvPr/>
        </p:nvSpPr>
        <p:spPr>
          <a:xfrm>
            <a:off x="5145683" y="17664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59</a:t>
            </a:r>
            <a:endParaRPr lang="en-US" sz="1000"/>
          </a:p>
        </p:txBody>
      </p:sp>
      <p:sp>
        <p:nvSpPr>
          <p:cNvPr id="307" name="TextBox 306"/>
          <p:cNvSpPr txBox="1"/>
          <p:nvPr/>
        </p:nvSpPr>
        <p:spPr>
          <a:xfrm>
            <a:off x="4621367" y="16988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71</a:t>
            </a:r>
            <a:endParaRPr lang="en-US" sz="1000" dirty="0"/>
          </a:p>
        </p:txBody>
      </p:sp>
      <p:sp>
        <p:nvSpPr>
          <p:cNvPr id="308" name="TextBox 307"/>
          <p:cNvSpPr txBox="1"/>
          <p:nvPr/>
        </p:nvSpPr>
        <p:spPr>
          <a:xfrm>
            <a:off x="4253252" y="179746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80</a:t>
            </a:r>
            <a:endParaRPr lang="en-US" sz="1000" dirty="0"/>
          </a:p>
        </p:txBody>
      </p:sp>
      <p:sp>
        <p:nvSpPr>
          <p:cNvPr id="309" name="TextBox 308"/>
          <p:cNvSpPr txBox="1"/>
          <p:nvPr/>
        </p:nvSpPr>
        <p:spPr>
          <a:xfrm>
            <a:off x="3616413" y="201140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76</a:t>
            </a:r>
            <a:endParaRPr lang="en-US" sz="1000"/>
          </a:p>
        </p:txBody>
      </p:sp>
      <p:sp>
        <p:nvSpPr>
          <p:cNvPr id="310" name="TextBox 309"/>
          <p:cNvSpPr txBox="1"/>
          <p:nvPr/>
        </p:nvSpPr>
        <p:spPr>
          <a:xfrm>
            <a:off x="6290323" y="347870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33</a:t>
            </a:r>
            <a:endParaRPr lang="en-US" sz="1000"/>
          </a:p>
        </p:txBody>
      </p:sp>
      <p:sp>
        <p:nvSpPr>
          <p:cNvPr id="311" name="TextBox 310"/>
          <p:cNvSpPr txBox="1"/>
          <p:nvPr/>
        </p:nvSpPr>
        <p:spPr>
          <a:xfrm>
            <a:off x="6929475" y="460227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</a:t>
            </a:r>
            <a:endParaRPr lang="en-US" sz="1000"/>
          </a:p>
        </p:txBody>
      </p:sp>
      <p:sp>
        <p:nvSpPr>
          <p:cNvPr id="312" name="TextBox 311"/>
          <p:cNvSpPr txBox="1"/>
          <p:nvPr/>
        </p:nvSpPr>
        <p:spPr>
          <a:xfrm>
            <a:off x="6759774" y="42011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</a:t>
            </a:r>
            <a:endParaRPr lang="en-US" sz="1000"/>
          </a:p>
        </p:txBody>
      </p:sp>
      <p:sp>
        <p:nvSpPr>
          <p:cNvPr id="313" name="TextBox 312"/>
          <p:cNvSpPr txBox="1"/>
          <p:nvPr/>
        </p:nvSpPr>
        <p:spPr>
          <a:xfrm>
            <a:off x="6330078" y="4286357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</a:t>
            </a:r>
            <a:endParaRPr lang="en-US" sz="1000"/>
          </a:p>
        </p:txBody>
      </p:sp>
      <p:sp>
        <p:nvSpPr>
          <p:cNvPr id="316" name="TextBox 315"/>
          <p:cNvSpPr txBox="1"/>
          <p:nvPr/>
        </p:nvSpPr>
        <p:spPr>
          <a:xfrm>
            <a:off x="5459932" y="434404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</a:t>
            </a:r>
            <a:endParaRPr lang="en-US" sz="1000"/>
          </a:p>
        </p:txBody>
      </p:sp>
      <p:sp>
        <p:nvSpPr>
          <p:cNvPr id="317" name="TextBox 316"/>
          <p:cNvSpPr txBox="1"/>
          <p:nvPr/>
        </p:nvSpPr>
        <p:spPr>
          <a:xfrm>
            <a:off x="5460847" y="410130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</a:t>
            </a:r>
            <a:endParaRPr lang="en-US" sz="1000"/>
          </a:p>
        </p:txBody>
      </p:sp>
      <p:sp>
        <p:nvSpPr>
          <p:cNvPr id="318" name="TextBox 317"/>
          <p:cNvSpPr txBox="1"/>
          <p:nvPr/>
        </p:nvSpPr>
        <p:spPr>
          <a:xfrm>
            <a:off x="6989388" y="116287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55</a:t>
            </a:r>
            <a:endParaRPr lang="en-US" sz="1000"/>
          </a:p>
        </p:txBody>
      </p:sp>
      <p:sp>
        <p:nvSpPr>
          <p:cNvPr id="319" name="TextBox 318"/>
          <p:cNvSpPr txBox="1"/>
          <p:nvPr/>
        </p:nvSpPr>
        <p:spPr>
          <a:xfrm>
            <a:off x="7418937" y="648457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18</a:t>
            </a:r>
            <a:endParaRPr lang="en-US" sz="1000"/>
          </a:p>
        </p:txBody>
      </p:sp>
      <p:sp>
        <p:nvSpPr>
          <p:cNvPr id="320" name="TextBox 319"/>
          <p:cNvSpPr txBox="1"/>
          <p:nvPr/>
        </p:nvSpPr>
        <p:spPr>
          <a:xfrm>
            <a:off x="7358432" y="59978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17</a:t>
            </a:r>
            <a:endParaRPr lang="en-US" sz="1000"/>
          </a:p>
        </p:txBody>
      </p:sp>
      <p:sp>
        <p:nvSpPr>
          <p:cNvPr id="321" name="TextBox 320"/>
          <p:cNvSpPr txBox="1"/>
          <p:nvPr/>
        </p:nvSpPr>
        <p:spPr>
          <a:xfrm>
            <a:off x="6768223" y="535908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12</a:t>
            </a:r>
            <a:endParaRPr lang="en-US" sz="1000"/>
          </a:p>
        </p:txBody>
      </p:sp>
      <p:sp>
        <p:nvSpPr>
          <p:cNvPr id="322" name="TextBox 321"/>
          <p:cNvSpPr txBox="1"/>
          <p:nvPr/>
        </p:nvSpPr>
        <p:spPr>
          <a:xfrm>
            <a:off x="8057262" y="520233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7856623" y="44946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31</a:t>
            </a:r>
            <a:endParaRPr lang="en-US" sz="1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8518229" y="473319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30</a:t>
            </a:r>
            <a:endParaRPr lang="en-US" sz="1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8518632" y="450305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29</a:t>
            </a:r>
            <a:endParaRPr lang="en-US" sz="1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8165942" y="433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28</a:t>
            </a:r>
            <a:endParaRPr lang="en-US" sz="1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7495144" y="365174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39</a:t>
            </a:r>
            <a:endParaRPr lang="en-US" sz="1000"/>
          </a:p>
        </p:txBody>
      </p:sp>
      <p:sp>
        <p:nvSpPr>
          <p:cNvPr id="328" name="TextBox 327"/>
          <p:cNvSpPr txBox="1"/>
          <p:nvPr/>
        </p:nvSpPr>
        <p:spPr>
          <a:xfrm>
            <a:off x="7182558" y="327425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38</a:t>
            </a:r>
            <a:endParaRPr lang="en-US" sz="1000"/>
          </a:p>
        </p:txBody>
      </p:sp>
      <p:sp>
        <p:nvSpPr>
          <p:cNvPr id="329" name="TextBox 328"/>
          <p:cNvSpPr txBox="1"/>
          <p:nvPr/>
        </p:nvSpPr>
        <p:spPr>
          <a:xfrm>
            <a:off x="7241817" y="27358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37</a:t>
            </a:r>
            <a:endParaRPr lang="en-US" sz="1000"/>
          </a:p>
        </p:txBody>
      </p:sp>
      <p:sp>
        <p:nvSpPr>
          <p:cNvPr id="330" name="TextBox 329"/>
          <p:cNvSpPr txBox="1"/>
          <p:nvPr/>
        </p:nvSpPr>
        <p:spPr>
          <a:xfrm>
            <a:off x="7006273" y="23413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36</a:t>
            </a:r>
            <a:endParaRPr 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9127" y="3398981"/>
            <a:ext cx="175439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Sensor Numbers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8535168" y="230162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46</a:t>
            </a:r>
            <a:endParaRPr 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4034551" y="75481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66</a:t>
            </a:r>
            <a:endParaRPr 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276383" y="2743105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102</a:t>
            </a:r>
            <a:endParaRPr lang="en-US" sz="1000"/>
          </a:p>
        </p:txBody>
      </p:sp>
      <p:sp>
        <p:nvSpPr>
          <p:cNvPr id="105" name="TextBox 104"/>
          <p:cNvSpPr txBox="1"/>
          <p:nvPr/>
        </p:nvSpPr>
        <p:spPr>
          <a:xfrm>
            <a:off x="189797" y="5031442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109</a:t>
            </a:r>
            <a:endParaRPr lang="en-US" sz="1000"/>
          </a:p>
        </p:txBody>
      </p:sp>
      <p:sp>
        <p:nvSpPr>
          <p:cNvPr id="106" name="Oval 105"/>
          <p:cNvSpPr/>
          <p:nvPr/>
        </p:nvSpPr>
        <p:spPr>
          <a:xfrm>
            <a:off x="8384330" y="2369758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5574" y="2807451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19245" y="5080040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82761" y="897544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994786" y="166165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6696" y="2593608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07648" y="2105507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3753" y="585019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6947" y="29992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607196" y="205494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760919" y="20724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616785" y="292438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740425" y="32985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842926" y="241311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425136" y="2721428"/>
            <a:ext cx="162935" cy="66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535180" y="89110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785249" y="121147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161803" y="20685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515437" y="264417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112025" y="384134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301155" y="415237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749390" y="40516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478323" y="38992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156536" y="437105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069814" y="479724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751276" y="520525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8094095" y="504338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05790" y="424296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329303" y="39758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19887" y="4546522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8317960" y="4699317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8236637" y="472460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8432649" y="4783361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8149034" y="4568391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473032" y="456381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</a:t>
            </a:r>
            <a:endParaRPr lang="en-US" sz="1000"/>
          </a:p>
        </p:txBody>
      </p:sp>
      <p:sp>
        <p:nvSpPr>
          <p:cNvPr id="314" name="TextBox 313"/>
          <p:cNvSpPr txBox="1"/>
          <p:nvPr/>
        </p:nvSpPr>
        <p:spPr>
          <a:xfrm>
            <a:off x="5463282" y="477534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338" name="Oval 337"/>
          <p:cNvSpPr/>
          <p:nvPr/>
        </p:nvSpPr>
        <p:spPr>
          <a:xfrm>
            <a:off x="2748717" y="26163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2515394" y="27240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07497" y="50738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596521" y="507518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5" name="Oval 354"/>
          <p:cNvSpPr/>
          <p:nvPr/>
        </p:nvSpPr>
        <p:spPr>
          <a:xfrm>
            <a:off x="664307" y="281418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3944717" y="73773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920754" y="6232124"/>
            <a:ext cx="333373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Ignore sensor numbers in orange.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72" y="235555"/>
            <a:ext cx="8282580" cy="640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50" name="TextBox 349"/>
          <p:cNvSpPr txBox="1"/>
          <p:nvPr/>
        </p:nvSpPr>
        <p:spPr>
          <a:xfrm>
            <a:off x="889473" y="69463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97</a:t>
            </a:r>
            <a:endParaRPr lang="en-US" sz="1000"/>
          </a:p>
        </p:txBody>
      </p:sp>
      <p:sp>
        <p:nvSpPr>
          <p:cNvPr id="351" name="TextBox 350"/>
          <p:cNvSpPr txBox="1"/>
          <p:nvPr/>
        </p:nvSpPr>
        <p:spPr>
          <a:xfrm>
            <a:off x="822483" y="175332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98</a:t>
            </a:r>
            <a:endParaRPr lang="en-US" sz="1000"/>
          </a:p>
        </p:txBody>
      </p:sp>
      <p:sp>
        <p:nvSpPr>
          <p:cNvPr id="352" name="TextBox 351"/>
          <p:cNvSpPr txBox="1"/>
          <p:nvPr/>
        </p:nvSpPr>
        <p:spPr>
          <a:xfrm>
            <a:off x="697279" y="2273024"/>
            <a:ext cx="46262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Xx/100</a:t>
            </a:r>
            <a:endParaRPr lang="en-US" sz="1000"/>
          </a:p>
        </p:txBody>
      </p:sp>
      <p:sp>
        <p:nvSpPr>
          <p:cNvPr id="362" name="TextBox 361"/>
          <p:cNvSpPr txBox="1"/>
          <p:nvPr/>
        </p:nvSpPr>
        <p:spPr>
          <a:xfrm>
            <a:off x="424552" y="157792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99</a:t>
            </a:r>
            <a:endParaRPr lang="en-US" sz="1000" dirty="0"/>
          </a:p>
        </p:txBody>
      </p:sp>
      <p:sp>
        <p:nvSpPr>
          <p:cNvPr id="363" name="TextBox 362"/>
          <p:cNvSpPr txBox="1"/>
          <p:nvPr/>
        </p:nvSpPr>
        <p:spPr>
          <a:xfrm>
            <a:off x="1085828" y="277138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101</a:t>
            </a:r>
            <a:endParaRPr lang="en-US" sz="1000"/>
          </a:p>
        </p:txBody>
      </p:sp>
      <p:sp>
        <p:nvSpPr>
          <p:cNvPr id="364" name="TextBox 363"/>
          <p:cNvSpPr txBox="1"/>
          <p:nvPr/>
        </p:nvSpPr>
        <p:spPr>
          <a:xfrm>
            <a:off x="270582" y="302845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103</a:t>
            </a:r>
            <a:endParaRPr lang="en-US" sz="1000" dirty="0"/>
          </a:p>
        </p:txBody>
      </p:sp>
      <p:sp>
        <p:nvSpPr>
          <p:cNvPr id="365" name="TextBox 364"/>
          <p:cNvSpPr txBox="1"/>
          <p:nvPr/>
        </p:nvSpPr>
        <p:spPr>
          <a:xfrm>
            <a:off x="811330" y="32145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104</a:t>
            </a:r>
            <a:endParaRPr lang="en-US" sz="1000" dirty="0"/>
          </a:p>
        </p:txBody>
      </p:sp>
      <p:sp>
        <p:nvSpPr>
          <p:cNvPr id="366" name="TextBox 365"/>
          <p:cNvSpPr txBox="1"/>
          <p:nvPr/>
        </p:nvSpPr>
        <p:spPr>
          <a:xfrm>
            <a:off x="4339059" y="5802851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105</a:t>
            </a:r>
            <a:endParaRPr lang="en-US" sz="1000" dirty="0"/>
          </a:p>
        </p:txBody>
      </p:sp>
      <p:sp>
        <p:nvSpPr>
          <p:cNvPr id="367" name="TextBox 366"/>
          <p:cNvSpPr txBox="1"/>
          <p:nvPr/>
        </p:nvSpPr>
        <p:spPr>
          <a:xfrm>
            <a:off x="672112" y="4007671"/>
            <a:ext cx="451406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106/xx</a:t>
            </a:r>
            <a:endParaRPr lang="en-US" sz="1000" dirty="0"/>
          </a:p>
        </p:txBody>
      </p:sp>
      <p:sp>
        <p:nvSpPr>
          <p:cNvPr id="368" name="TextBox 367"/>
          <p:cNvSpPr txBox="1"/>
          <p:nvPr/>
        </p:nvSpPr>
        <p:spPr>
          <a:xfrm>
            <a:off x="911023" y="5912612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107</a:t>
            </a:r>
            <a:endParaRPr lang="en-US" sz="1000" dirty="0"/>
          </a:p>
        </p:txBody>
      </p:sp>
      <p:sp>
        <p:nvSpPr>
          <p:cNvPr id="369" name="TextBox 368"/>
          <p:cNvSpPr txBox="1"/>
          <p:nvPr/>
        </p:nvSpPr>
        <p:spPr>
          <a:xfrm>
            <a:off x="517601" y="5947393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108</a:t>
            </a:r>
            <a:endParaRPr lang="en-US" sz="1000"/>
          </a:p>
        </p:txBody>
      </p:sp>
      <p:sp>
        <p:nvSpPr>
          <p:cNvPr id="370" name="TextBox 369"/>
          <p:cNvSpPr txBox="1"/>
          <p:nvPr/>
        </p:nvSpPr>
        <p:spPr>
          <a:xfrm>
            <a:off x="2013931" y="5952373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117</a:t>
            </a:r>
            <a:endParaRPr lang="en-US" sz="1000" dirty="0"/>
          </a:p>
        </p:txBody>
      </p:sp>
      <p:sp>
        <p:nvSpPr>
          <p:cNvPr id="371" name="TextBox 370"/>
          <p:cNvSpPr txBox="1"/>
          <p:nvPr/>
        </p:nvSpPr>
        <p:spPr>
          <a:xfrm>
            <a:off x="2036686" y="6245494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118</a:t>
            </a:r>
            <a:endParaRPr lang="en-US" sz="1000" dirty="0"/>
          </a:p>
        </p:txBody>
      </p:sp>
      <p:sp>
        <p:nvSpPr>
          <p:cNvPr id="372" name="TextBox 371"/>
          <p:cNvSpPr txBox="1"/>
          <p:nvPr/>
        </p:nvSpPr>
        <p:spPr>
          <a:xfrm>
            <a:off x="4516756" y="530876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90</a:t>
            </a:r>
            <a:endParaRPr lang="en-US" sz="1000"/>
          </a:p>
        </p:txBody>
      </p:sp>
      <p:sp>
        <p:nvSpPr>
          <p:cNvPr id="373" name="TextBox 372"/>
          <p:cNvSpPr txBox="1"/>
          <p:nvPr/>
        </p:nvSpPr>
        <p:spPr>
          <a:xfrm>
            <a:off x="4491318" y="73948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72</a:t>
            </a:r>
            <a:endParaRPr lang="en-US" sz="1000"/>
          </a:p>
        </p:txBody>
      </p:sp>
      <p:sp>
        <p:nvSpPr>
          <p:cNvPr id="374" name="TextBox 373"/>
          <p:cNvSpPr txBox="1"/>
          <p:nvPr/>
        </p:nvSpPr>
        <p:spPr>
          <a:xfrm>
            <a:off x="3809412" y="455326"/>
            <a:ext cx="223779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65</a:t>
            </a:r>
            <a:br>
              <a:rPr lang="en-US" sz="1000" smtClean="0"/>
            </a:br>
            <a:r>
              <a:rPr lang="en-US" sz="1000" smtClean="0"/>
              <a:t>xx</a:t>
            </a:r>
            <a:br>
              <a:rPr lang="en-US" sz="1000" smtClean="0"/>
            </a:br>
            <a:r>
              <a:rPr lang="en-US" sz="1000" smtClean="0"/>
              <a:t>yy</a:t>
            </a:r>
            <a:endParaRPr lang="en-US" sz="1000"/>
          </a:p>
        </p:txBody>
      </p:sp>
      <p:sp>
        <p:nvSpPr>
          <p:cNvPr id="375" name="TextBox 374"/>
          <p:cNvSpPr txBox="1"/>
          <p:nvPr/>
        </p:nvSpPr>
        <p:spPr>
          <a:xfrm>
            <a:off x="3967519" y="110697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68</a:t>
            </a:r>
            <a:endParaRPr lang="en-US" sz="1000"/>
          </a:p>
        </p:txBody>
      </p:sp>
      <p:sp>
        <p:nvSpPr>
          <p:cNvPr id="376" name="TextBox 375"/>
          <p:cNvSpPr txBox="1"/>
          <p:nvPr/>
        </p:nvSpPr>
        <p:spPr>
          <a:xfrm>
            <a:off x="3971193" y="9321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67</a:t>
            </a:r>
            <a:endParaRPr lang="en-US" sz="1000"/>
          </a:p>
        </p:txBody>
      </p:sp>
      <p:sp>
        <p:nvSpPr>
          <p:cNvPr id="377" name="TextBox 376"/>
          <p:cNvSpPr txBox="1"/>
          <p:nvPr/>
        </p:nvSpPr>
        <p:spPr>
          <a:xfrm>
            <a:off x="3456989" y="83218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88</a:t>
            </a:r>
            <a:endParaRPr lang="en-US" sz="1000"/>
          </a:p>
        </p:txBody>
      </p:sp>
      <p:sp>
        <p:nvSpPr>
          <p:cNvPr id="378" name="TextBox 377"/>
          <p:cNvSpPr txBox="1"/>
          <p:nvPr/>
        </p:nvSpPr>
        <p:spPr>
          <a:xfrm>
            <a:off x="3401643" y="4760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87</a:t>
            </a:r>
            <a:endParaRPr lang="en-US" sz="1000"/>
          </a:p>
        </p:txBody>
      </p:sp>
      <p:sp>
        <p:nvSpPr>
          <p:cNvPr id="379" name="TextBox 378"/>
          <p:cNvSpPr txBox="1"/>
          <p:nvPr/>
        </p:nvSpPr>
        <p:spPr>
          <a:xfrm>
            <a:off x="2522564" y="60624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85</a:t>
            </a:r>
            <a:endParaRPr lang="en-US" sz="1000"/>
          </a:p>
        </p:txBody>
      </p:sp>
      <p:sp>
        <p:nvSpPr>
          <p:cNvPr id="380" name="TextBox 379"/>
          <p:cNvSpPr txBox="1"/>
          <p:nvPr/>
        </p:nvSpPr>
        <p:spPr>
          <a:xfrm>
            <a:off x="2533552" y="10047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86</a:t>
            </a:r>
            <a:endParaRPr lang="en-US" sz="1000"/>
          </a:p>
        </p:txBody>
      </p:sp>
      <p:sp>
        <p:nvSpPr>
          <p:cNvPr id="381" name="TextBox 380"/>
          <p:cNvSpPr txBox="1"/>
          <p:nvPr/>
        </p:nvSpPr>
        <p:spPr>
          <a:xfrm>
            <a:off x="1987507" y="126469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84</a:t>
            </a:r>
            <a:endParaRPr lang="en-US" sz="1000"/>
          </a:p>
        </p:txBody>
      </p:sp>
      <p:sp>
        <p:nvSpPr>
          <p:cNvPr id="382" name="TextBox 381"/>
          <p:cNvSpPr txBox="1"/>
          <p:nvPr/>
        </p:nvSpPr>
        <p:spPr>
          <a:xfrm>
            <a:off x="1644519" y="105830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83</a:t>
            </a:r>
            <a:endParaRPr lang="en-US" sz="1000"/>
          </a:p>
        </p:txBody>
      </p:sp>
      <p:sp>
        <p:nvSpPr>
          <p:cNvPr id="383" name="TextBox 382"/>
          <p:cNvSpPr txBox="1"/>
          <p:nvPr/>
        </p:nvSpPr>
        <p:spPr>
          <a:xfrm>
            <a:off x="1101474" y="88933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82</a:t>
            </a:r>
            <a:endParaRPr lang="en-US" sz="1000"/>
          </a:p>
        </p:txBody>
      </p:sp>
      <p:sp>
        <p:nvSpPr>
          <p:cNvPr id="384" name="TextBox 383"/>
          <p:cNvSpPr txBox="1"/>
          <p:nvPr/>
        </p:nvSpPr>
        <p:spPr>
          <a:xfrm>
            <a:off x="1883349" y="46525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81</a:t>
            </a:r>
            <a:endParaRPr lang="en-US" sz="1000" dirty="0"/>
          </a:p>
        </p:txBody>
      </p:sp>
      <p:sp>
        <p:nvSpPr>
          <p:cNvPr id="385" name="TextBox 384"/>
          <p:cNvSpPr txBox="1"/>
          <p:nvPr/>
        </p:nvSpPr>
        <p:spPr>
          <a:xfrm>
            <a:off x="2067624" y="2739960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92</a:t>
            </a:r>
            <a:endParaRPr lang="en-US" sz="1000"/>
          </a:p>
        </p:txBody>
      </p:sp>
      <p:sp>
        <p:nvSpPr>
          <p:cNvPr id="386" name="TextBox 385"/>
          <p:cNvSpPr txBox="1"/>
          <p:nvPr/>
        </p:nvSpPr>
        <p:spPr>
          <a:xfrm>
            <a:off x="2231864" y="32685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93</a:t>
            </a:r>
            <a:endParaRPr lang="en-US" sz="1000"/>
          </a:p>
        </p:txBody>
      </p:sp>
      <p:sp>
        <p:nvSpPr>
          <p:cNvPr id="387" name="TextBox 386"/>
          <p:cNvSpPr txBox="1"/>
          <p:nvPr/>
        </p:nvSpPr>
        <p:spPr>
          <a:xfrm>
            <a:off x="1202818" y="338143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91</a:t>
            </a:r>
            <a:endParaRPr lang="en-US" sz="1000"/>
          </a:p>
        </p:txBody>
      </p:sp>
      <p:sp>
        <p:nvSpPr>
          <p:cNvPr id="390" name="TextBox 389"/>
          <p:cNvSpPr txBox="1"/>
          <p:nvPr/>
        </p:nvSpPr>
        <p:spPr>
          <a:xfrm>
            <a:off x="7775066" y="9513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42</a:t>
            </a:r>
            <a:endParaRPr lang="en-US" sz="1000" dirty="0"/>
          </a:p>
        </p:txBody>
      </p:sp>
      <p:sp>
        <p:nvSpPr>
          <p:cNvPr id="391" name="TextBox 390"/>
          <p:cNvSpPr txBox="1"/>
          <p:nvPr/>
        </p:nvSpPr>
        <p:spPr>
          <a:xfrm>
            <a:off x="7098154" y="57345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41</a:t>
            </a:r>
            <a:endParaRPr lang="en-US" sz="1000" dirty="0"/>
          </a:p>
        </p:txBody>
      </p:sp>
      <p:sp>
        <p:nvSpPr>
          <p:cNvPr id="392" name="TextBox 391"/>
          <p:cNvSpPr txBox="1"/>
          <p:nvPr/>
        </p:nvSpPr>
        <p:spPr>
          <a:xfrm>
            <a:off x="6890492" y="75080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54</a:t>
            </a:r>
            <a:endParaRPr lang="en-US" sz="1000" dirty="0"/>
          </a:p>
        </p:txBody>
      </p:sp>
      <p:sp>
        <p:nvSpPr>
          <p:cNvPr id="393" name="TextBox 392"/>
          <p:cNvSpPr txBox="1"/>
          <p:nvPr/>
        </p:nvSpPr>
        <p:spPr>
          <a:xfrm>
            <a:off x="6457428" y="115738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53</a:t>
            </a:r>
            <a:endParaRPr lang="en-US" sz="1000"/>
          </a:p>
        </p:txBody>
      </p:sp>
      <p:sp>
        <p:nvSpPr>
          <p:cNvPr id="394" name="TextBox 393"/>
          <p:cNvSpPr txBox="1"/>
          <p:nvPr/>
        </p:nvSpPr>
        <p:spPr>
          <a:xfrm>
            <a:off x="6454658" y="9853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52</a:t>
            </a:r>
            <a:endParaRPr lang="en-US" sz="1000"/>
          </a:p>
        </p:txBody>
      </p:sp>
      <p:sp>
        <p:nvSpPr>
          <p:cNvPr id="395" name="TextBox 394"/>
          <p:cNvSpPr txBox="1"/>
          <p:nvPr/>
        </p:nvSpPr>
        <p:spPr>
          <a:xfrm>
            <a:off x="5911510" y="8650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396" name="TextBox 395"/>
          <p:cNvSpPr txBox="1"/>
          <p:nvPr/>
        </p:nvSpPr>
        <p:spPr>
          <a:xfrm>
            <a:off x="6323132" y="74386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50</a:t>
            </a:r>
            <a:endParaRPr lang="en-US" sz="1000"/>
          </a:p>
        </p:txBody>
      </p:sp>
      <p:sp>
        <p:nvSpPr>
          <p:cNvPr id="397" name="TextBox 396"/>
          <p:cNvSpPr txBox="1"/>
          <p:nvPr/>
        </p:nvSpPr>
        <p:spPr>
          <a:xfrm>
            <a:off x="5740638" y="58452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49</a:t>
            </a:r>
            <a:endParaRPr lang="en-US" sz="1000" dirty="0"/>
          </a:p>
        </p:txBody>
      </p:sp>
      <p:sp>
        <p:nvSpPr>
          <p:cNvPr id="399" name="TextBox 398"/>
          <p:cNvSpPr txBox="1"/>
          <p:nvPr/>
        </p:nvSpPr>
        <p:spPr>
          <a:xfrm>
            <a:off x="6506689" y="254703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35</a:t>
            </a:r>
            <a:endParaRPr lang="en-US" sz="1000"/>
          </a:p>
        </p:txBody>
      </p:sp>
      <p:sp>
        <p:nvSpPr>
          <p:cNvPr id="400" name="TextBox 399"/>
          <p:cNvSpPr txBox="1"/>
          <p:nvPr/>
        </p:nvSpPr>
        <p:spPr>
          <a:xfrm>
            <a:off x="5791821" y="207463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62</a:t>
            </a:r>
            <a:endParaRPr lang="en-US" sz="1000"/>
          </a:p>
        </p:txBody>
      </p:sp>
      <p:sp>
        <p:nvSpPr>
          <p:cNvPr id="401" name="TextBox 400"/>
          <p:cNvSpPr txBox="1"/>
          <p:nvPr/>
        </p:nvSpPr>
        <p:spPr>
          <a:xfrm>
            <a:off x="6608011" y="2070560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61</a:t>
            </a:r>
            <a:endParaRPr lang="en-US" sz="1000"/>
          </a:p>
        </p:txBody>
      </p:sp>
      <p:sp>
        <p:nvSpPr>
          <p:cNvPr id="402" name="TextBox 401"/>
          <p:cNvSpPr txBox="1"/>
          <p:nvPr/>
        </p:nvSpPr>
        <p:spPr>
          <a:xfrm>
            <a:off x="5541653" y="164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58</a:t>
            </a:r>
            <a:endParaRPr lang="en-US" sz="1000"/>
          </a:p>
        </p:txBody>
      </p:sp>
      <p:sp>
        <p:nvSpPr>
          <p:cNvPr id="403" name="TextBox 402"/>
          <p:cNvSpPr txBox="1"/>
          <p:nvPr/>
        </p:nvSpPr>
        <p:spPr>
          <a:xfrm>
            <a:off x="5188361" y="132984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57</a:t>
            </a:r>
            <a:endParaRPr lang="en-US" sz="1000"/>
          </a:p>
        </p:txBody>
      </p:sp>
      <p:sp>
        <p:nvSpPr>
          <p:cNvPr id="404" name="TextBox 403"/>
          <p:cNvSpPr txBox="1"/>
          <p:nvPr/>
        </p:nvSpPr>
        <p:spPr>
          <a:xfrm>
            <a:off x="7698524" y="19666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56</a:t>
            </a:r>
            <a:endParaRPr lang="en-US" sz="1000" dirty="0"/>
          </a:p>
        </p:txBody>
      </p:sp>
      <p:sp>
        <p:nvSpPr>
          <p:cNvPr id="405" name="TextBox 404"/>
          <p:cNvSpPr txBox="1"/>
          <p:nvPr/>
        </p:nvSpPr>
        <p:spPr>
          <a:xfrm>
            <a:off x="7270092" y="370672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48</a:t>
            </a:r>
            <a:endParaRPr lang="en-US" sz="1000" dirty="0"/>
          </a:p>
        </p:txBody>
      </p:sp>
      <p:sp>
        <p:nvSpPr>
          <p:cNvPr id="406" name="TextBox 405"/>
          <p:cNvSpPr txBox="1"/>
          <p:nvPr/>
        </p:nvSpPr>
        <p:spPr>
          <a:xfrm>
            <a:off x="8152121" y="3661470"/>
            <a:ext cx="38568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26/xx</a:t>
            </a:r>
            <a:endParaRPr lang="en-US" sz="1000"/>
          </a:p>
        </p:txBody>
      </p:sp>
      <p:sp>
        <p:nvSpPr>
          <p:cNvPr id="407" name="TextBox 406"/>
          <p:cNvSpPr txBox="1"/>
          <p:nvPr/>
        </p:nvSpPr>
        <p:spPr>
          <a:xfrm>
            <a:off x="5140158" y="545838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27</a:t>
            </a:r>
            <a:endParaRPr lang="en-US" sz="1000"/>
          </a:p>
        </p:txBody>
      </p:sp>
      <p:sp>
        <p:nvSpPr>
          <p:cNvPr id="408" name="TextBox 407"/>
          <p:cNvSpPr txBox="1"/>
          <p:nvPr/>
        </p:nvSpPr>
        <p:spPr>
          <a:xfrm>
            <a:off x="8434729" y="320516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25</a:t>
            </a:r>
            <a:endParaRPr lang="en-US" sz="1000"/>
          </a:p>
        </p:txBody>
      </p:sp>
      <p:sp>
        <p:nvSpPr>
          <p:cNvPr id="409" name="TextBox 408"/>
          <p:cNvSpPr txBox="1"/>
          <p:nvPr/>
        </p:nvSpPr>
        <p:spPr>
          <a:xfrm>
            <a:off x="8039033" y="287709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47</a:t>
            </a:r>
            <a:endParaRPr lang="en-US" sz="1000"/>
          </a:p>
        </p:txBody>
      </p:sp>
      <p:sp>
        <p:nvSpPr>
          <p:cNvPr id="411" name="TextBox 410"/>
          <p:cNvSpPr txBox="1"/>
          <p:nvPr/>
        </p:nvSpPr>
        <p:spPr>
          <a:xfrm>
            <a:off x="8430190" y="15776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44</a:t>
            </a:r>
            <a:endParaRPr lang="en-US" sz="1000" dirty="0"/>
          </a:p>
        </p:txBody>
      </p:sp>
      <p:sp>
        <p:nvSpPr>
          <p:cNvPr id="412" name="TextBox 411"/>
          <p:cNvSpPr txBox="1"/>
          <p:nvPr/>
        </p:nvSpPr>
        <p:spPr>
          <a:xfrm>
            <a:off x="4251165" y="222332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77</a:t>
            </a:r>
            <a:endParaRPr lang="en-US" sz="1000"/>
          </a:p>
        </p:txBody>
      </p:sp>
      <p:sp>
        <p:nvSpPr>
          <p:cNvPr id="413" name="TextBox 412"/>
          <p:cNvSpPr txBox="1"/>
          <p:nvPr/>
        </p:nvSpPr>
        <p:spPr>
          <a:xfrm>
            <a:off x="3918790" y="559668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74</a:t>
            </a:r>
            <a:endParaRPr lang="en-US" sz="1000"/>
          </a:p>
        </p:txBody>
      </p:sp>
      <p:sp>
        <p:nvSpPr>
          <p:cNvPr id="414" name="TextBox 413"/>
          <p:cNvSpPr txBox="1"/>
          <p:nvPr/>
        </p:nvSpPr>
        <p:spPr>
          <a:xfrm>
            <a:off x="3681850" y="171230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75</a:t>
            </a:r>
            <a:endParaRPr lang="en-US" sz="1000" dirty="0"/>
          </a:p>
        </p:txBody>
      </p:sp>
      <p:sp>
        <p:nvSpPr>
          <p:cNvPr id="415" name="TextBox 414"/>
          <p:cNvSpPr txBox="1"/>
          <p:nvPr/>
        </p:nvSpPr>
        <p:spPr>
          <a:xfrm>
            <a:off x="4131698" y="14306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70</a:t>
            </a:r>
            <a:endParaRPr lang="en-US" sz="1000" dirty="0"/>
          </a:p>
        </p:txBody>
      </p:sp>
      <p:sp>
        <p:nvSpPr>
          <p:cNvPr id="416" name="TextBox 415"/>
          <p:cNvSpPr txBox="1"/>
          <p:nvPr/>
        </p:nvSpPr>
        <p:spPr>
          <a:xfrm>
            <a:off x="3406093" y="14169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69</a:t>
            </a:r>
            <a:endParaRPr lang="en-US" sz="1000"/>
          </a:p>
        </p:txBody>
      </p:sp>
      <p:sp>
        <p:nvSpPr>
          <p:cNvPr id="418" name="TextBox 417"/>
          <p:cNvSpPr txBox="1"/>
          <p:nvPr/>
        </p:nvSpPr>
        <p:spPr>
          <a:xfrm>
            <a:off x="4907325" y="52342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95</a:t>
            </a:r>
            <a:endParaRPr lang="en-US" sz="1000"/>
          </a:p>
        </p:txBody>
      </p:sp>
      <p:sp>
        <p:nvSpPr>
          <p:cNvPr id="419" name="TextBox 418"/>
          <p:cNvSpPr txBox="1"/>
          <p:nvPr/>
        </p:nvSpPr>
        <p:spPr>
          <a:xfrm>
            <a:off x="2450435" y="252099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94</a:t>
            </a:r>
            <a:endParaRPr lang="en-US" sz="1000"/>
          </a:p>
        </p:txBody>
      </p:sp>
      <p:sp>
        <p:nvSpPr>
          <p:cNvPr id="420" name="TextBox 419"/>
          <p:cNvSpPr txBox="1"/>
          <p:nvPr/>
        </p:nvSpPr>
        <p:spPr>
          <a:xfrm>
            <a:off x="4220466" y="476160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</a:t>
            </a:r>
            <a:endParaRPr lang="en-US" sz="1000"/>
          </a:p>
        </p:txBody>
      </p:sp>
      <p:sp>
        <p:nvSpPr>
          <p:cNvPr id="421" name="TextBox 420"/>
          <p:cNvSpPr txBox="1"/>
          <p:nvPr/>
        </p:nvSpPr>
        <p:spPr>
          <a:xfrm>
            <a:off x="4220466" y="457480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</a:t>
            </a:r>
            <a:endParaRPr lang="en-US" sz="1000"/>
          </a:p>
        </p:txBody>
      </p:sp>
      <p:sp>
        <p:nvSpPr>
          <p:cNvPr id="422" name="TextBox 421"/>
          <p:cNvSpPr txBox="1"/>
          <p:nvPr/>
        </p:nvSpPr>
        <p:spPr>
          <a:xfrm>
            <a:off x="4220466" y="432206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</a:t>
            </a:r>
            <a:endParaRPr lang="en-US" sz="1000"/>
          </a:p>
        </p:txBody>
      </p:sp>
      <p:sp>
        <p:nvSpPr>
          <p:cNvPr id="423" name="TextBox 422"/>
          <p:cNvSpPr txBox="1"/>
          <p:nvPr/>
        </p:nvSpPr>
        <p:spPr>
          <a:xfrm>
            <a:off x="4220466" y="407757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424" name="TextBox 423"/>
          <p:cNvSpPr txBox="1"/>
          <p:nvPr/>
        </p:nvSpPr>
        <p:spPr>
          <a:xfrm>
            <a:off x="1621733" y="3836068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116</a:t>
            </a:r>
            <a:endParaRPr lang="en-US" sz="1000"/>
          </a:p>
        </p:txBody>
      </p:sp>
      <p:sp>
        <p:nvSpPr>
          <p:cNvPr id="425" name="TextBox 424"/>
          <p:cNvSpPr txBox="1"/>
          <p:nvPr/>
        </p:nvSpPr>
        <p:spPr>
          <a:xfrm>
            <a:off x="2268640" y="4113428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115</a:t>
            </a:r>
            <a:endParaRPr lang="en-US" sz="1000"/>
          </a:p>
        </p:txBody>
      </p:sp>
      <p:sp>
        <p:nvSpPr>
          <p:cNvPr id="426" name="TextBox 425"/>
          <p:cNvSpPr txBox="1"/>
          <p:nvPr/>
        </p:nvSpPr>
        <p:spPr>
          <a:xfrm>
            <a:off x="1863128" y="359503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114</a:t>
            </a:r>
            <a:endParaRPr lang="en-US" sz="1000"/>
          </a:p>
        </p:txBody>
      </p:sp>
      <p:sp>
        <p:nvSpPr>
          <p:cNvPr id="427" name="TextBox 426"/>
          <p:cNvSpPr txBox="1"/>
          <p:nvPr/>
        </p:nvSpPr>
        <p:spPr>
          <a:xfrm>
            <a:off x="1837306" y="4583472"/>
            <a:ext cx="451406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113/xx</a:t>
            </a:r>
            <a:endParaRPr lang="en-US" sz="1000"/>
          </a:p>
        </p:txBody>
      </p:sp>
      <p:sp>
        <p:nvSpPr>
          <p:cNvPr id="428" name="TextBox 427"/>
          <p:cNvSpPr txBox="1"/>
          <p:nvPr/>
        </p:nvSpPr>
        <p:spPr>
          <a:xfrm>
            <a:off x="3403983" y="2546321"/>
            <a:ext cx="38568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78/xx</a:t>
            </a:r>
            <a:endParaRPr lang="en-US" sz="1000"/>
          </a:p>
        </p:txBody>
      </p:sp>
      <p:sp>
        <p:nvSpPr>
          <p:cNvPr id="429" name="TextBox 428"/>
          <p:cNvSpPr txBox="1"/>
          <p:nvPr/>
        </p:nvSpPr>
        <p:spPr>
          <a:xfrm>
            <a:off x="4382367" y="269533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79</a:t>
            </a:r>
            <a:endParaRPr lang="en-US" sz="1000"/>
          </a:p>
        </p:txBody>
      </p:sp>
      <p:sp>
        <p:nvSpPr>
          <p:cNvPr id="430" name="TextBox 429"/>
          <p:cNvSpPr txBox="1"/>
          <p:nvPr/>
        </p:nvSpPr>
        <p:spPr>
          <a:xfrm>
            <a:off x="5365673" y="204948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60</a:t>
            </a:r>
            <a:endParaRPr lang="en-US" sz="1000"/>
          </a:p>
        </p:txBody>
      </p:sp>
      <p:sp>
        <p:nvSpPr>
          <p:cNvPr id="431" name="TextBox 430"/>
          <p:cNvSpPr txBox="1"/>
          <p:nvPr/>
        </p:nvSpPr>
        <p:spPr>
          <a:xfrm>
            <a:off x="5145683" y="17664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59</a:t>
            </a:r>
            <a:endParaRPr lang="en-US" sz="1000"/>
          </a:p>
        </p:txBody>
      </p:sp>
      <p:sp>
        <p:nvSpPr>
          <p:cNvPr id="432" name="TextBox 431"/>
          <p:cNvSpPr txBox="1"/>
          <p:nvPr/>
        </p:nvSpPr>
        <p:spPr>
          <a:xfrm>
            <a:off x="4621367" y="16988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71</a:t>
            </a:r>
            <a:endParaRPr lang="en-US" sz="1000" dirty="0"/>
          </a:p>
        </p:txBody>
      </p:sp>
      <p:sp>
        <p:nvSpPr>
          <p:cNvPr id="433" name="TextBox 432"/>
          <p:cNvSpPr txBox="1"/>
          <p:nvPr/>
        </p:nvSpPr>
        <p:spPr>
          <a:xfrm>
            <a:off x="4253252" y="179746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80</a:t>
            </a:r>
            <a:endParaRPr lang="en-US" sz="1000" dirty="0"/>
          </a:p>
        </p:txBody>
      </p:sp>
      <p:sp>
        <p:nvSpPr>
          <p:cNvPr id="434" name="TextBox 433"/>
          <p:cNvSpPr txBox="1"/>
          <p:nvPr/>
        </p:nvSpPr>
        <p:spPr>
          <a:xfrm>
            <a:off x="3616413" y="201140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76</a:t>
            </a:r>
            <a:endParaRPr lang="en-US" sz="1000"/>
          </a:p>
        </p:txBody>
      </p:sp>
      <p:sp>
        <p:nvSpPr>
          <p:cNvPr id="436" name="TextBox 435"/>
          <p:cNvSpPr txBox="1"/>
          <p:nvPr/>
        </p:nvSpPr>
        <p:spPr>
          <a:xfrm>
            <a:off x="6825958" y="479205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</a:t>
            </a:r>
            <a:endParaRPr lang="en-US" sz="1000"/>
          </a:p>
        </p:txBody>
      </p:sp>
      <p:sp>
        <p:nvSpPr>
          <p:cNvPr id="437" name="TextBox 436"/>
          <p:cNvSpPr txBox="1"/>
          <p:nvPr/>
        </p:nvSpPr>
        <p:spPr>
          <a:xfrm>
            <a:off x="6716641" y="414081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</a:t>
            </a:r>
            <a:endParaRPr lang="en-US" sz="1000"/>
          </a:p>
        </p:txBody>
      </p:sp>
      <p:sp>
        <p:nvSpPr>
          <p:cNvPr id="439" name="TextBox 438"/>
          <p:cNvSpPr txBox="1"/>
          <p:nvPr/>
        </p:nvSpPr>
        <p:spPr>
          <a:xfrm>
            <a:off x="5623826" y="434404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</a:t>
            </a:r>
            <a:endParaRPr lang="en-US" sz="1000"/>
          </a:p>
        </p:txBody>
      </p:sp>
      <p:sp>
        <p:nvSpPr>
          <p:cNvPr id="440" name="TextBox 439"/>
          <p:cNvSpPr txBox="1"/>
          <p:nvPr/>
        </p:nvSpPr>
        <p:spPr>
          <a:xfrm>
            <a:off x="5624741" y="410130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</a:t>
            </a:r>
            <a:endParaRPr lang="en-US" sz="1000"/>
          </a:p>
        </p:txBody>
      </p:sp>
      <p:sp>
        <p:nvSpPr>
          <p:cNvPr id="441" name="TextBox 440"/>
          <p:cNvSpPr txBox="1"/>
          <p:nvPr/>
        </p:nvSpPr>
        <p:spPr>
          <a:xfrm>
            <a:off x="7541479" y="12405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55</a:t>
            </a:r>
            <a:endParaRPr lang="en-US" sz="1000"/>
          </a:p>
        </p:txBody>
      </p:sp>
      <p:sp>
        <p:nvSpPr>
          <p:cNvPr id="442" name="TextBox 441"/>
          <p:cNvSpPr txBox="1"/>
          <p:nvPr/>
        </p:nvSpPr>
        <p:spPr>
          <a:xfrm>
            <a:off x="6418312" y="576860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18</a:t>
            </a:r>
            <a:endParaRPr lang="en-US" sz="1000"/>
          </a:p>
        </p:txBody>
      </p:sp>
      <p:sp>
        <p:nvSpPr>
          <p:cNvPr id="443" name="TextBox 442"/>
          <p:cNvSpPr txBox="1"/>
          <p:nvPr/>
        </p:nvSpPr>
        <p:spPr>
          <a:xfrm>
            <a:off x="8057172" y="610995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17</a:t>
            </a:r>
            <a:endParaRPr lang="en-US" sz="1000"/>
          </a:p>
        </p:txBody>
      </p:sp>
      <p:sp>
        <p:nvSpPr>
          <p:cNvPr id="444" name="TextBox 443"/>
          <p:cNvSpPr txBox="1"/>
          <p:nvPr/>
        </p:nvSpPr>
        <p:spPr>
          <a:xfrm>
            <a:off x="6871740" y="587667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12</a:t>
            </a:r>
            <a:endParaRPr lang="en-US" sz="1000"/>
          </a:p>
        </p:txBody>
      </p:sp>
      <p:sp>
        <p:nvSpPr>
          <p:cNvPr id="445" name="TextBox 444"/>
          <p:cNvSpPr txBox="1"/>
          <p:nvPr/>
        </p:nvSpPr>
        <p:spPr>
          <a:xfrm>
            <a:off x="8040009" y="573717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449" name="TextBox 448"/>
          <p:cNvSpPr txBox="1"/>
          <p:nvPr/>
        </p:nvSpPr>
        <p:spPr>
          <a:xfrm>
            <a:off x="8165942" y="433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28</a:t>
            </a:r>
            <a:endParaRPr lang="en-US" sz="1000" dirty="0"/>
          </a:p>
        </p:txBody>
      </p:sp>
      <p:sp>
        <p:nvSpPr>
          <p:cNvPr id="450" name="TextBox 449"/>
          <p:cNvSpPr txBox="1"/>
          <p:nvPr/>
        </p:nvSpPr>
        <p:spPr>
          <a:xfrm>
            <a:off x="7693552" y="39622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39</a:t>
            </a:r>
            <a:endParaRPr lang="en-US" sz="1000"/>
          </a:p>
        </p:txBody>
      </p:sp>
      <p:sp>
        <p:nvSpPr>
          <p:cNvPr id="451" name="TextBox 450"/>
          <p:cNvSpPr txBox="1"/>
          <p:nvPr/>
        </p:nvSpPr>
        <p:spPr>
          <a:xfrm>
            <a:off x="7501735" y="334326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38</a:t>
            </a:r>
            <a:endParaRPr lang="en-US" sz="1000"/>
          </a:p>
        </p:txBody>
      </p:sp>
      <p:sp>
        <p:nvSpPr>
          <p:cNvPr id="452" name="TextBox 451"/>
          <p:cNvSpPr txBox="1"/>
          <p:nvPr/>
        </p:nvSpPr>
        <p:spPr>
          <a:xfrm>
            <a:off x="7224564" y="300323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37</a:t>
            </a:r>
            <a:endParaRPr lang="en-US" sz="1000"/>
          </a:p>
        </p:txBody>
      </p:sp>
      <p:sp>
        <p:nvSpPr>
          <p:cNvPr id="453" name="TextBox 452"/>
          <p:cNvSpPr txBox="1"/>
          <p:nvPr/>
        </p:nvSpPr>
        <p:spPr>
          <a:xfrm>
            <a:off x="6980393" y="254842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36</a:t>
            </a:r>
            <a:endParaRPr lang="en-US" sz="1000" dirty="0"/>
          </a:p>
        </p:txBody>
      </p:sp>
      <p:sp>
        <p:nvSpPr>
          <p:cNvPr id="454" name="TextBox 453"/>
          <p:cNvSpPr txBox="1"/>
          <p:nvPr/>
        </p:nvSpPr>
        <p:spPr>
          <a:xfrm>
            <a:off x="3639127" y="3398981"/>
            <a:ext cx="181370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smtClean="0"/>
              <a:t>Section Numbers</a:t>
            </a:r>
            <a:endParaRPr lang="en-US" b="1" dirty="0"/>
          </a:p>
        </p:txBody>
      </p:sp>
      <p:sp>
        <p:nvSpPr>
          <p:cNvPr id="462" name="Rectangle 461"/>
          <p:cNvSpPr/>
          <p:nvPr/>
        </p:nvSpPr>
        <p:spPr>
          <a:xfrm>
            <a:off x="2182761" y="897544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994786" y="166165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486696" y="2593608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807648" y="2105507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3673753" y="585019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806947" y="29992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5607196" y="205494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4760919" y="20724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616785" y="292438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6740425" y="32985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842926" y="241311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425136" y="2721428"/>
            <a:ext cx="162935" cy="66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6535180" y="89110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6785249" y="121147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8161803" y="20685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8515437" y="264417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8112025" y="384134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6301155" y="415237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6749390" y="40516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6478323" y="38992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6156536" y="437105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2069814" y="479724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6751276" y="520525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8094095" y="504338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805790" y="424296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/>
          <p:cNvSpPr/>
          <p:nvPr/>
        </p:nvSpPr>
        <p:spPr>
          <a:xfrm>
            <a:off x="8320677" y="39758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/>
          <p:cNvSpPr/>
          <p:nvPr/>
        </p:nvSpPr>
        <p:spPr>
          <a:xfrm>
            <a:off x="8319887" y="4546522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Oval 488"/>
          <p:cNvSpPr/>
          <p:nvPr/>
        </p:nvSpPr>
        <p:spPr>
          <a:xfrm>
            <a:off x="8317960" y="4699317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>
            <a:off x="8236637" y="472460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/>
          <p:nvPr/>
        </p:nvSpPr>
        <p:spPr>
          <a:xfrm>
            <a:off x="8149034" y="4568391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5636926" y="456381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</a:t>
            </a:r>
            <a:endParaRPr lang="en-US" sz="1000"/>
          </a:p>
        </p:txBody>
      </p:sp>
      <p:sp>
        <p:nvSpPr>
          <p:cNvPr id="494" name="TextBox 493"/>
          <p:cNvSpPr txBox="1"/>
          <p:nvPr/>
        </p:nvSpPr>
        <p:spPr>
          <a:xfrm>
            <a:off x="5627176" y="477534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495" name="Oval 494"/>
          <p:cNvSpPr/>
          <p:nvPr/>
        </p:nvSpPr>
        <p:spPr>
          <a:xfrm>
            <a:off x="2748717" y="26163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>
            <a:off x="2515394" y="27240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6566355" y="327167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33</a:t>
            </a:r>
            <a:endParaRPr lang="en-US" sz="1000"/>
          </a:p>
        </p:txBody>
      </p:sp>
      <p:sp>
        <p:nvSpPr>
          <p:cNvPr id="438" name="TextBox 437"/>
          <p:cNvSpPr txBox="1"/>
          <p:nvPr/>
        </p:nvSpPr>
        <p:spPr>
          <a:xfrm>
            <a:off x="6493974" y="4148341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</a:t>
            </a:r>
            <a:endParaRPr lang="en-US" sz="1000"/>
          </a:p>
        </p:txBody>
      </p:sp>
      <p:sp>
        <p:nvSpPr>
          <p:cNvPr id="502" name="TextBox 501"/>
          <p:cNvSpPr txBox="1"/>
          <p:nvPr/>
        </p:nvSpPr>
        <p:spPr>
          <a:xfrm>
            <a:off x="6564290" y="483231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</a:t>
            </a:r>
            <a:endParaRPr lang="en-US" sz="1000"/>
          </a:p>
        </p:txBody>
      </p:sp>
      <p:sp>
        <p:nvSpPr>
          <p:cNvPr id="446" name="TextBox 445"/>
          <p:cNvSpPr txBox="1"/>
          <p:nvPr/>
        </p:nvSpPr>
        <p:spPr>
          <a:xfrm>
            <a:off x="8046402" y="473615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31</a:t>
            </a:r>
            <a:endParaRPr lang="en-US" sz="1000" dirty="0"/>
          </a:p>
        </p:txBody>
      </p:sp>
      <p:sp>
        <p:nvSpPr>
          <p:cNvPr id="448" name="TextBox 447"/>
          <p:cNvSpPr txBox="1"/>
          <p:nvPr/>
        </p:nvSpPr>
        <p:spPr>
          <a:xfrm>
            <a:off x="8337477" y="473597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29</a:t>
            </a:r>
            <a:endParaRPr lang="en-US" sz="1000" dirty="0"/>
          </a:p>
        </p:txBody>
      </p:sp>
      <p:sp>
        <p:nvSpPr>
          <p:cNvPr id="503" name="TextBox 502"/>
          <p:cNvSpPr txBox="1"/>
          <p:nvPr/>
        </p:nvSpPr>
        <p:spPr>
          <a:xfrm>
            <a:off x="8150232" y="2294491"/>
            <a:ext cx="547586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43/xx/xx</a:t>
            </a:r>
            <a:endParaRPr lang="en-US" sz="1000"/>
          </a:p>
        </p:txBody>
      </p:sp>
      <p:sp>
        <p:nvSpPr>
          <p:cNvPr id="504" name="TextBox 503"/>
          <p:cNvSpPr txBox="1"/>
          <p:nvPr/>
        </p:nvSpPr>
        <p:spPr>
          <a:xfrm>
            <a:off x="400836" y="2748816"/>
            <a:ext cx="547586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43/xx/xx</a:t>
            </a:r>
            <a:endParaRPr lang="en-US" sz="1000"/>
          </a:p>
        </p:txBody>
      </p:sp>
      <p:sp>
        <p:nvSpPr>
          <p:cNvPr id="417" name="TextBox 416"/>
          <p:cNvSpPr txBox="1"/>
          <p:nvPr/>
        </p:nvSpPr>
        <p:spPr>
          <a:xfrm>
            <a:off x="2877046" y="2364369"/>
            <a:ext cx="38568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73/xx</a:t>
            </a:r>
            <a:endParaRPr lang="en-US" sz="1000"/>
          </a:p>
        </p:txBody>
      </p:sp>
      <p:sp>
        <p:nvSpPr>
          <p:cNvPr id="388" name="TextBox 387"/>
          <p:cNvSpPr txBox="1"/>
          <p:nvPr/>
        </p:nvSpPr>
        <p:spPr>
          <a:xfrm>
            <a:off x="2398490" y="2897459"/>
            <a:ext cx="38568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89/xx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235</Words>
  <Application>Microsoft Office PowerPoint</Application>
  <PresentationFormat>On-screen Show (4:3)</PresentationFormat>
  <Paragraphs>227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40</cp:revision>
  <dcterms:created xsi:type="dcterms:W3CDTF">2011-11-02T20:32:13Z</dcterms:created>
  <dcterms:modified xsi:type="dcterms:W3CDTF">2012-08-20T04:15:15Z</dcterms:modified>
</cp:coreProperties>
</file>