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58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184898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24" y="2587336"/>
            <a:ext cx="2569934" cy="332398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GuiThrottle(EasyFrame)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changeSpeed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flipToggle(key)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haltTrain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processPutInitOutcomeMsg(msg)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startHorn(location)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stopHorn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toggles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59" y="1075323"/>
            <a:ext cx="2262158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GuiThrottleProcess(Process)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9965" y="236305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67919" y="103120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19309" y="91133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67599" y="5354899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outQu, inQu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01495" y="2815472"/>
            <a:ext cx="49244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8791" y="376240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81625" y="250040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16556" y="37504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02497" y="2813757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7851" y="137880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91195" y="5373729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06958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64150" y="468022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8" name="Straight Arrow Connector 47"/>
          <p:cNvCxnSpPr>
            <a:stCxn id="35" idx="3"/>
            <a:endCxn id="36" idx="1"/>
          </p:cNvCxnSpPr>
          <p:nvPr/>
        </p:nvCxnSpPr>
        <p:spPr>
          <a:xfrm flipV="1">
            <a:off x="6660362" y="1034447"/>
            <a:ext cx="558947" cy="11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46" idx="0"/>
          </p:cNvCxnSpPr>
          <p:nvPr/>
        </p:nvCxnSpPr>
        <p:spPr>
          <a:xfrm flipH="1">
            <a:off x="6407068" y="1277422"/>
            <a:ext cx="7073" cy="95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  <a:endCxn id="43" idx="0"/>
          </p:cNvCxnSpPr>
          <p:nvPr/>
        </p:nvCxnSpPr>
        <p:spPr>
          <a:xfrm flipH="1">
            <a:off x="5687191" y="2482919"/>
            <a:ext cx="719877" cy="33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19626" y="257060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2" name="Straight Arrow Connector 51"/>
          <p:cNvCxnSpPr>
            <a:stCxn id="46" idx="2"/>
            <a:endCxn id="39" idx="0"/>
          </p:cNvCxnSpPr>
          <p:nvPr/>
        </p:nvCxnSpPr>
        <p:spPr>
          <a:xfrm>
            <a:off x="6407068" y="2482919"/>
            <a:ext cx="640649" cy="33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0"/>
            <a:endCxn id="43" idx="2"/>
          </p:cNvCxnSpPr>
          <p:nvPr/>
        </p:nvCxnSpPr>
        <p:spPr>
          <a:xfrm flipH="1" flipV="1">
            <a:off x="5687191" y="3059978"/>
            <a:ext cx="5598" cy="70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0"/>
            <a:endCxn id="39" idx="2"/>
          </p:cNvCxnSpPr>
          <p:nvPr/>
        </p:nvCxnSpPr>
        <p:spPr>
          <a:xfrm flipH="1" flipV="1">
            <a:off x="7047717" y="3061693"/>
            <a:ext cx="84365" cy="68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  <a:endCxn id="47" idx="0"/>
          </p:cNvCxnSpPr>
          <p:nvPr/>
        </p:nvCxnSpPr>
        <p:spPr>
          <a:xfrm>
            <a:off x="5692789" y="4008629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2"/>
            <a:endCxn id="47" idx="0"/>
          </p:cNvCxnSpPr>
          <p:nvPr/>
        </p:nvCxnSpPr>
        <p:spPr>
          <a:xfrm flipH="1">
            <a:off x="6402732" y="3996643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14142" y="352610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21701" y="34541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26465" y="424529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60056" y="426584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1" name="Straight Arrow Connector 60"/>
          <p:cNvCxnSpPr>
            <a:stCxn id="47" idx="2"/>
            <a:endCxn id="45" idx="0"/>
          </p:cNvCxnSpPr>
          <p:nvPr/>
        </p:nvCxnSpPr>
        <p:spPr>
          <a:xfrm flipH="1">
            <a:off x="5768249" y="4926450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1"/>
            <a:endCxn id="45" idx="3"/>
          </p:cNvCxnSpPr>
          <p:nvPr/>
        </p:nvCxnSpPr>
        <p:spPr>
          <a:xfrm flipH="1">
            <a:off x="6245302" y="5478010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723275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objFile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414" y="3214099"/>
            <a:ext cx="2339102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myPrint(str)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printCondition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3232" y="4431587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2384" y="4265488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8046" y="3482939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2976" y="463022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3744" y="36216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5943" y="441617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6040489" y="3606050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5139563" y="4539287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8109" y="2854503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9754" y="739739"/>
            <a:ext cx="15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7494" y="1220912"/>
            <a:ext cx="1646605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StartAndKill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kill(name)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start(name,ip,port,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trace,logs,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layoutFile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gPath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9045" y="1464070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3277" y="748302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593" y="1373311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391488" y="1496422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6707" y="2306547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3990705" y="1710291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67883" y="1763730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97" y="849330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8" y="3130191"/>
            <a:ext cx="2262158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init(host,nm,port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36" y="5123379"/>
            <a:ext cx="2262158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init(host,nm,prot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1800493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MsgOutQuPump(Thread</a:t>
            </a:r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063" y="277403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MsgOutQuPump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7247" y="146235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071245" y="1035802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7732" y="9126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6088" y="219696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4909" y="2205524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071245" y="1708579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474186" y="1708579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7391" y="182537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5390" y="1782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3690" y="2347644"/>
            <a:ext cx="1800493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MsgInQuPump(Thread</a:t>
            </a:r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1787" y="273121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MsgInQuPump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4308" y="3782606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7359834" y="3489613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3696" y="33665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9846" y="4558304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46371" y="4536045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6928428" y="4028827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7359834" y="4028827"/>
            <a:ext cx="355814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6370" y="416617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9435" y="419528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9309" y="3984660"/>
            <a:ext cx="1723549" cy="24622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waitFor(qu, msg)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8123" y="4404189"/>
            <a:ext cx="89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94605" y="5527500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4656243" y="5116530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41526" y="52038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 msg): 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20287" y="623127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4489564" y="5773721"/>
            <a:ext cx="166679" cy="45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83986" y="586825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lientHandlerThread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sgServerThread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MsgServerThread and MsgSocket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lient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erver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sgServerThread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80189" y="289046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905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760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52507" cy="127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88" y="1027418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579886" y="1150529"/>
            <a:ext cx="311336" cy="40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89179" y="109591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0" name="Straight Arrow Connector 119"/>
          <p:cNvCxnSpPr>
            <a:stCxn id="117" idx="3"/>
            <a:endCxn id="118" idx="1"/>
          </p:cNvCxnSpPr>
          <p:nvPr/>
        </p:nvCxnSpPr>
        <p:spPr>
          <a:xfrm flipV="1">
            <a:off x="7009685" y="1219021"/>
            <a:ext cx="579494" cy="3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435084" y="3123345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>
            <a:off x="8393406" y="2342149"/>
            <a:ext cx="326372" cy="781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359738" y="250346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542944" y="4080555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5" name="Straight Arrow Connector 144"/>
          <p:cNvCxnSpPr>
            <a:endCxn id="143" idx="0"/>
          </p:cNvCxnSpPr>
          <p:nvPr/>
        </p:nvCxnSpPr>
        <p:spPr>
          <a:xfrm flipH="1">
            <a:off x="8096942" y="2239409"/>
            <a:ext cx="296464" cy="184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751852" y="336478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326776"/>
            <a:ext cx="896034" cy="71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8096942" y="3369566"/>
            <a:ext cx="622836" cy="710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489877" y="36096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284324" y="4068569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994936" y="2998343"/>
            <a:ext cx="49244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046326" y="2077093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onsumer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roducer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</p:cNvCxnSpPr>
          <p:nvPr/>
        </p:nvCxnSpPr>
        <p:spPr>
          <a:xfrm flipH="1">
            <a:off x="5446436" y="1708576"/>
            <a:ext cx="1317028" cy="40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799850" y="4314790"/>
            <a:ext cx="1523895" cy="72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308350" y="160619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539483" y="16764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242" idx="0"/>
          </p:cNvCxnSpPr>
          <p:nvPr/>
        </p:nvCxnSpPr>
        <p:spPr>
          <a:xfrm flipH="1">
            <a:off x="4241158" y="2323314"/>
            <a:ext cx="1205278" cy="67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249" idx="2"/>
            <a:endCxn id="236" idx="0"/>
          </p:cNvCxnSpPr>
          <p:nvPr/>
        </p:nvCxnSpPr>
        <p:spPr>
          <a:xfrm flipH="1">
            <a:off x="4799850" y="2323314"/>
            <a:ext cx="646586" cy="174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770634" y="329115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242" idx="2"/>
          </p:cNvCxnSpPr>
          <p:nvPr/>
        </p:nvCxnSpPr>
        <p:spPr>
          <a:xfrm flipH="1" flipV="1">
            <a:off x="4241158" y="3244564"/>
            <a:ext cx="558692" cy="82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101100" y="350519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sgClientHandlerThread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start(socketToClient,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07223" y="2498336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1541124" y="291786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21447"/>
            <a:ext cx="368395" cy="534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040974"/>
            <a:ext cx="202296" cy="11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3136686"/>
            <a:ext cx="895562" cy="65619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650715" y="415761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9" y="614736"/>
            <a:ext cx="2569934" cy="4555093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Throttle(object)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do(func, args)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moveSwitch(id,direction)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readLayout(fileName)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sendDirf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sendSnd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setBell(onOff)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setDirectin(direction)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setHorn(onOff)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setLights(onOff)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setMut(onOff)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setSpeed(speed)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setVirtSlot(virtSlot)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throwNextSwitch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F5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F6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virtSlot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95209"/>
            <a:ext cx="12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9965" y="236305"/>
            <a:ext cx="17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919" y="103120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9309" y="91133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7599" y="5354899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outQu, inQu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1495" y="2815472"/>
            <a:ext cx="49244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8791" y="376240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71328" y="747309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1625" y="250040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6556" y="37504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2497" y="2813757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7851" y="137880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1195" y="5373729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958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64150" y="468022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9" name="Straight Arrow Connector 48"/>
          <p:cNvCxnSpPr>
            <a:stCxn id="6" idx="3"/>
            <a:endCxn id="7" idx="1"/>
          </p:cNvCxnSpPr>
          <p:nvPr/>
        </p:nvCxnSpPr>
        <p:spPr>
          <a:xfrm flipV="1">
            <a:off x="6660362" y="1034447"/>
            <a:ext cx="558947" cy="11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  <a:endCxn id="44" idx="0"/>
          </p:cNvCxnSpPr>
          <p:nvPr/>
        </p:nvCxnSpPr>
        <p:spPr>
          <a:xfrm flipH="1">
            <a:off x="6407068" y="1277422"/>
            <a:ext cx="7073" cy="95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2"/>
            <a:endCxn id="27" idx="0"/>
          </p:cNvCxnSpPr>
          <p:nvPr/>
        </p:nvCxnSpPr>
        <p:spPr>
          <a:xfrm flipH="1">
            <a:off x="5687191" y="2482919"/>
            <a:ext cx="719877" cy="33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9626" y="257060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Arrow Connector 56"/>
          <p:cNvCxnSpPr>
            <a:stCxn id="44" idx="2"/>
            <a:endCxn id="12" idx="0"/>
          </p:cNvCxnSpPr>
          <p:nvPr/>
        </p:nvCxnSpPr>
        <p:spPr>
          <a:xfrm>
            <a:off x="6407068" y="2482919"/>
            <a:ext cx="640649" cy="33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0"/>
            <a:endCxn id="27" idx="2"/>
          </p:cNvCxnSpPr>
          <p:nvPr/>
        </p:nvCxnSpPr>
        <p:spPr>
          <a:xfrm flipH="1" flipV="1">
            <a:off x="5687191" y="3059978"/>
            <a:ext cx="5598" cy="70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6" idx="0"/>
            <a:endCxn id="12" idx="2"/>
          </p:cNvCxnSpPr>
          <p:nvPr/>
        </p:nvCxnSpPr>
        <p:spPr>
          <a:xfrm flipH="1" flipV="1">
            <a:off x="7047717" y="3061693"/>
            <a:ext cx="84365" cy="68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2"/>
            <a:endCxn id="45" idx="0"/>
          </p:cNvCxnSpPr>
          <p:nvPr/>
        </p:nvCxnSpPr>
        <p:spPr>
          <a:xfrm>
            <a:off x="5692789" y="4008629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2"/>
            <a:endCxn id="45" idx="0"/>
          </p:cNvCxnSpPr>
          <p:nvPr/>
        </p:nvCxnSpPr>
        <p:spPr>
          <a:xfrm flipH="1">
            <a:off x="6402732" y="3996643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14142" y="352610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21701" y="34541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26465" y="424529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60056" y="426584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6" name="Straight Arrow Connector 75"/>
          <p:cNvCxnSpPr>
            <a:stCxn id="45" idx="2"/>
            <a:endCxn id="42" idx="0"/>
          </p:cNvCxnSpPr>
          <p:nvPr/>
        </p:nvCxnSpPr>
        <p:spPr>
          <a:xfrm flipH="1">
            <a:off x="5768249" y="4926450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1"/>
            <a:endCxn id="42" idx="3"/>
          </p:cNvCxnSpPr>
          <p:nvPr/>
        </p:nvCxnSpPr>
        <p:spPr>
          <a:xfrm flipH="1">
            <a:off x="6245302" y="5478010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3840823" y="577065"/>
            <a:ext cx="3587393" cy="6435048"/>
          </a:xfrm>
          <a:custGeom>
            <a:avLst/>
            <a:gdLst>
              <a:gd name="connsiteX0" fmla="*/ 2323671 w 3587393"/>
              <a:gd name="connsiteY0" fmla="*/ 573641 h 6435048"/>
              <a:gd name="connsiteX1" fmla="*/ 494871 w 3587393"/>
              <a:gd name="connsiteY1" fmla="*/ 861317 h 6435048"/>
              <a:gd name="connsiteX2" fmla="*/ 515420 w 3587393"/>
              <a:gd name="connsiteY2" fmla="*/ 5741542 h 6435048"/>
              <a:gd name="connsiteX3" fmla="*/ 3587393 w 3587393"/>
              <a:gd name="connsiteY3" fmla="*/ 5022351 h 643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393" h="6435048">
                <a:moveTo>
                  <a:pt x="2323671" y="573641"/>
                </a:moveTo>
                <a:cubicBezTo>
                  <a:pt x="1559958" y="286820"/>
                  <a:pt x="796246" y="0"/>
                  <a:pt x="494871" y="861317"/>
                </a:cubicBezTo>
                <a:cubicBezTo>
                  <a:pt x="193496" y="1722634"/>
                  <a:pt x="0" y="5048036"/>
                  <a:pt x="515420" y="5741542"/>
                </a:cubicBezTo>
                <a:cubicBezTo>
                  <a:pt x="1030840" y="6435048"/>
                  <a:pt x="2309116" y="5728699"/>
                  <a:pt x="3587393" y="502235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4243227" y="5630238"/>
            <a:ext cx="1561672" cy="500009"/>
          </a:xfrm>
          <a:custGeom>
            <a:avLst/>
            <a:gdLst>
              <a:gd name="connsiteX0" fmla="*/ 0 w 1561672"/>
              <a:gd name="connsiteY0" fmla="*/ 472611 h 500009"/>
              <a:gd name="connsiteX1" fmla="*/ 1202076 w 1561672"/>
              <a:gd name="connsiteY1" fmla="*/ 421241 h 500009"/>
              <a:gd name="connsiteX2" fmla="*/ 1561672 w 1561672"/>
              <a:gd name="connsiteY2" fmla="*/ 0 h 50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672" h="500009">
                <a:moveTo>
                  <a:pt x="0" y="472611"/>
                </a:moveTo>
                <a:cubicBezTo>
                  <a:pt x="470898" y="486310"/>
                  <a:pt x="941797" y="500009"/>
                  <a:pt x="1202076" y="421241"/>
                </a:cubicBezTo>
                <a:cubicBezTo>
                  <a:pt x="1462355" y="342473"/>
                  <a:pt x="1512013" y="171236"/>
                  <a:pt x="1561672" y="0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52807" y="56203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143910" y="806521"/>
            <a:ext cx="2020584" cy="4001785"/>
          </a:xfrm>
          <a:custGeom>
            <a:avLst/>
            <a:gdLst>
              <a:gd name="connsiteX0" fmla="*/ 2020584 w 2020584"/>
              <a:gd name="connsiteY0" fmla="*/ 364733 h 4001785"/>
              <a:gd name="connsiteX1" fmla="*/ 541106 w 2020584"/>
              <a:gd name="connsiteY1" fmla="*/ 457200 h 4001785"/>
              <a:gd name="connsiteX2" fmla="*/ 212333 w 2020584"/>
              <a:gd name="connsiteY2" fmla="*/ 3107933 h 4001785"/>
              <a:gd name="connsiteX3" fmla="*/ 1815101 w 2020584"/>
              <a:gd name="connsiteY3" fmla="*/ 4001785 h 400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584" h="4001785">
                <a:moveTo>
                  <a:pt x="2020584" y="364733"/>
                </a:moveTo>
                <a:cubicBezTo>
                  <a:pt x="1431532" y="182366"/>
                  <a:pt x="842481" y="0"/>
                  <a:pt x="541106" y="457200"/>
                </a:cubicBezTo>
                <a:cubicBezTo>
                  <a:pt x="239731" y="914400"/>
                  <a:pt x="0" y="2517169"/>
                  <a:pt x="212333" y="3107933"/>
                </a:cubicBezTo>
                <a:cubicBezTo>
                  <a:pt x="424666" y="3698697"/>
                  <a:pt x="1119883" y="3850241"/>
                  <a:pt x="1815101" y="400178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518916" y="127263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5157627" y="1171254"/>
            <a:ext cx="1006867" cy="1876746"/>
          </a:xfrm>
          <a:custGeom>
            <a:avLst/>
            <a:gdLst>
              <a:gd name="connsiteX0" fmla="*/ 1006867 w 1006867"/>
              <a:gd name="connsiteY0" fmla="*/ 0 h 1876746"/>
              <a:gd name="connsiteX1" fmla="*/ 195209 w 1006867"/>
              <a:gd name="connsiteY1" fmla="*/ 1047964 h 1876746"/>
              <a:gd name="connsiteX2" fmla="*/ 10274 w 1006867"/>
              <a:gd name="connsiteY2" fmla="*/ 1756881 h 1876746"/>
              <a:gd name="connsiteX3" fmla="*/ 256854 w 1006867"/>
              <a:gd name="connsiteY3" fmla="*/ 1767155 h 187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867" h="1876746">
                <a:moveTo>
                  <a:pt x="1006867" y="0"/>
                </a:moveTo>
                <a:cubicBezTo>
                  <a:pt x="684087" y="377575"/>
                  <a:pt x="361308" y="755151"/>
                  <a:pt x="195209" y="1047964"/>
                </a:cubicBezTo>
                <a:cubicBezTo>
                  <a:pt x="29110" y="1340778"/>
                  <a:pt x="0" y="1637016"/>
                  <a:pt x="10274" y="1756881"/>
                </a:cubicBezTo>
                <a:cubicBezTo>
                  <a:pt x="20548" y="1876746"/>
                  <a:pt x="138701" y="1821950"/>
                  <a:pt x="256854" y="176715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4923033" y="2496620"/>
            <a:ext cx="1868185" cy="1041115"/>
          </a:xfrm>
          <a:custGeom>
            <a:avLst/>
            <a:gdLst>
              <a:gd name="connsiteX0" fmla="*/ 316787 w 1868185"/>
              <a:gd name="connsiteY0" fmla="*/ 0 h 1041115"/>
              <a:gd name="connsiteX1" fmla="*/ 131852 w 1868185"/>
              <a:gd name="connsiteY1" fmla="*/ 883578 h 1041115"/>
              <a:gd name="connsiteX2" fmla="*/ 1107897 w 1868185"/>
              <a:gd name="connsiteY2" fmla="*/ 945223 h 1041115"/>
              <a:gd name="connsiteX3" fmla="*/ 1868185 w 1868185"/>
              <a:gd name="connsiteY3" fmla="*/ 482886 h 10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185" h="1041115">
                <a:moveTo>
                  <a:pt x="316787" y="0"/>
                </a:moveTo>
                <a:cubicBezTo>
                  <a:pt x="158393" y="363020"/>
                  <a:pt x="0" y="726041"/>
                  <a:pt x="131852" y="883578"/>
                </a:cubicBezTo>
                <a:cubicBezTo>
                  <a:pt x="263704" y="1041115"/>
                  <a:pt x="818508" y="1012005"/>
                  <a:pt x="1107897" y="945223"/>
                </a:cubicBezTo>
                <a:cubicBezTo>
                  <a:pt x="1397286" y="878441"/>
                  <a:pt x="1632735" y="680663"/>
                  <a:pt x="1868185" y="482886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277490" y="209285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Freeform 95"/>
          <p:cNvSpPr/>
          <p:nvPr/>
        </p:nvSpPr>
        <p:spPr>
          <a:xfrm>
            <a:off x="4306585" y="1140431"/>
            <a:ext cx="2299698" cy="3388760"/>
          </a:xfrm>
          <a:custGeom>
            <a:avLst/>
            <a:gdLst>
              <a:gd name="connsiteX0" fmla="*/ 1847635 w 2299698"/>
              <a:gd name="connsiteY0" fmla="*/ 0 h 3388760"/>
              <a:gd name="connsiteX1" fmla="*/ 255141 w 2299698"/>
              <a:gd name="connsiteY1" fmla="*/ 1705511 h 3388760"/>
              <a:gd name="connsiteX2" fmla="*/ 316786 w 2299698"/>
              <a:gd name="connsiteY2" fmla="*/ 2732926 h 3388760"/>
              <a:gd name="connsiteX3" fmla="*/ 1529136 w 2299698"/>
              <a:gd name="connsiteY3" fmla="*/ 3380198 h 3388760"/>
              <a:gd name="connsiteX4" fmla="*/ 2299698 w 2299698"/>
              <a:gd name="connsiteY4" fmla="*/ 2784297 h 33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9698" h="3388760">
                <a:moveTo>
                  <a:pt x="1847635" y="0"/>
                </a:moveTo>
                <a:cubicBezTo>
                  <a:pt x="1178959" y="625011"/>
                  <a:pt x="510283" y="1250023"/>
                  <a:pt x="255141" y="1705511"/>
                </a:cubicBezTo>
                <a:cubicBezTo>
                  <a:pt x="0" y="2160999"/>
                  <a:pt x="104454" y="2453812"/>
                  <a:pt x="316786" y="2732926"/>
                </a:cubicBezTo>
                <a:cubicBezTo>
                  <a:pt x="529118" y="3012040"/>
                  <a:pt x="1198651" y="3371636"/>
                  <a:pt x="1529136" y="3380198"/>
                </a:cubicBezTo>
                <a:cubicBezTo>
                  <a:pt x="1859621" y="3388760"/>
                  <a:pt x="2079659" y="3086528"/>
                  <a:pt x="2299698" y="2784297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4428162" y="3236360"/>
            <a:ext cx="719191" cy="647271"/>
          </a:xfrm>
          <a:custGeom>
            <a:avLst/>
            <a:gdLst>
              <a:gd name="connsiteX0" fmla="*/ 0 w 719191"/>
              <a:gd name="connsiteY0" fmla="*/ 0 h 647271"/>
              <a:gd name="connsiteX1" fmla="*/ 318499 w 719191"/>
              <a:gd name="connsiteY1" fmla="*/ 534256 h 647271"/>
              <a:gd name="connsiteX2" fmla="*/ 719191 w 719191"/>
              <a:gd name="connsiteY2" fmla="*/ 647271 h 64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191" h="647271">
                <a:moveTo>
                  <a:pt x="0" y="0"/>
                </a:moveTo>
                <a:cubicBezTo>
                  <a:pt x="99317" y="213189"/>
                  <a:pt x="198634" y="426378"/>
                  <a:pt x="318499" y="534256"/>
                </a:cubicBezTo>
                <a:cubicBezTo>
                  <a:pt x="438364" y="642134"/>
                  <a:pt x="578777" y="644702"/>
                  <a:pt x="719191" y="64727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498367" y="2526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7221</TotalTime>
  <Words>519</Words>
  <Application>Microsoft Office PowerPoint</Application>
  <PresentationFormat>On-screen Show (4:3)</PresentationFormat>
  <Paragraphs>400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24</cp:revision>
  <dcterms:created xsi:type="dcterms:W3CDTF">2012-12-23T20:38:39Z</dcterms:created>
  <dcterms:modified xsi:type="dcterms:W3CDTF">2012-12-28T22:25:01Z</dcterms:modified>
</cp:coreProperties>
</file>