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8CF"/>
    <a:srgbClr val="130670"/>
    <a:srgbClr val="00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0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3120-0EED-4B2E-B277-FBCB29970201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809" y="241357"/>
            <a:ext cx="8282580" cy="6400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pic>
      <p:sp>
        <p:nvSpPr>
          <p:cNvPr id="120" name="TextBox 119"/>
          <p:cNvSpPr txBox="1"/>
          <p:nvPr/>
        </p:nvSpPr>
        <p:spPr>
          <a:xfrm>
            <a:off x="3528291" y="3417453"/>
            <a:ext cx="186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Turnout Numbers</a:t>
            </a:r>
            <a:endParaRPr lang="en-US" b="1"/>
          </a:p>
        </p:txBody>
      </p:sp>
      <p:sp>
        <p:nvSpPr>
          <p:cNvPr id="122" name="TextBox 121"/>
          <p:cNvSpPr txBox="1"/>
          <p:nvPr/>
        </p:nvSpPr>
        <p:spPr>
          <a:xfrm>
            <a:off x="6725920" y="508000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7</a:t>
            </a:r>
            <a:endParaRPr lang="en-US" sz="1100"/>
          </a:p>
        </p:txBody>
      </p:sp>
      <p:sp>
        <p:nvSpPr>
          <p:cNvPr id="127" name="TextBox 126"/>
          <p:cNvSpPr txBox="1"/>
          <p:nvPr/>
        </p:nvSpPr>
        <p:spPr>
          <a:xfrm>
            <a:off x="8107680" y="490728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6</a:t>
            </a:r>
            <a:endParaRPr lang="en-US" sz="1100"/>
          </a:p>
        </p:txBody>
      </p:sp>
      <p:sp>
        <p:nvSpPr>
          <p:cNvPr id="128" name="TextBox 127"/>
          <p:cNvSpPr txBox="1"/>
          <p:nvPr/>
        </p:nvSpPr>
        <p:spPr>
          <a:xfrm>
            <a:off x="8117840" y="372872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5</a:t>
            </a:r>
            <a:endParaRPr lang="en-US" sz="1100"/>
          </a:p>
        </p:txBody>
      </p:sp>
      <p:sp>
        <p:nvSpPr>
          <p:cNvPr id="129" name="TextBox 128"/>
          <p:cNvSpPr txBox="1"/>
          <p:nvPr/>
        </p:nvSpPr>
        <p:spPr>
          <a:xfrm>
            <a:off x="6715760" y="315976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4</a:t>
            </a:r>
            <a:endParaRPr lang="en-US" sz="1100"/>
          </a:p>
        </p:txBody>
      </p:sp>
      <p:sp>
        <p:nvSpPr>
          <p:cNvPr id="130" name="TextBox 129"/>
          <p:cNvSpPr txBox="1"/>
          <p:nvPr/>
        </p:nvSpPr>
        <p:spPr>
          <a:xfrm>
            <a:off x="6441440" y="376936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3</a:t>
            </a:r>
            <a:endParaRPr lang="en-US" sz="1100"/>
          </a:p>
        </p:txBody>
      </p:sp>
      <p:sp>
        <p:nvSpPr>
          <p:cNvPr id="131" name="TextBox 130"/>
          <p:cNvSpPr txBox="1"/>
          <p:nvPr/>
        </p:nvSpPr>
        <p:spPr>
          <a:xfrm>
            <a:off x="6278880" y="402336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</a:t>
            </a:r>
            <a:endParaRPr lang="en-US" sz="1100"/>
          </a:p>
        </p:txBody>
      </p:sp>
      <p:sp>
        <p:nvSpPr>
          <p:cNvPr id="132" name="TextBox 131"/>
          <p:cNvSpPr txBox="1"/>
          <p:nvPr/>
        </p:nvSpPr>
        <p:spPr>
          <a:xfrm>
            <a:off x="6167120" y="431800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133" name="TextBox 132"/>
          <p:cNvSpPr txBox="1"/>
          <p:nvPr/>
        </p:nvSpPr>
        <p:spPr>
          <a:xfrm>
            <a:off x="3362960" y="270256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16</a:t>
            </a:r>
            <a:endParaRPr lang="en-US" sz="1100"/>
          </a:p>
        </p:txBody>
      </p:sp>
      <p:sp>
        <p:nvSpPr>
          <p:cNvPr id="134" name="TextBox 133"/>
          <p:cNvSpPr txBox="1"/>
          <p:nvPr/>
        </p:nvSpPr>
        <p:spPr>
          <a:xfrm>
            <a:off x="3596640" y="40640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15</a:t>
            </a:r>
            <a:endParaRPr lang="en-US" sz="1100"/>
          </a:p>
        </p:txBody>
      </p:sp>
      <p:sp>
        <p:nvSpPr>
          <p:cNvPr id="135" name="TextBox 134"/>
          <p:cNvSpPr txBox="1"/>
          <p:nvPr/>
        </p:nvSpPr>
        <p:spPr>
          <a:xfrm>
            <a:off x="4947920" y="162560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14</a:t>
            </a:r>
            <a:endParaRPr lang="en-US" sz="1100"/>
          </a:p>
        </p:txBody>
      </p:sp>
      <p:sp>
        <p:nvSpPr>
          <p:cNvPr id="136" name="TextBox 135"/>
          <p:cNvSpPr txBox="1"/>
          <p:nvPr/>
        </p:nvSpPr>
        <p:spPr>
          <a:xfrm>
            <a:off x="4704080" y="203200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13</a:t>
            </a:r>
            <a:endParaRPr lang="en-US" sz="1100"/>
          </a:p>
        </p:txBody>
      </p:sp>
      <p:sp>
        <p:nvSpPr>
          <p:cNvPr id="137" name="TextBox 136"/>
          <p:cNvSpPr txBox="1"/>
          <p:nvPr/>
        </p:nvSpPr>
        <p:spPr>
          <a:xfrm>
            <a:off x="5557520" y="203200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12</a:t>
            </a:r>
            <a:endParaRPr lang="en-US" sz="1100"/>
          </a:p>
        </p:txBody>
      </p:sp>
      <p:sp>
        <p:nvSpPr>
          <p:cNvPr id="138" name="TextBox 137"/>
          <p:cNvSpPr txBox="1"/>
          <p:nvPr/>
        </p:nvSpPr>
        <p:spPr>
          <a:xfrm>
            <a:off x="6471920" y="88392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11</a:t>
            </a:r>
            <a:endParaRPr lang="en-US" sz="1100"/>
          </a:p>
        </p:txBody>
      </p:sp>
      <p:sp>
        <p:nvSpPr>
          <p:cNvPr id="139" name="TextBox 138"/>
          <p:cNvSpPr txBox="1"/>
          <p:nvPr/>
        </p:nvSpPr>
        <p:spPr>
          <a:xfrm>
            <a:off x="6725920" y="119888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10</a:t>
            </a:r>
            <a:endParaRPr lang="en-US" sz="1100"/>
          </a:p>
        </p:txBody>
      </p:sp>
      <p:sp>
        <p:nvSpPr>
          <p:cNvPr id="140" name="TextBox 139"/>
          <p:cNvSpPr txBox="1"/>
          <p:nvPr/>
        </p:nvSpPr>
        <p:spPr>
          <a:xfrm>
            <a:off x="8483600" y="255016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9</a:t>
            </a:r>
            <a:endParaRPr lang="en-US" sz="1100"/>
          </a:p>
        </p:txBody>
      </p:sp>
      <p:sp>
        <p:nvSpPr>
          <p:cNvPr id="141" name="TextBox 140"/>
          <p:cNvSpPr txBox="1"/>
          <p:nvPr/>
        </p:nvSpPr>
        <p:spPr>
          <a:xfrm>
            <a:off x="6725920" y="399288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8</a:t>
            </a:r>
            <a:endParaRPr lang="en-US" sz="1100"/>
          </a:p>
        </p:txBody>
      </p:sp>
      <p:sp>
        <p:nvSpPr>
          <p:cNvPr id="142" name="TextBox 141"/>
          <p:cNvSpPr txBox="1"/>
          <p:nvPr/>
        </p:nvSpPr>
        <p:spPr>
          <a:xfrm>
            <a:off x="8128000" y="203200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9</a:t>
            </a:r>
            <a:endParaRPr lang="en-US" sz="1100"/>
          </a:p>
        </p:txBody>
      </p:sp>
      <p:sp>
        <p:nvSpPr>
          <p:cNvPr id="143" name="TextBox 142"/>
          <p:cNvSpPr txBox="1"/>
          <p:nvPr/>
        </p:nvSpPr>
        <p:spPr>
          <a:xfrm>
            <a:off x="4053840" y="87376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15</a:t>
            </a:r>
            <a:endParaRPr lang="en-US" sz="1100"/>
          </a:p>
        </p:txBody>
      </p:sp>
      <p:sp>
        <p:nvSpPr>
          <p:cNvPr id="149" name="TextBox 148"/>
          <p:cNvSpPr txBox="1"/>
          <p:nvPr/>
        </p:nvSpPr>
        <p:spPr>
          <a:xfrm>
            <a:off x="762000" y="204216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23</a:t>
            </a:r>
            <a:endParaRPr lang="en-US" sz="1100"/>
          </a:p>
        </p:txBody>
      </p:sp>
      <p:sp>
        <p:nvSpPr>
          <p:cNvPr id="150" name="TextBox 149"/>
          <p:cNvSpPr txBox="1"/>
          <p:nvPr/>
        </p:nvSpPr>
        <p:spPr>
          <a:xfrm>
            <a:off x="762000" y="295656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22</a:t>
            </a:r>
            <a:endParaRPr lang="en-US" sz="1100"/>
          </a:p>
        </p:txBody>
      </p:sp>
      <p:sp>
        <p:nvSpPr>
          <p:cNvPr id="151" name="TextBox 150"/>
          <p:cNvSpPr txBox="1"/>
          <p:nvPr/>
        </p:nvSpPr>
        <p:spPr>
          <a:xfrm>
            <a:off x="314960" y="248920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22</a:t>
            </a:r>
            <a:endParaRPr lang="en-US" sz="1100"/>
          </a:p>
        </p:txBody>
      </p:sp>
      <p:sp>
        <p:nvSpPr>
          <p:cNvPr id="152" name="TextBox 151"/>
          <p:cNvSpPr txBox="1"/>
          <p:nvPr/>
        </p:nvSpPr>
        <p:spPr>
          <a:xfrm>
            <a:off x="751840" y="414528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21</a:t>
            </a:r>
            <a:endParaRPr lang="en-US" sz="1100"/>
          </a:p>
        </p:txBody>
      </p:sp>
      <p:sp>
        <p:nvSpPr>
          <p:cNvPr id="153" name="TextBox 152"/>
          <p:cNvSpPr txBox="1"/>
          <p:nvPr/>
        </p:nvSpPr>
        <p:spPr>
          <a:xfrm>
            <a:off x="1981200" y="471424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20</a:t>
            </a:r>
            <a:endParaRPr lang="en-US" sz="1100"/>
          </a:p>
        </p:txBody>
      </p:sp>
      <p:sp>
        <p:nvSpPr>
          <p:cNvPr id="155" name="TextBox 154"/>
          <p:cNvSpPr txBox="1"/>
          <p:nvPr/>
        </p:nvSpPr>
        <p:spPr>
          <a:xfrm>
            <a:off x="2600960" y="282448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18</a:t>
            </a:r>
            <a:endParaRPr lang="en-US" sz="1100"/>
          </a:p>
        </p:txBody>
      </p:sp>
      <p:sp>
        <p:nvSpPr>
          <p:cNvPr id="156" name="TextBox 155"/>
          <p:cNvSpPr txBox="1"/>
          <p:nvPr/>
        </p:nvSpPr>
        <p:spPr>
          <a:xfrm>
            <a:off x="2743200" y="225552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17</a:t>
            </a:r>
            <a:endParaRPr lang="en-US" sz="1100"/>
          </a:p>
        </p:txBody>
      </p:sp>
      <p:sp>
        <p:nvSpPr>
          <p:cNvPr id="157" name="Oval 156"/>
          <p:cNvSpPr/>
          <p:nvPr/>
        </p:nvSpPr>
        <p:spPr>
          <a:xfrm>
            <a:off x="3681454" y="145508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1617556" y="637827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435452" y="261067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3912195" y="260405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3269260" y="482368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3270585" y="463036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3274026" y="438509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3277262" y="416589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5320060" y="415715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5319474" y="438906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5320697" y="463295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5320009" y="483306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6571702" y="433134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6644589" y="437051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8413220" y="213752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8289235" y="246485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8426575" y="284136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7419255" y="330440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7555651" y="354628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811771" y="465283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8224299" y="352507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8299098" y="346862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8301902" y="396897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8299837" y="471379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8416405" y="459182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6656599" y="541414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8216326" y="473370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8299180" y="524983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7489509" y="618143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7472925" y="635768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7534961" y="67448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2254402" y="317226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96756" y="392436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789779" y="389863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698735" y="451417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578001" y="485063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2078251" y="446865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2165337" y="444292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2388988" y="465469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2354073" y="503810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1589383" y="624796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820954" y="291100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583942" y="299215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700714" y="326924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6642334" y="298819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6640356" y="365123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6549313" y="355424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2189087" y="299413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1545843" y="255869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1436984" y="255672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698735" y="266756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845197" y="247557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7119327" y="277047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7895181" y="241817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2711602" y="262005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2846189" y="267745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3259846" y="234296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6897654" y="239442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3540896" y="575910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680921" y="117126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1884288" y="125241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694777" y="179670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579982" y="229348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2604724" y="78532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2596807" y="88428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2060439" y="79323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1921894" y="66062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1872414" y="110991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2052320" y="85344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19</a:t>
            </a:r>
            <a:endParaRPr lang="en-US" sz="1100"/>
          </a:p>
        </p:txBody>
      </p:sp>
      <p:sp>
        <p:nvSpPr>
          <p:cNvPr id="225" name="Oval 224"/>
          <p:cNvSpPr/>
          <p:nvPr/>
        </p:nvSpPr>
        <p:spPr>
          <a:xfrm>
            <a:off x="4314772" y="194910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3867468" y="205400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4108932" y="226578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3257866" y="224598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3857570" y="111189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4663113" y="160273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3942676" y="180857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3982261" y="151565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4380085" y="78531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4104973" y="66458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3693294" y="79323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3863510" y="101095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3475580" y="67052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6036692" y="202629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5476574" y="173930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5225211" y="195108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5217295" y="153346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5274692" y="208962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6345452" y="102282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6349409" y="110991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6020859" y="192733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6844214" y="153346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7046094" y="110595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6794733" y="79521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6139611" y="66854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6173259" y="89219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6212843" y="77740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8017893" y="99709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8294985" y="163638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7942681" y="159284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72" y="235555"/>
            <a:ext cx="8282580" cy="6400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234" name="TextBox 233"/>
          <p:cNvSpPr txBox="1"/>
          <p:nvPr/>
        </p:nvSpPr>
        <p:spPr>
          <a:xfrm>
            <a:off x="423647" y="114321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97</a:t>
            </a:r>
            <a:endParaRPr lang="en-US" sz="1000"/>
          </a:p>
        </p:txBody>
      </p:sp>
      <p:sp>
        <p:nvSpPr>
          <p:cNvPr id="235" name="TextBox 234"/>
          <p:cNvSpPr txBox="1"/>
          <p:nvPr/>
        </p:nvSpPr>
        <p:spPr>
          <a:xfrm>
            <a:off x="822483" y="175332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98</a:t>
            </a:r>
            <a:endParaRPr lang="en-US" sz="1000"/>
          </a:p>
        </p:txBody>
      </p:sp>
      <p:sp>
        <p:nvSpPr>
          <p:cNvPr id="236" name="TextBox 235"/>
          <p:cNvSpPr txBox="1"/>
          <p:nvPr/>
        </p:nvSpPr>
        <p:spPr>
          <a:xfrm>
            <a:off x="835295" y="2290276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100</a:t>
            </a:r>
            <a:endParaRPr lang="en-US" sz="1000"/>
          </a:p>
        </p:txBody>
      </p:sp>
      <p:sp>
        <p:nvSpPr>
          <p:cNvPr id="237" name="TextBox 236"/>
          <p:cNvSpPr txBox="1"/>
          <p:nvPr/>
        </p:nvSpPr>
        <p:spPr>
          <a:xfrm>
            <a:off x="329662" y="197094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99</a:t>
            </a:r>
            <a:endParaRPr lang="en-US" sz="1000" dirty="0"/>
          </a:p>
        </p:txBody>
      </p:sp>
      <p:sp>
        <p:nvSpPr>
          <p:cNvPr id="238" name="TextBox 237"/>
          <p:cNvSpPr txBox="1"/>
          <p:nvPr/>
        </p:nvSpPr>
        <p:spPr>
          <a:xfrm>
            <a:off x="809783" y="2616105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101</a:t>
            </a:r>
            <a:endParaRPr lang="en-US" sz="1000"/>
          </a:p>
        </p:txBody>
      </p:sp>
      <p:sp>
        <p:nvSpPr>
          <p:cNvPr id="239" name="TextBox 238"/>
          <p:cNvSpPr txBox="1"/>
          <p:nvPr/>
        </p:nvSpPr>
        <p:spPr>
          <a:xfrm>
            <a:off x="270582" y="3028456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103</a:t>
            </a:r>
            <a:endParaRPr lang="en-US" sz="1000" dirty="0"/>
          </a:p>
        </p:txBody>
      </p:sp>
      <p:sp>
        <p:nvSpPr>
          <p:cNvPr id="240" name="TextBox 239"/>
          <p:cNvSpPr txBox="1"/>
          <p:nvPr/>
        </p:nvSpPr>
        <p:spPr>
          <a:xfrm>
            <a:off x="811330" y="3214505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104</a:t>
            </a:r>
            <a:endParaRPr lang="en-US" sz="1000" dirty="0"/>
          </a:p>
        </p:txBody>
      </p:sp>
      <p:sp>
        <p:nvSpPr>
          <p:cNvPr id="241" name="TextBox 240"/>
          <p:cNvSpPr txBox="1"/>
          <p:nvPr/>
        </p:nvSpPr>
        <p:spPr>
          <a:xfrm>
            <a:off x="1036658" y="3804699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105</a:t>
            </a:r>
            <a:endParaRPr lang="en-US" sz="1000" dirty="0"/>
          </a:p>
        </p:txBody>
      </p:sp>
      <p:sp>
        <p:nvSpPr>
          <p:cNvPr id="242" name="TextBox 241"/>
          <p:cNvSpPr txBox="1"/>
          <p:nvPr/>
        </p:nvSpPr>
        <p:spPr>
          <a:xfrm>
            <a:off x="378814" y="3869649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106</a:t>
            </a:r>
            <a:endParaRPr lang="en-US" sz="1000" dirty="0"/>
          </a:p>
        </p:txBody>
      </p:sp>
      <p:sp>
        <p:nvSpPr>
          <p:cNvPr id="243" name="TextBox 242"/>
          <p:cNvSpPr txBox="1"/>
          <p:nvPr/>
        </p:nvSpPr>
        <p:spPr>
          <a:xfrm>
            <a:off x="816133" y="4700077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107</a:t>
            </a:r>
            <a:endParaRPr lang="en-US" sz="1000" dirty="0"/>
          </a:p>
        </p:txBody>
      </p:sp>
      <p:sp>
        <p:nvSpPr>
          <p:cNvPr id="244" name="TextBox 243"/>
          <p:cNvSpPr txBox="1"/>
          <p:nvPr/>
        </p:nvSpPr>
        <p:spPr>
          <a:xfrm>
            <a:off x="189797" y="4519487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108</a:t>
            </a:r>
            <a:endParaRPr lang="en-US" sz="1000"/>
          </a:p>
        </p:txBody>
      </p:sp>
      <p:sp>
        <p:nvSpPr>
          <p:cNvPr id="245" name="TextBox 244"/>
          <p:cNvSpPr txBox="1"/>
          <p:nvPr/>
        </p:nvSpPr>
        <p:spPr>
          <a:xfrm>
            <a:off x="1530852" y="6047263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117</a:t>
            </a:r>
            <a:endParaRPr lang="en-US" sz="10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501849" y="6469781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118</a:t>
            </a:r>
            <a:endParaRPr lang="en-US" sz="1000" dirty="0"/>
          </a:p>
        </p:txBody>
      </p:sp>
      <p:sp>
        <p:nvSpPr>
          <p:cNvPr id="247" name="TextBox 246"/>
          <p:cNvSpPr txBox="1"/>
          <p:nvPr/>
        </p:nvSpPr>
        <p:spPr>
          <a:xfrm>
            <a:off x="1644160" y="2505184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90</a:t>
            </a:r>
            <a:endParaRPr lang="en-US" sz="1000"/>
          </a:p>
        </p:txBody>
      </p:sp>
      <p:sp>
        <p:nvSpPr>
          <p:cNvPr id="248" name="TextBox 247"/>
          <p:cNvSpPr txBox="1"/>
          <p:nvPr/>
        </p:nvSpPr>
        <p:spPr>
          <a:xfrm>
            <a:off x="4491318" y="739489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72</a:t>
            </a:r>
            <a:endParaRPr lang="en-US" sz="1000"/>
          </a:p>
        </p:txBody>
      </p:sp>
      <p:sp>
        <p:nvSpPr>
          <p:cNvPr id="249" name="TextBox 248"/>
          <p:cNvSpPr txBox="1"/>
          <p:nvPr/>
        </p:nvSpPr>
        <p:spPr>
          <a:xfrm>
            <a:off x="4068204" y="48983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65</a:t>
            </a:r>
            <a:endParaRPr lang="en-US" sz="1000"/>
          </a:p>
        </p:txBody>
      </p:sp>
      <p:sp>
        <p:nvSpPr>
          <p:cNvPr id="250" name="TextBox 249"/>
          <p:cNvSpPr txBox="1"/>
          <p:nvPr/>
        </p:nvSpPr>
        <p:spPr>
          <a:xfrm>
            <a:off x="3945574" y="107771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68</a:t>
            </a:r>
            <a:endParaRPr lang="en-US" sz="1000"/>
          </a:p>
        </p:txBody>
      </p:sp>
      <p:sp>
        <p:nvSpPr>
          <p:cNvPr id="251" name="TextBox 250"/>
          <p:cNvSpPr txBox="1"/>
          <p:nvPr/>
        </p:nvSpPr>
        <p:spPr>
          <a:xfrm>
            <a:off x="3956563" y="93211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67</a:t>
            </a:r>
            <a:endParaRPr lang="en-US" sz="1000"/>
          </a:p>
        </p:txBody>
      </p:sp>
      <p:sp>
        <p:nvSpPr>
          <p:cNvPr id="252" name="TextBox 251"/>
          <p:cNvSpPr txBox="1"/>
          <p:nvPr/>
        </p:nvSpPr>
        <p:spPr>
          <a:xfrm>
            <a:off x="3456989" y="83218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88</a:t>
            </a:r>
            <a:endParaRPr lang="en-US" sz="1000"/>
          </a:p>
        </p:txBody>
      </p:sp>
      <p:sp>
        <p:nvSpPr>
          <p:cNvPr id="253" name="TextBox 252"/>
          <p:cNvSpPr txBox="1"/>
          <p:nvPr/>
        </p:nvSpPr>
        <p:spPr>
          <a:xfrm>
            <a:off x="3401643" y="47609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87</a:t>
            </a:r>
            <a:endParaRPr lang="en-US" sz="1000"/>
          </a:p>
        </p:txBody>
      </p:sp>
      <p:sp>
        <p:nvSpPr>
          <p:cNvPr id="254" name="TextBox 253"/>
          <p:cNvSpPr txBox="1"/>
          <p:nvPr/>
        </p:nvSpPr>
        <p:spPr>
          <a:xfrm>
            <a:off x="2522564" y="60624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85</a:t>
            </a:r>
            <a:endParaRPr lang="en-US" sz="1000"/>
          </a:p>
        </p:txBody>
      </p:sp>
      <p:sp>
        <p:nvSpPr>
          <p:cNvPr id="255" name="TextBox 254"/>
          <p:cNvSpPr txBox="1"/>
          <p:nvPr/>
        </p:nvSpPr>
        <p:spPr>
          <a:xfrm>
            <a:off x="2533552" y="100471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86</a:t>
            </a:r>
            <a:endParaRPr lang="en-US" sz="1000"/>
          </a:p>
        </p:txBody>
      </p:sp>
      <p:sp>
        <p:nvSpPr>
          <p:cNvPr id="256" name="TextBox 255"/>
          <p:cNvSpPr txBox="1"/>
          <p:nvPr/>
        </p:nvSpPr>
        <p:spPr>
          <a:xfrm>
            <a:off x="1987507" y="1264699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84</a:t>
            </a:r>
            <a:endParaRPr lang="en-US" sz="1000"/>
          </a:p>
        </p:txBody>
      </p:sp>
      <p:sp>
        <p:nvSpPr>
          <p:cNvPr id="257" name="TextBox 256"/>
          <p:cNvSpPr txBox="1"/>
          <p:nvPr/>
        </p:nvSpPr>
        <p:spPr>
          <a:xfrm>
            <a:off x="1644519" y="105830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83</a:t>
            </a:r>
            <a:endParaRPr lang="en-US" sz="1000"/>
          </a:p>
        </p:txBody>
      </p:sp>
      <p:sp>
        <p:nvSpPr>
          <p:cNvPr id="258" name="TextBox 257"/>
          <p:cNvSpPr txBox="1"/>
          <p:nvPr/>
        </p:nvSpPr>
        <p:spPr>
          <a:xfrm>
            <a:off x="1666475" y="78581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82</a:t>
            </a:r>
            <a:endParaRPr lang="en-US" sz="1000"/>
          </a:p>
        </p:txBody>
      </p:sp>
      <p:sp>
        <p:nvSpPr>
          <p:cNvPr id="259" name="TextBox 258"/>
          <p:cNvSpPr txBox="1"/>
          <p:nvPr/>
        </p:nvSpPr>
        <p:spPr>
          <a:xfrm>
            <a:off x="2095484" y="465259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81</a:t>
            </a:r>
            <a:endParaRPr lang="en-US" sz="1000" dirty="0"/>
          </a:p>
        </p:txBody>
      </p:sp>
      <p:sp>
        <p:nvSpPr>
          <p:cNvPr id="260" name="TextBox 259"/>
          <p:cNvSpPr txBox="1"/>
          <p:nvPr/>
        </p:nvSpPr>
        <p:spPr>
          <a:xfrm>
            <a:off x="2162510" y="280034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92</a:t>
            </a:r>
            <a:endParaRPr lang="en-US" sz="1000"/>
          </a:p>
        </p:txBody>
      </p:sp>
      <p:sp>
        <p:nvSpPr>
          <p:cNvPr id="261" name="TextBox 260"/>
          <p:cNvSpPr txBox="1"/>
          <p:nvPr/>
        </p:nvSpPr>
        <p:spPr>
          <a:xfrm>
            <a:off x="2231864" y="326852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93</a:t>
            </a:r>
            <a:endParaRPr lang="en-US" sz="1000"/>
          </a:p>
        </p:txBody>
      </p:sp>
      <p:sp>
        <p:nvSpPr>
          <p:cNvPr id="262" name="TextBox 261"/>
          <p:cNvSpPr txBox="1"/>
          <p:nvPr/>
        </p:nvSpPr>
        <p:spPr>
          <a:xfrm>
            <a:off x="1720403" y="3001874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91</a:t>
            </a:r>
            <a:endParaRPr lang="en-US" sz="1000"/>
          </a:p>
        </p:txBody>
      </p:sp>
      <p:sp>
        <p:nvSpPr>
          <p:cNvPr id="263" name="TextBox 262"/>
          <p:cNvSpPr txBox="1"/>
          <p:nvPr/>
        </p:nvSpPr>
        <p:spPr>
          <a:xfrm>
            <a:off x="1285682" y="265591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89</a:t>
            </a:r>
            <a:endParaRPr lang="en-US" sz="1000"/>
          </a:p>
        </p:txBody>
      </p:sp>
      <p:sp>
        <p:nvSpPr>
          <p:cNvPr id="264" name="TextBox 263"/>
          <p:cNvSpPr txBox="1"/>
          <p:nvPr/>
        </p:nvSpPr>
        <p:spPr>
          <a:xfrm>
            <a:off x="7833360" y="200936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43</a:t>
            </a:r>
            <a:endParaRPr lang="en-US" sz="1000"/>
          </a:p>
        </p:txBody>
      </p:sp>
      <p:sp>
        <p:nvSpPr>
          <p:cNvPr id="265" name="TextBox 264"/>
          <p:cNvSpPr txBox="1"/>
          <p:nvPr/>
        </p:nvSpPr>
        <p:spPr>
          <a:xfrm>
            <a:off x="7775066" y="95134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42</a:t>
            </a:r>
            <a:endParaRPr lang="en-US" sz="1000" dirty="0"/>
          </a:p>
        </p:txBody>
      </p:sp>
      <p:sp>
        <p:nvSpPr>
          <p:cNvPr id="266" name="TextBox 265"/>
          <p:cNvSpPr txBox="1"/>
          <p:nvPr/>
        </p:nvSpPr>
        <p:spPr>
          <a:xfrm>
            <a:off x="7255644" y="46131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41</a:t>
            </a:r>
            <a:endParaRPr lang="en-US" sz="10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890492" y="75080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54</a:t>
            </a:r>
            <a:endParaRPr lang="en-US" sz="1000" dirty="0"/>
          </a:p>
        </p:txBody>
      </p:sp>
      <p:sp>
        <p:nvSpPr>
          <p:cNvPr id="268" name="TextBox 267"/>
          <p:cNvSpPr txBox="1"/>
          <p:nvPr/>
        </p:nvSpPr>
        <p:spPr>
          <a:xfrm>
            <a:off x="6457428" y="115738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53</a:t>
            </a:r>
            <a:endParaRPr lang="en-US" sz="1000"/>
          </a:p>
        </p:txBody>
      </p:sp>
      <p:sp>
        <p:nvSpPr>
          <p:cNvPr id="269" name="TextBox 268"/>
          <p:cNvSpPr txBox="1"/>
          <p:nvPr/>
        </p:nvSpPr>
        <p:spPr>
          <a:xfrm>
            <a:off x="6454658" y="98531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52</a:t>
            </a:r>
            <a:endParaRPr lang="en-US" sz="1000"/>
          </a:p>
        </p:txBody>
      </p:sp>
      <p:sp>
        <p:nvSpPr>
          <p:cNvPr id="270" name="TextBox 269"/>
          <p:cNvSpPr txBox="1"/>
          <p:nvPr/>
        </p:nvSpPr>
        <p:spPr>
          <a:xfrm>
            <a:off x="5911510" y="86502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51</a:t>
            </a:r>
            <a:endParaRPr lang="en-US" sz="1000"/>
          </a:p>
        </p:txBody>
      </p:sp>
      <p:sp>
        <p:nvSpPr>
          <p:cNvPr id="271" name="TextBox 270"/>
          <p:cNvSpPr txBox="1"/>
          <p:nvPr/>
        </p:nvSpPr>
        <p:spPr>
          <a:xfrm>
            <a:off x="6323132" y="74386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50</a:t>
            </a:r>
            <a:endParaRPr lang="en-US" sz="1000"/>
          </a:p>
        </p:txBody>
      </p:sp>
      <p:sp>
        <p:nvSpPr>
          <p:cNvPr id="272" name="TextBox 271"/>
          <p:cNvSpPr txBox="1"/>
          <p:nvPr/>
        </p:nvSpPr>
        <p:spPr>
          <a:xfrm>
            <a:off x="5799098" y="48963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49</a:t>
            </a:r>
            <a:endParaRPr lang="en-US" sz="1000" dirty="0"/>
          </a:p>
        </p:txBody>
      </p:sp>
      <p:sp>
        <p:nvSpPr>
          <p:cNvPr id="273" name="TextBox 272"/>
          <p:cNvSpPr txBox="1"/>
          <p:nvPr/>
        </p:nvSpPr>
        <p:spPr>
          <a:xfrm>
            <a:off x="6732744" y="360232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34</a:t>
            </a:r>
            <a:endParaRPr lang="en-US" sz="1000"/>
          </a:p>
        </p:txBody>
      </p:sp>
      <p:sp>
        <p:nvSpPr>
          <p:cNvPr id="274" name="TextBox 273"/>
          <p:cNvSpPr txBox="1"/>
          <p:nvPr/>
        </p:nvSpPr>
        <p:spPr>
          <a:xfrm>
            <a:off x="6739591" y="273376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35</a:t>
            </a:r>
            <a:endParaRPr lang="en-US" sz="1000"/>
          </a:p>
        </p:txBody>
      </p:sp>
      <p:sp>
        <p:nvSpPr>
          <p:cNvPr id="275" name="TextBox 274"/>
          <p:cNvSpPr txBox="1"/>
          <p:nvPr/>
        </p:nvSpPr>
        <p:spPr>
          <a:xfrm>
            <a:off x="5791821" y="207463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62</a:t>
            </a:r>
            <a:endParaRPr lang="en-US" sz="1000"/>
          </a:p>
        </p:txBody>
      </p:sp>
      <p:sp>
        <p:nvSpPr>
          <p:cNvPr id="276" name="TextBox 275"/>
          <p:cNvSpPr txBox="1"/>
          <p:nvPr/>
        </p:nvSpPr>
        <p:spPr>
          <a:xfrm>
            <a:off x="6133558" y="184627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61</a:t>
            </a:r>
            <a:endParaRPr lang="en-US" sz="1000"/>
          </a:p>
        </p:txBody>
      </p:sp>
      <p:sp>
        <p:nvSpPr>
          <p:cNvPr id="277" name="TextBox 276"/>
          <p:cNvSpPr txBox="1"/>
          <p:nvPr/>
        </p:nvSpPr>
        <p:spPr>
          <a:xfrm>
            <a:off x="5541653" y="164362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58</a:t>
            </a:r>
            <a:endParaRPr lang="en-US" sz="1000"/>
          </a:p>
        </p:txBody>
      </p:sp>
      <p:sp>
        <p:nvSpPr>
          <p:cNvPr id="278" name="TextBox 277"/>
          <p:cNvSpPr txBox="1"/>
          <p:nvPr/>
        </p:nvSpPr>
        <p:spPr>
          <a:xfrm>
            <a:off x="5305401" y="132984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57</a:t>
            </a:r>
            <a:endParaRPr lang="en-US" sz="1000"/>
          </a:p>
        </p:txBody>
      </p:sp>
      <p:sp>
        <p:nvSpPr>
          <p:cNvPr id="279" name="TextBox 278"/>
          <p:cNvSpPr txBox="1"/>
          <p:nvPr/>
        </p:nvSpPr>
        <p:spPr>
          <a:xfrm>
            <a:off x="6766871" y="163884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56</a:t>
            </a:r>
            <a:endParaRPr lang="en-US" sz="1000" dirty="0"/>
          </a:p>
        </p:txBody>
      </p:sp>
      <p:sp>
        <p:nvSpPr>
          <p:cNvPr id="280" name="TextBox 279"/>
          <p:cNvSpPr txBox="1"/>
          <p:nvPr/>
        </p:nvSpPr>
        <p:spPr>
          <a:xfrm>
            <a:off x="7675533" y="235238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48</a:t>
            </a:r>
            <a:endParaRPr lang="en-US" sz="1000" dirty="0"/>
          </a:p>
        </p:txBody>
      </p:sp>
      <p:sp>
        <p:nvSpPr>
          <p:cNvPr id="281" name="TextBox 280"/>
          <p:cNvSpPr txBox="1"/>
          <p:nvPr/>
        </p:nvSpPr>
        <p:spPr>
          <a:xfrm>
            <a:off x="7922388" y="333663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26</a:t>
            </a:r>
            <a:endParaRPr lang="en-US" sz="1000"/>
          </a:p>
        </p:txBody>
      </p:sp>
      <p:sp>
        <p:nvSpPr>
          <p:cNvPr id="282" name="TextBox 281"/>
          <p:cNvSpPr txBox="1"/>
          <p:nvPr/>
        </p:nvSpPr>
        <p:spPr>
          <a:xfrm>
            <a:off x="8435448" y="338804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27</a:t>
            </a:r>
            <a:endParaRPr lang="en-US" sz="1000"/>
          </a:p>
        </p:txBody>
      </p:sp>
      <p:sp>
        <p:nvSpPr>
          <p:cNvPr id="283" name="TextBox 282"/>
          <p:cNvSpPr txBox="1"/>
          <p:nvPr/>
        </p:nvSpPr>
        <p:spPr>
          <a:xfrm>
            <a:off x="8538246" y="279109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25</a:t>
            </a:r>
            <a:endParaRPr lang="en-US" sz="1000"/>
          </a:p>
        </p:txBody>
      </p:sp>
      <p:sp>
        <p:nvSpPr>
          <p:cNvPr id="284" name="TextBox 283"/>
          <p:cNvSpPr txBox="1"/>
          <p:nvPr/>
        </p:nvSpPr>
        <p:spPr>
          <a:xfrm>
            <a:off x="8047659" y="241989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47</a:t>
            </a:r>
            <a:endParaRPr lang="en-US" sz="1000"/>
          </a:p>
        </p:txBody>
      </p:sp>
      <p:sp>
        <p:nvSpPr>
          <p:cNvPr id="285" name="TextBox 284"/>
          <p:cNvSpPr txBox="1"/>
          <p:nvPr/>
        </p:nvSpPr>
        <p:spPr>
          <a:xfrm>
            <a:off x="8516854" y="207766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45</a:t>
            </a:r>
            <a:endParaRPr lang="en-US" sz="1000" dirty="0"/>
          </a:p>
        </p:txBody>
      </p:sp>
      <p:sp>
        <p:nvSpPr>
          <p:cNvPr id="286" name="TextBox 285"/>
          <p:cNvSpPr txBox="1"/>
          <p:nvPr/>
        </p:nvSpPr>
        <p:spPr>
          <a:xfrm>
            <a:off x="8071755" y="157769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44</a:t>
            </a:r>
            <a:endParaRPr lang="en-US" sz="1000" dirty="0"/>
          </a:p>
        </p:txBody>
      </p:sp>
      <p:sp>
        <p:nvSpPr>
          <p:cNvPr id="287" name="TextBox 286"/>
          <p:cNvSpPr txBox="1"/>
          <p:nvPr/>
        </p:nvSpPr>
        <p:spPr>
          <a:xfrm>
            <a:off x="4251165" y="222332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77</a:t>
            </a:r>
            <a:endParaRPr lang="en-US" sz="1000"/>
          </a:p>
        </p:txBody>
      </p:sp>
      <p:sp>
        <p:nvSpPr>
          <p:cNvPr id="288" name="TextBox 287"/>
          <p:cNvSpPr txBox="1"/>
          <p:nvPr/>
        </p:nvSpPr>
        <p:spPr>
          <a:xfrm>
            <a:off x="3366700" y="2310020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74</a:t>
            </a:r>
            <a:endParaRPr lang="en-US" sz="1000"/>
          </a:p>
        </p:txBody>
      </p:sp>
      <p:sp>
        <p:nvSpPr>
          <p:cNvPr id="289" name="TextBox 288"/>
          <p:cNvSpPr txBox="1"/>
          <p:nvPr/>
        </p:nvSpPr>
        <p:spPr>
          <a:xfrm>
            <a:off x="3681850" y="171230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75</a:t>
            </a:r>
            <a:endParaRPr lang="en-US" sz="1000" dirty="0"/>
          </a:p>
        </p:txBody>
      </p:sp>
      <p:sp>
        <p:nvSpPr>
          <p:cNvPr id="290" name="TextBox 289"/>
          <p:cNvSpPr txBox="1"/>
          <p:nvPr/>
        </p:nvSpPr>
        <p:spPr>
          <a:xfrm>
            <a:off x="4270683" y="132828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70</a:t>
            </a:r>
            <a:endParaRPr lang="en-US" sz="1000" dirty="0"/>
          </a:p>
        </p:txBody>
      </p:sp>
      <p:sp>
        <p:nvSpPr>
          <p:cNvPr id="291" name="TextBox 290"/>
          <p:cNvSpPr txBox="1"/>
          <p:nvPr/>
        </p:nvSpPr>
        <p:spPr>
          <a:xfrm>
            <a:off x="3172013" y="143891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69</a:t>
            </a:r>
            <a:endParaRPr lang="en-US" sz="1000"/>
          </a:p>
        </p:txBody>
      </p:sp>
      <p:sp>
        <p:nvSpPr>
          <p:cNvPr id="292" name="TextBox 291"/>
          <p:cNvSpPr txBox="1"/>
          <p:nvPr/>
        </p:nvSpPr>
        <p:spPr>
          <a:xfrm>
            <a:off x="2997816" y="215733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73</a:t>
            </a:r>
            <a:endParaRPr lang="en-US" sz="1000"/>
          </a:p>
        </p:txBody>
      </p:sp>
      <p:sp>
        <p:nvSpPr>
          <p:cNvPr id="293" name="TextBox 292"/>
          <p:cNvSpPr txBox="1"/>
          <p:nvPr/>
        </p:nvSpPr>
        <p:spPr>
          <a:xfrm>
            <a:off x="2966382" y="264632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95</a:t>
            </a:r>
            <a:endParaRPr lang="en-US" sz="1000"/>
          </a:p>
        </p:txBody>
      </p:sp>
      <p:sp>
        <p:nvSpPr>
          <p:cNvPr id="294" name="TextBox 293"/>
          <p:cNvSpPr txBox="1"/>
          <p:nvPr/>
        </p:nvSpPr>
        <p:spPr>
          <a:xfrm>
            <a:off x="2450435" y="252099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94</a:t>
            </a:r>
            <a:endParaRPr lang="en-US" sz="1000"/>
          </a:p>
        </p:txBody>
      </p:sp>
      <p:sp>
        <p:nvSpPr>
          <p:cNvPr id="295" name="TextBox 294"/>
          <p:cNvSpPr txBox="1"/>
          <p:nvPr/>
        </p:nvSpPr>
        <p:spPr>
          <a:xfrm>
            <a:off x="3383744" y="4761609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</a:t>
            </a:r>
            <a:endParaRPr lang="en-US" sz="1000"/>
          </a:p>
        </p:txBody>
      </p:sp>
      <p:sp>
        <p:nvSpPr>
          <p:cNvPr id="296" name="TextBox 295"/>
          <p:cNvSpPr txBox="1"/>
          <p:nvPr/>
        </p:nvSpPr>
        <p:spPr>
          <a:xfrm>
            <a:off x="3383744" y="4574805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</a:t>
            </a:r>
            <a:endParaRPr lang="en-US" sz="1000"/>
          </a:p>
        </p:txBody>
      </p:sp>
      <p:sp>
        <p:nvSpPr>
          <p:cNvPr id="297" name="TextBox 296"/>
          <p:cNvSpPr txBox="1"/>
          <p:nvPr/>
        </p:nvSpPr>
        <p:spPr>
          <a:xfrm>
            <a:off x="3383744" y="4322069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</a:t>
            </a:r>
            <a:endParaRPr lang="en-US" sz="1000"/>
          </a:p>
        </p:txBody>
      </p:sp>
      <p:sp>
        <p:nvSpPr>
          <p:cNvPr id="298" name="TextBox 297"/>
          <p:cNvSpPr txBox="1"/>
          <p:nvPr/>
        </p:nvSpPr>
        <p:spPr>
          <a:xfrm>
            <a:off x="3383744" y="4077575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</a:t>
            </a:r>
            <a:endParaRPr lang="en-US" sz="1000"/>
          </a:p>
        </p:txBody>
      </p:sp>
      <p:sp>
        <p:nvSpPr>
          <p:cNvPr id="299" name="TextBox 298"/>
          <p:cNvSpPr txBox="1"/>
          <p:nvPr/>
        </p:nvSpPr>
        <p:spPr>
          <a:xfrm>
            <a:off x="2044428" y="4992008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116</a:t>
            </a:r>
            <a:endParaRPr lang="en-US" sz="1000"/>
          </a:p>
        </p:txBody>
      </p:sp>
      <p:sp>
        <p:nvSpPr>
          <p:cNvPr id="300" name="TextBox 299"/>
          <p:cNvSpPr txBox="1"/>
          <p:nvPr/>
        </p:nvSpPr>
        <p:spPr>
          <a:xfrm>
            <a:off x="2510180" y="4613760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115</a:t>
            </a:r>
            <a:endParaRPr lang="en-US" sz="1000"/>
          </a:p>
        </p:txBody>
      </p:sp>
      <p:sp>
        <p:nvSpPr>
          <p:cNvPr id="301" name="TextBox 300"/>
          <p:cNvSpPr txBox="1"/>
          <p:nvPr/>
        </p:nvSpPr>
        <p:spPr>
          <a:xfrm>
            <a:off x="2173679" y="4250644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114</a:t>
            </a:r>
            <a:endParaRPr lang="en-US" sz="1000"/>
          </a:p>
        </p:txBody>
      </p:sp>
      <p:sp>
        <p:nvSpPr>
          <p:cNvPr id="302" name="TextBox 301"/>
          <p:cNvSpPr txBox="1"/>
          <p:nvPr/>
        </p:nvSpPr>
        <p:spPr>
          <a:xfrm>
            <a:off x="1776921" y="4419570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113</a:t>
            </a:r>
            <a:endParaRPr lang="en-US" sz="1000"/>
          </a:p>
        </p:txBody>
      </p:sp>
      <p:sp>
        <p:nvSpPr>
          <p:cNvPr id="303" name="TextBox 302"/>
          <p:cNvSpPr txBox="1"/>
          <p:nvPr/>
        </p:nvSpPr>
        <p:spPr>
          <a:xfrm>
            <a:off x="3843930" y="270159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78</a:t>
            </a:r>
            <a:endParaRPr lang="en-US" sz="1000"/>
          </a:p>
        </p:txBody>
      </p:sp>
      <p:sp>
        <p:nvSpPr>
          <p:cNvPr id="304" name="TextBox 303"/>
          <p:cNvSpPr txBox="1"/>
          <p:nvPr/>
        </p:nvSpPr>
        <p:spPr>
          <a:xfrm>
            <a:off x="4382367" y="269533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79</a:t>
            </a:r>
            <a:endParaRPr lang="en-US" sz="1000"/>
          </a:p>
        </p:txBody>
      </p:sp>
      <p:sp>
        <p:nvSpPr>
          <p:cNvPr id="305" name="TextBox 304"/>
          <p:cNvSpPr txBox="1"/>
          <p:nvPr/>
        </p:nvSpPr>
        <p:spPr>
          <a:xfrm>
            <a:off x="5365673" y="204948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60</a:t>
            </a:r>
            <a:endParaRPr lang="en-US" sz="1000"/>
          </a:p>
        </p:txBody>
      </p:sp>
      <p:sp>
        <p:nvSpPr>
          <p:cNvPr id="306" name="TextBox 305"/>
          <p:cNvSpPr txBox="1"/>
          <p:nvPr/>
        </p:nvSpPr>
        <p:spPr>
          <a:xfrm>
            <a:off x="5145683" y="1766474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59</a:t>
            </a:r>
            <a:endParaRPr lang="en-US" sz="1000"/>
          </a:p>
        </p:txBody>
      </p:sp>
      <p:sp>
        <p:nvSpPr>
          <p:cNvPr id="307" name="TextBox 306"/>
          <p:cNvSpPr txBox="1"/>
          <p:nvPr/>
        </p:nvSpPr>
        <p:spPr>
          <a:xfrm>
            <a:off x="4621367" y="169889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71</a:t>
            </a:r>
            <a:endParaRPr lang="en-US" sz="1000" dirty="0"/>
          </a:p>
        </p:txBody>
      </p:sp>
      <p:sp>
        <p:nvSpPr>
          <p:cNvPr id="308" name="TextBox 307"/>
          <p:cNvSpPr txBox="1"/>
          <p:nvPr/>
        </p:nvSpPr>
        <p:spPr>
          <a:xfrm>
            <a:off x="4253252" y="179746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80</a:t>
            </a:r>
            <a:endParaRPr lang="en-US" sz="1000" dirty="0"/>
          </a:p>
        </p:txBody>
      </p:sp>
      <p:sp>
        <p:nvSpPr>
          <p:cNvPr id="309" name="TextBox 308"/>
          <p:cNvSpPr txBox="1"/>
          <p:nvPr/>
        </p:nvSpPr>
        <p:spPr>
          <a:xfrm>
            <a:off x="3616413" y="201140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76</a:t>
            </a:r>
            <a:endParaRPr lang="en-US" sz="1000"/>
          </a:p>
        </p:txBody>
      </p:sp>
      <p:sp>
        <p:nvSpPr>
          <p:cNvPr id="310" name="TextBox 309"/>
          <p:cNvSpPr txBox="1"/>
          <p:nvPr/>
        </p:nvSpPr>
        <p:spPr>
          <a:xfrm>
            <a:off x="6290323" y="347870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33</a:t>
            </a:r>
            <a:endParaRPr lang="en-US" sz="1000"/>
          </a:p>
        </p:txBody>
      </p:sp>
      <p:sp>
        <p:nvSpPr>
          <p:cNvPr id="311" name="TextBox 310"/>
          <p:cNvSpPr txBox="1"/>
          <p:nvPr/>
        </p:nvSpPr>
        <p:spPr>
          <a:xfrm>
            <a:off x="6929475" y="460227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</a:t>
            </a:r>
            <a:endParaRPr lang="en-US" sz="1000"/>
          </a:p>
        </p:txBody>
      </p:sp>
      <p:sp>
        <p:nvSpPr>
          <p:cNvPr id="312" name="TextBox 311"/>
          <p:cNvSpPr txBox="1"/>
          <p:nvPr/>
        </p:nvSpPr>
        <p:spPr>
          <a:xfrm>
            <a:off x="6759774" y="420119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</a:t>
            </a:r>
            <a:endParaRPr lang="en-US" sz="1000"/>
          </a:p>
        </p:txBody>
      </p:sp>
      <p:sp>
        <p:nvSpPr>
          <p:cNvPr id="313" name="TextBox 312"/>
          <p:cNvSpPr txBox="1"/>
          <p:nvPr/>
        </p:nvSpPr>
        <p:spPr>
          <a:xfrm>
            <a:off x="6330078" y="4286357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</a:t>
            </a:r>
            <a:endParaRPr lang="en-US" sz="1000"/>
          </a:p>
        </p:txBody>
      </p:sp>
      <p:sp>
        <p:nvSpPr>
          <p:cNvPr id="316" name="TextBox 315"/>
          <p:cNvSpPr txBox="1"/>
          <p:nvPr/>
        </p:nvSpPr>
        <p:spPr>
          <a:xfrm>
            <a:off x="5474562" y="4344046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</a:t>
            </a:r>
            <a:endParaRPr lang="en-US" sz="1000"/>
          </a:p>
        </p:txBody>
      </p:sp>
      <p:sp>
        <p:nvSpPr>
          <p:cNvPr id="317" name="TextBox 316"/>
          <p:cNvSpPr txBox="1"/>
          <p:nvPr/>
        </p:nvSpPr>
        <p:spPr>
          <a:xfrm>
            <a:off x="5497422" y="4050104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</a:t>
            </a:r>
            <a:endParaRPr lang="en-US" sz="1000"/>
          </a:p>
        </p:txBody>
      </p:sp>
      <p:sp>
        <p:nvSpPr>
          <p:cNvPr id="318" name="TextBox 317"/>
          <p:cNvSpPr txBox="1"/>
          <p:nvPr/>
        </p:nvSpPr>
        <p:spPr>
          <a:xfrm>
            <a:off x="6989388" y="116287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55</a:t>
            </a:r>
            <a:endParaRPr lang="en-US" sz="1000"/>
          </a:p>
        </p:txBody>
      </p:sp>
      <p:sp>
        <p:nvSpPr>
          <p:cNvPr id="319" name="TextBox 318"/>
          <p:cNvSpPr txBox="1"/>
          <p:nvPr/>
        </p:nvSpPr>
        <p:spPr>
          <a:xfrm>
            <a:off x="7418937" y="6484579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18</a:t>
            </a:r>
            <a:endParaRPr lang="en-US" sz="1000"/>
          </a:p>
        </p:txBody>
      </p:sp>
      <p:sp>
        <p:nvSpPr>
          <p:cNvPr id="320" name="TextBox 319"/>
          <p:cNvSpPr txBox="1"/>
          <p:nvPr/>
        </p:nvSpPr>
        <p:spPr>
          <a:xfrm>
            <a:off x="7358432" y="599781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17</a:t>
            </a:r>
            <a:endParaRPr lang="en-US" sz="1000"/>
          </a:p>
        </p:txBody>
      </p:sp>
      <p:sp>
        <p:nvSpPr>
          <p:cNvPr id="321" name="TextBox 320"/>
          <p:cNvSpPr txBox="1"/>
          <p:nvPr/>
        </p:nvSpPr>
        <p:spPr>
          <a:xfrm>
            <a:off x="6768223" y="535908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12</a:t>
            </a:r>
            <a:endParaRPr lang="en-US" sz="1000"/>
          </a:p>
        </p:txBody>
      </p:sp>
      <p:sp>
        <p:nvSpPr>
          <p:cNvPr id="322" name="TextBox 321"/>
          <p:cNvSpPr txBox="1"/>
          <p:nvPr/>
        </p:nvSpPr>
        <p:spPr>
          <a:xfrm>
            <a:off x="8028002" y="546567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19</a:t>
            </a:r>
            <a:endParaRPr lang="en-US" sz="1000" dirty="0"/>
          </a:p>
        </p:txBody>
      </p:sp>
      <p:sp>
        <p:nvSpPr>
          <p:cNvPr id="323" name="TextBox 322"/>
          <p:cNvSpPr txBox="1"/>
          <p:nvPr/>
        </p:nvSpPr>
        <p:spPr>
          <a:xfrm>
            <a:off x="7856623" y="449461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31</a:t>
            </a:r>
            <a:endParaRPr lang="en-US" sz="1000" dirty="0"/>
          </a:p>
        </p:txBody>
      </p:sp>
      <p:sp>
        <p:nvSpPr>
          <p:cNvPr id="324" name="TextBox 323"/>
          <p:cNvSpPr txBox="1"/>
          <p:nvPr/>
        </p:nvSpPr>
        <p:spPr>
          <a:xfrm>
            <a:off x="8518229" y="4038270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30</a:t>
            </a:r>
            <a:endParaRPr lang="en-US" sz="1000" dirty="0"/>
          </a:p>
        </p:txBody>
      </p:sp>
      <p:sp>
        <p:nvSpPr>
          <p:cNvPr id="325" name="TextBox 324"/>
          <p:cNvSpPr txBox="1"/>
          <p:nvPr/>
        </p:nvSpPr>
        <p:spPr>
          <a:xfrm>
            <a:off x="8518632" y="381544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29</a:t>
            </a:r>
            <a:endParaRPr lang="en-US" sz="1000" dirty="0"/>
          </a:p>
        </p:txBody>
      </p:sp>
      <p:sp>
        <p:nvSpPr>
          <p:cNvPr id="326" name="TextBox 325"/>
          <p:cNvSpPr txBox="1"/>
          <p:nvPr/>
        </p:nvSpPr>
        <p:spPr>
          <a:xfrm>
            <a:off x="8165942" y="433362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28</a:t>
            </a:r>
            <a:endParaRPr lang="en-US" sz="1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7378104" y="3681004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39</a:t>
            </a:r>
            <a:endParaRPr lang="en-US" sz="1000"/>
          </a:p>
        </p:txBody>
      </p:sp>
      <p:sp>
        <p:nvSpPr>
          <p:cNvPr id="328" name="TextBox 327"/>
          <p:cNvSpPr txBox="1"/>
          <p:nvPr/>
        </p:nvSpPr>
        <p:spPr>
          <a:xfrm>
            <a:off x="7182558" y="327425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38</a:t>
            </a:r>
            <a:endParaRPr lang="en-US" sz="1000"/>
          </a:p>
        </p:txBody>
      </p:sp>
      <p:sp>
        <p:nvSpPr>
          <p:cNvPr id="329" name="TextBox 328"/>
          <p:cNvSpPr txBox="1"/>
          <p:nvPr/>
        </p:nvSpPr>
        <p:spPr>
          <a:xfrm>
            <a:off x="7314967" y="2801650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37</a:t>
            </a:r>
            <a:endParaRPr lang="en-US" sz="1000"/>
          </a:p>
        </p:txBody>
      </p:sp>
      <p:sp>
        <p:nvSpPr>
          <p:cNvPr id="330" name="TextBox 329"/>
          <p:cNvSpPr txBox="1"/>
          <p:nvPr/>
        </p:nvSpPr>
        <p:spPr>
          <a:xfrm>
            <a:off x="7006273" y="234139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36</a:t>
            </a:r>
            <a:endParaRPr lang="en-US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639127" y="3398981"/>
            <a:ext cx="1754391" cy="369332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Sensor Numbers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8535168" y="2301629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46</a:t>
            </a:r>
            <a:endParaRPr lang="en-US" sz="1000"/>
          </a:p>
        </p:txBody>
      </p:sp>
      <p:sp>
        <p:nvSpPr>
          <p:cNvPr id="103" name="TextBox 102"/>
          <p:cNvSpPr txBox="1"/>
          <p:nvPr/>
        </p:nvSpPr>
        <p:spPr>
          <a:xfrm>
            <a:off x="4034551" y="754819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66</a:t>
            </a:r>
            <a:endParaRPr lang="en-US" sz="1000"/>
          </a:p>
        </p:txBody>
      </p:sp>
      <p:sp>
        <p:nvSpPr>
          <p:cNvPr id="104" name="TextBox 103"/>
          <p:cNvSpPr txBox="1"/>
          <p:nvPr/>
        </p:nvSpPr>
        <p:spPr>
          <a:xfrm>
            <a:off x="276383" y="2743105"/>
            <a:ext cx="289503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102</a:t>
            </a:r>
            <a:endParaRPr lang="en-US" sz="1000"/>
          </a:p>
        </p:txBody>
      </p:sp>
      <p:sp>
        <p:nvSpPr>
          <p:cNvPr id="105" name="TextBox 104"/>
          <p:cNvSpPr txBox="1"/>
          <p:nvPr/>
        </p:nvSpPr>
        <p:spPr>
          <a:xfrm>
            <a:off x="189797" y="4760787"/>
            <a:ext cx="289503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109</a:t>
            </a:r>
            <a:endParaRPr lang="en-US" sz="1000"/>
          </a:p>
        </p:txBody>
      </p:sp>
      <p:sp>
        <p:nvSpPr>
          <p:cNvPr id="106" name="Oval 105"/>
          <p:cNvSpPr/>
          <p:nvPr/>
        </p:nvSpPr>
        <p:spPr>
          <a:xfrm>
            <a:off x="8384330" y="2369758"/>
            <a:ext cx="47708" cy="715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65574" y="2807451"/>
            <a:ext cx="47708" cy="715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8440412" y="4795966"/>
            <a:ext cx="47708" cy="715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619245" y="5080040"/>
            <a:ext cx="47708" cy="715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613828" y="256847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3019511" y="247566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571660" y="282946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282393" y="79453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3727861" y="69090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6243385" y="408468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071734" y="153872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4796150" y="194302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3534481" y="260619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6091257" y="432533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725129" y="424396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301238" y="479044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6552905" y="79512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6842126" y="111412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8321653" y="214297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8437397" y="262911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8332607" y="382345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6664359" y="516502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6406917" y="384131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6666720" y="405817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724812" y="210030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662141" y="329533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765556" y="195342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182761" y="897544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4994786" y="166165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486696" y="2593608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807648" y="2105507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673753" y="585019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806947" y="300656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607196" y="2054941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4760919" y="207249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616785" y="292439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6740425" y="329859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842926" y="2413116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425136" y="2721428"/>
            <a:ext cx="162935" cy="660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6535180" y="89110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6785249" y="1218786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8161803" y="2068548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8515437" y="2644174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8112025" y="3841344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6301155" y="415237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6749390" y="405163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478323" y="389923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156536" y="437837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069814" y="479724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6751276" y="5205251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8094095" y="504338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805790" y="424296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329303" y="397585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319887" y="4546522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8317960" y="5244676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8314545" y="4999333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8438244" y="459407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8434829" y="4799779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8317960" y="4699317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8236637" y="472460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8241422" y="3511553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8283666" y="5535413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8428548" y="3843296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8432649" y="4081121"/>
            <a:ext cx="64008" cy="64008"/>
          </a:xfrm>
          <a:prstGeom prst="ellipse">
            <a:avLst/>
          </a:prstGeom>
          <a:gradFill flip="none" rotWithShape="1">
            <a:gsLst>
              <a:gs pos="0">
                <a:srgbClr val="2358CF">
                  <a:tint val="66000"/>
                  <a:satMod val="160000"/>
                </a:srgbClr>
              </a:gs>
              <a:gs pos="50000">
                <a:srgbClr val="2358CF">
                  <a:tint val="44500"/>
                  <a:satMod val="160000"/>
                </a:srgbClr>
              </a:gs>
              <a:gs pos="100000">
                <a:srgbClr val="2358C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8390412" y="2367288"/>
            <a:ext cx="64008" cy="64008"/>
          </a:xfrm>
          <a:prstGeom prst="ellipse">
            <a:avLst/>
          </a:prstGeom>
          <a:gradFill flip="none" rotWithShape="1">
            <a:gsLst>
              <a:gs pos="0">
                <a:srgbClr val="2358CF">
                  <a:tint val="66000"/>
                  <a:satMod val="160000"/>
                </a:srgbClr>
              </a:gs>
              <a:gs pos="50000">
                <a:srgbClr val="2358CF">
                  <a:tint val="44500"/>
                  <a:satMod val="160000"/>
                </a:srgbClr>
              </a:gs>
              <a:gs pos="100000">
                <a:srgbClr val="2358C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8149034" y="4568391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8215325" y="3396346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5917724" y="67042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6" name="Oval 215"/>
          <p:cNvSpPr/>
          <p:nvPr/>
        </p:nvSpPr>
        <p:spPr>
          <a:xfrm>
            <a:off x="8100854" y="208774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7357904" y="67042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7972227" y="159528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7556937" y="68088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6166287" y="67326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7579797" y="353838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7141647" y="276876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6649244" y="276592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7639844" y="366508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7220744" y="293737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6653967" y="297450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5347137" y="482235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5343327" y="461661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5339517" y="438801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5339517" y="415941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5822474" y="415276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5723414" y="436993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5639594" y="473950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1" name="Oval 330"/>
          <p:cNvSpPr/>
          <p:nvPr/>
        </p:nvSpPr>
        <p:spPr>
          <a:xfrm>
            <a:off x="5487194" y="461377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5253582" y="4563816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</a:t>
            </a:r>
            <a:endParaRPr lang="en-US" sz="1000"/>
          </a:p>
        </p:txBody>
      </p:sp>
      <p:sp>
        <p:nvSpPr>
          <p:cNvPr id="314" name="TextBox 313"/>
          <p:cNvSpPr txBox="1"/>
          <p:nvPr/>
        </p:nvSpPr>
        <p:spPr>
          <a:xfrm>
            <a:off x="5375502" y="4775345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332" name="Oval 331"/>
          <p:cNvSpPr/>
          <p:nvPr/>
        </p:nvSpPr>
        <p:spPr>
          <a:xfrm>
            <a:off x="3701217" y="144288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/>
          <p:cNvSpPr/>
          <p:nvPr/>
        </p:nvSpPr>
        <p:spPr>
          <a:xfrm>
            <a:off x="5236647" y="153051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/>
          <p:cNvSpPr/>
          <p:nvPr/>
        </p:nvSpPr>
        <p:spPr>
          <a:xfrm>
            <a:off x="4017447" y="152289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/>
          <p:cNvSpPr/>
          <p:nvPr/>
        </p:nvSpPr>
        <p:spPr>
          <a:xfrm>
            <a:off x="3403124" y="135241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6" name="Oval 335"/>
          <p:cNvSpPr/>
          <p:nvPr/>
        </p:nvSpPr>
        <p:spPr>
          <a:xfrm>
            <a:off x="5369084" y="152386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4348004" y="152005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8" name="Oval 337"/>
          <p:cNvSpPr/>
          <p:nvPr/>
        </p:nvSpPr>
        <p:spPr>
          <a:xfrm>
            <a:off x="2748717" y="261636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2515394" y="272401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0" name="Oval 339"/>
          <p:cNvSpPr/>
          <p:nvPr/>
        </p:nvSpPr>
        <p:spPr>
          <a:xfrm>
            <a:off x="824667" y="390033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/>
          <p:cNvSpPr/>
          <p:nvPr/>
        </p:nvSpPr>
        <p:spPr>
          <a:xfrm>
            <a:off x="607497" y="507381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/>
          <p:cNvSpPr/>
          <p:nvPr/>
        </p:nvSpPr>
        <p:spPr>
          <a:xfrm>
            <a:off x="596067" y="482997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725607" y="450231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/>
          <p:cNvSpPr/>
          <p:nvPr/>
        </p:nvSpPr>
        <p:spPr>
          <a:xfrm>
            <a:off x="713264" y="472807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5" name="Oval 344"/>
          <p:cNvSpPr/>
          <p:nvPr/>
        </p:nvSpPr>
        <p:spPr>
          <a:xfrm>
            <a:off x="598964" y="454519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7" name="Oval 346"/>
          <p:cNvSpPr/>
          <p:nvPr/>
        </p:nvSpPr>
        <p:spPr>
          <a:xfrm>
            <a:off x="934244" y="371080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" name="Oval 347"/>
          <p:cNvSpPr/>
          <p:nvPr/>
        </p:nvSpPr>
        <p:spPr>
          <a:xfrm>
            <a:off x="596521" y="4841109"/>
            <a:ext cx="64008" cy="64008"/>
          </a:xfrm>
          <a:prstGeom prst="ellipse">
            <a:avLst/>
          </a:prstGeom>
          <a:gradFill flip="none" rotWithShape="1">
            <a:gsLst>
              <a:gs pos="0">
                <a:srgbClr val="2358CF">
                  <a:tint val="66000"/>
                  <a:satMod val="160000"/>
                </a:srgbClr>
              </a:gs>
              <a:gs pos="50000">
                <a:srgbClr val="2358CF">
                  <a:tint val="44500"/>
                  <a:satMod val="160000"/>
                </a:srgbClr>
              </a:gs>
              <a:gs pos="100000">
                <a:srgbClr val="2358C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3" name="Oval 352"/>
          <p:cNvSpPr/>
          <p:nvPr/>
        </p:nvSpPr>
        <p:spPr>
          <a:xfrm>
            <a:off x="599083" y="227727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/>
          <p:cNvSpPr/>
          <p:nvPr/>
        </p:nvSpPr>
        <p:spPr>
          <a:xfrm>
            <a:off x="605790" y="200011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5" name="Oval 354"/>
          <p:cNvSpPr/>
          <p:nvPr/>
        </p:nvSpPr>
        <p:spPr>
          <a:xfrm>
            <a:off x="664307" y="2814189"/>
            <a:ext cx="64008" cy="64008"/>
          </a:xfrm>
          <a:prstGeom prst="ellipse">
            <a:avLst/>
          </a:prstGeom>
          <a:gradFill flip="none" rotWithShape="1">
            <a:gsLst>
              <a:gs pos="0">
                <a:srgbClr val="2358CF">
                  <a:tint val="66000"/>
                  <a:satMod val="160000"/>
                </a:srgbClr>
              </a:gs>
              <a:gs pos="50000">
                <a:srgbClr val="2358CF">
                  <a:tint val="44500"/>
                  <a:satMod val="160000"/>
                </a:srgbClr>
              </a:gs>
              <a:gs pos="100000">
                <a:srgbClr val="2358C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6" name="Oval 355"/>
          <p:cNvSpPr/>
          <p:nvPr/>
        </p:nvSpPr>
        <p:spPr>
          <a:xfrm>
            <a:off x="717193" y="303165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/>
          <p:cNvSpPr/>
          <p:nvPr/>
        </p:nvSpPr>
        <p:spPr>
          <a:xfrm>
            <a:off x="1944013" y="65802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/>
          <p:cNvSpPr/>
          <p:nvPr/>
        </p:nvSpPr>
        <p:spPr>
          <a:xfrm>
            <a:off x="2084983" y="79518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/>
          <p:cNvSpPr/>
          <p:nvPr/>
        </p:nvSpPr>
        <p:spPr>
          <a:xfrm>
            <a:off x="2148840" y="67042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0" name="Oval 359"/>
          <p:cNvSpPr/>
          <p:nvPr/>
        </p:nvSpPr>
        <p:spPr>
          <a:xfrm>
            <a:off x="1943100" y="79615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1" name="Oval 360"/>
          <p:cNvSpPr/>
          <p:nvPr/>
        </p:nvSpPr>
        <p:spPr>
          <a:xfrm>
            <a:off x="3944717" y="737739"/>
            <a:ext cx="64008" cy="64008"/>
          </a:xfrm>
          <a:prstGeom prst="ellipse">
            <a:avLst/>
          </a:prstGeom>
          <a:gradFill flip="none" rotWithShape="1">
            <a:gsLst>
              <a:gs pos="0">
                <a:srgbClr val="2358CF">
                  <a:tint val="66000"/>
                  <a:satMod val="160000"/>
                </a:srgbClr>
              </a:gs>
              <a:gs pos="50000">
                <a:srgbClr val="2358CF">
                  <a:tint val="44500"/>
                  <a:satMod val="160000"/>
                </a:srgbClr>
              </a:gs>
              <a:gs pos="100000">
                <a:srgbClr val="2358C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131</Words>
  <Application>Microsoft Office PowerPoint</Application>
  <PresentationFormat>On-screen Show (4:3)</PresentationFormat>
  <Paragraphs>129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nitram</cp:lastModifiedBy>
  <cp:revision>36</cp:revision>
  <dcterms:created xsi:type="dcterms:W3CDTF">2011-11-02T20:32:13Z</dcterms:created>
  <dcterms:modified xsi:type="dcterms:W3CDTF">2012-06-15T22:01:01Z</dcterms:modified>
</cp:coreProperties>
</file>