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8995" y="2657583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2419" y="30411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0549" y="2402440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kkk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8918" y="407543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7655" y="2979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472" y="152400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kkk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689" y="787685"/>
            <a:ext cx="2185214" cy="240065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createMsgServerThread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(host,port,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85" y="3417868"/>
            <a:ext cx="2569934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__init__(host,port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29" y="5308314"/>
            <a:ext cx="2569934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__init__(host,prot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72354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MsgQuPump(Tread)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__init__(nm,sock,qu)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755" y="123803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7975" y="2172985"/>
            <a:ext cx="126188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0883" y="2160999"/>
            <a:ext cx="126188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2720" y="1460644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6144" y="3066838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261" y="4986393"/>
            <a:ext cx="218521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 clientHandlerFunction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287" y="3946991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2149" y="2993207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0" name="Straight Arrow Connector 9"/>
          <p:cNvCxnSpPr>
            <a:stCxn id="2" idx="1"/>
            <a:endCxn id="5" idx="3"/>
          </p:cNvCxnSpPr>
          <p:nvPr/>
        </p:nvCxnSpPr>
        <p:spPr>
          <a:xfrm flipH="1">
            <a:off x="3078218" y="1361148"/>
            <a:ext cx="697537" cy="22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3911825" y="148425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021977" y="1484258"/>
            <a:ext cx="1966940" cy="68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7952" y="345040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7089" y="2472647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5741" y="343670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8949" y="251031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createMsgServerThread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0019" y="16661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6649" y="16849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 flipH="1">
            <a:off x="3104726" y="2407220"/>
            <a:ext cx="807099" cy="659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flipH="1">
            <a:off x="2828701" y="3313059"/>
            <a:ext cx="276025" cy="63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2828701" y="4193212"/>
            <a:ext cx="322167" cy="79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9" idx="0"/>
          </p:cNvCxnSpPr>
          <p:nvPr/>
        </p:nvCxnSpPr>
        <p:spPr>
          <a:xfrm flipH="1">
            <a:off x="5640731" y="2419206"/>
            <a:ext cx="348186" cy="57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8" idx="3"/>
          </p:cNvCxnSpPr>
          <p:nvPr/>
        </p:nvCxnSpPr>
        <p:spPr>
          <a:xfrm flipH="1">
            <a:off x="3498115" y="3116318"/>
            <a:ext cx="1704034" cy="9537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669" y="44281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7" idx="3"/>
          </p:cNvCxnSpPr>
          <p:nvPr/>
        </p:nvCxnSpPr>
        <p:spPr>
          <a:xfrm flipH="1">
            <a:off x="4243475" y="3239428"/>
            <a:ext cx="1397256" cy="194702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3997" y="40154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765" y="277402"/>
            <a:ext cx="198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MsgHandlerTest.py</a:t>
            </a:r>
          </a:p>
          <a:p>
            <a:pPr algn="ctr"/>
            <a:r>
              <a:rPr lang="en-US" smtClean="0"/>
              <a:t>Test 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30905" y="2589090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0878" y="2556554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30" name="Straight Arrow Connector 29"/>
          <p:cNvCxnSpPr>
            <a:stCxn id="4" idx="3"/>
            <a:endCxn id="28" idx="0"/>
          </p:cNvCxnSpPr>
          <p:nvPr/>
        </p:nvCxnSpPr>
        <p:spPr>
          <a:xfrm>
            <a:off x="4542767" y="2284110"/>
            <a:ext cx="195887" cy="30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29" idx="0"/>
          </p:cNvCxnSpPr>
          <p:nvPr/>
        </p:nvCxnSpPr>
        <p:spPr>
          <a:xfrm>
            <a:off x="6619859" y="2296096"/>
            <a:ext cx="428768" cy="26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158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Scripting Design Diagrams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</cp:revision>
  <dcterms:created xsi:type="dcterms:W3CDTF">2012-12-23T20:38:39Z</dcterms:created>
  <dcterms:modified xsi:type="dcterms:W3CDTF">2012-12-23T23:10:12Z</dcterms:modified>
</cp:coreProperties>
</file>