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66" r:id="rId6"/>
    <p:sldId id="267" r:id="rId7"/>
    <p:sldId id="258" r:id="rId8"/>
    <p:sldId id="260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79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4818582" y="1910994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3116" y="477749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35322" y="1371599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0280" y="1554823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2344" y="616792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0" y="30325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991284" y="2642637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891222" y="723970"/>
            <a:ext cx="1158116" cy="83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723970"/>
            <a:ext cx="1216926" cy="6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04854" y="172263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0" y="196750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47720" y="974205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4305" y="68337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669414" y="1801044"/>
            <a:ext cx="221808" cy="123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3" idx="2"/>
            <a:endCxn id="70" idx="0"/>
          </p:cNvCxnSpPr>
          <p:nvPr/>
        </p:nvCxnSpPr>
        <p:spPr>
          <a:xfrm>
            <a:off x="938719" y="4931238"/>
            <a:ext cx="673872" cy="1236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>
            <a:off x="3266264" y="1617820"/>
            <a:ext cx="163602" cy="1024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662" y="560969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7088" y="5279206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MsgHandler_Test.py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0" y="117269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10694" y="111817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0"/>
            <a:endCxn id="89" idx="3"/>
          </p:cNvCxnSpPr>
          <p:nvPr/>
        </p:nvCxnSpPr>
        <p:spPr>
          <a:xfrm flipH="1" flipV="1">
            <a:off x="415498" y="1295807"/>
            <a:ext cx="475724" cy="259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 flipV="1">
            <a:off x="3897206" y="1241283"/>
            <a:ext cx="313488" cy="2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8060" y="164385"/>
            <a:ext cx="120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message pumps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17242" y="1462355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37116" y="910975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0"/>
            <a:endCxn id="118" idx="1"/>
          </p:cNvCxnSpPr>
          <p:nvPr/>
        </p:nvCxnSpPr>
        <p:spPr>
          <a:xfrm flipV="1">
            <a:off x="6763464" y="1034086"/>
            <a:ext cx="373652" cy="428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1951" y="3546296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6070533" y="1708576"/>
            <a:ext cx="692931" cy="183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05931" y="272093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941925" y="2989780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 flipH="1">
            <a:off x="8226619" y="2342149"/>
            <a:ext cx="166787" cy="647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56997" y="24623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23745" y="49161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762327" y="170857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67584" y="30873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6070533" y="3792517"/>
            <a:ext cx="691794" cy="112366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88832" y="4296313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45" name="Straight Arrow Connector 144"/>
          <p:cNvCxnSpPr>
            <a:stCxn id="117" idx="2"/>
            <a:endCxn id="143" idx="0"/>
          </p:cNvCxnSpPr>
          <p:nvPr/>
        </p:nvCxnSpPr>
        <p:spPr>
          <a:xfrm>
            <a:off x="6763464" y="1708576"/>
            <a:ext cx="1179366" cy="258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197048" y="307710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7200908" y="4542534"/>
            <a:ext cx="741922" cy="49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96029" y="47809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942830" y="3236001"/>
            <a:ext cx="283789" cy="1060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48088" y="353773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438436" y="4181584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4707279" y="1994899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993296" y="209592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763464" y="1708576"/>
            <a:ext cx="1629942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  <a:endCxn id="249" idx="0"/>
          </p:cNvCxnSpPr>
          <p:nvPr/>
        </p:nvCxnSpPr>
        <p:spPr>
          <a:xfrm flipH="1">
            <a:off x="5107389" y="1708576"/>
            <a:ext cx="1656075" cy="286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953962" y="4427805"/>
            <a:ext cx="1369783" cy="61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56599" y="460453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67251" y="1595922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start(outQu)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5190162" y="137845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96" idx="0"/>
          </p:cNvCxnSpPr>
          <p:nvPr/>
        </p:nvCxnSpPr>
        <p:spPr>
          <a:xfrm flipH="1">
            <a:off x="4619366" y="2241120"/>
            <a:ext cx="488023" cy="64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582274" y="251716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117" idx="2"/>
            <a:endCxn id="236" idx="0"/>
          </p:cNvCxnSpPr>
          <p:nvPr/>
        </p:nvCxnSpPr>
        <p:spPr>
          <a:xfrm flipH="1">
            <a:off x="4953962" y="1708576"/>
            <a:ext cx="1809502" cy="247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893924" y="36404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96" idx="2"/>
          </p:cNvCxnSpPr>
          <p:nvPr/>
        </p:nvCxnSpPr>
        <p:spPr>
          <a:xfrm flipH="1" flipV="1">
            <a:off x="4619366" y="3129836"/>
            <a:ext cx="334596" cy="1051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4388777" y="3309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8" name="Straight Arrow Connector 277"/>
          <p:cNvCxnSpPr>
            <a:stCxn id="66" idx="2"/>
            <a:endCxn id="70" idx="0"/>
          </p:cNvCxnSpPr>
          <p:nvPr/>
        </p:nvCxnSpPr>
        <p:spPr>
          <a:xfrm flipH="1">
            <a:off x="1612591" y="723970"/>
            <a:ext cx="436747" cy="54439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643866" y="109933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2815119" y="452063"/>
            <a:ext cx="2856216" cy="39966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804846" y="4448710"/>
            <a:ext cx="1304817" cy="240929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794571" y="4448710"/>
            <a:ext cx="5599416" cy="136646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438420" y="4866527"/>
            <a:ext cx="15736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waiting for a message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0" y="150688"/>
            <a:ext cx="1180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sever capability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24" idx="2"/>
            <a:endCxn id="325" idx="0"/>
          </p:cNvCxnSpPr>
          <p:nvPr/>
        </p:nvCxnSpPr>
        <p:spPr>
          <a:xfrm>
            <a:off x="5374741" y="5693237"/>
            <a:ext cx="94868" cy="62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128519" y="5447016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5107971" y="6320322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231242" y="615250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331" name="Straight Arrow Connector 330"/>
          <p:cNvCxnSpPr>
            <a:stCxn id="324" idx="1"/>
            <a:endCxn id="329" idx="0"/>
          </p:cNvCxnSpPr>
          <p:nvPr/>
        </p:nvCxnSpPr>
        <p:spPr>
          <a:xfrm flipH="1">
            <a:off x="4400519" y="5570127"/>
            <a:ext cx="728000" cy="58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4303159" y="555660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5186736" y="5803186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call(qu,msg):msg</a:t>
            </a:r>
          </a:p>
        </p:txBody>
      </p:sp>
      <p:cxnSp>
        <p:nvCxnSpPr>
          <p:cNvPr id="338" name="Straight Arrow Connector 337"/>
          <p:cNvCxnSpPr>
            <a:stCxn id="325" idx="1"/>
            <a:endCxn id="329" idx="3"/>
          </p:cNvCxnSpPr>
          <p:nvPr/>
        </p:nvCxnSpPr>
        <p:spPr>
          <a:xfrm flipH="1" flipV="1">
            <a:off x="4569796" y="6275620"/>
            <a:ext cx="538175" cy="167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4558300" y="6479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0" y="468501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msgClientHandlerThread</a:t>
            </a:r>
          </a:p>
        </p:txBody>
      </p:sp>
      <p:cxnSp>
        <p:nvCxnSpPr>
          <p:cNvPr id="346" name="Straight Arrow Connector 345"/>
          <p:cNvCxnSpPr>
            <a:stCxn id="71" idx="2"/>
            <a:endCxn id="343" idx="0"/>
          </p:cNvCxnSpPr>
          <p:nvPr/>
        </p:nvCxnSpPr>
        <p:spPr>
          <a:xfrm>
            <a:off x="669414" y="3278815"/>
            <a:ext cx="269305" cy="140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0" y="391274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715769" y="2575248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660765" y="3020413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cxnSp>
        <p:nvCxnSpPr>
          <p:cNvPr id="363" name="Straight Arrow Connector 362"/>
          <p:cNvCxnSpPr>
            <a:stCxn id="71" idx="3"/>
            <a:endCxn id="355" idx="1"/>
          </p:cNvCxnSpPr>
          <p:nvPr/>
        </p:nvCxnSpPr>
        <p:spPr>
          <a:xfrm flipV="1">
            <a:off x="1338828" y="2698359"/>
            <a:ext cx="376941" cy="457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964060" y="2279148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returns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0" name="Straight Arrow Connector 369"/>
          <p:cNvCxnSpPr>
            <a:stCxn id="359" idx="1"/>
            <a:endCxn id="71" idx="3"/>
          </p:cNvCxnSpPr>
          <p:nvPr/>
        </p:nvCxnSpPr>
        <p:spPr>
          <a:xfrm flipH="1">
            <a:off x="1338828" y="3143524"/>
            <a:ext cx="321937" cy="12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984627" y="379287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01" name="Straight Arrow Connector 400"/>
          <p:cNvCxnSpPr>
            <a:stCxn id="343" idx="0"/>
            <a:endCxn id="378" idx="2"/>
          </p:cNvCxnSpPr>
          <p:nvPr/>
        </p:nvCxnSpPr>
        <p:spPr>
          <a:xfrm flipV="1">
            <a:off x="938719" y="4039100"/>
            <a:ext cx="1484490" cy="64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78" idx="0"/>
            <a:endCxn id="72" idx="2"/>
          </p:cNvCxnSpPr>
          <p:nvPr/>
        </p:nvCxnSpPr>
        <p:spPr>
          <a:xfrm flipV="1">
            <a:off x="2423209" y="2888858"/>
            <a:ext cx="1006657" cy="90402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1214880" y="42857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6" name="Straight Arrow Connector 415"/>
          <p:cNvCxnSpPr>
            <a:stCxn id="70" idx="0"/>
            <a:endCxn id="378" idx="2"/>
          </p:cNvCxnSpPr>
          <p:nvPr/>
        </p:nvCxnSpPr>
        <p:spPr>
          <a:xfrm flipV="1">
            <a:off x="1612591" y="4039100"/>
            <a:ext cx="810618" cy="212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19256" y="288361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cxnSp>
        <p:nvCxnSpPr>
          <p:cNvPr id="107" name="Straight Arrow Connector 106"/>
          <p:cNvCxnSpPr>
            <a:stCxn id="117" idx="2"/>
            <a:endCxn id="128" idx="0"/>
          </p:cNvCxnSpPr>
          <p:nvPr/>
        </p:nvCxnSpPr>
        <p:spPr>
          <a:xfrm>
            <a:off x="6763464" y="1708576"/>
            <a:ext cx="1463155" cy="128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84031" y="20188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4" name="Straight Arrow Connector 143"/>
          <p:cNvCxnSpPr>
            <a:stCxn id="117" idx="2"/>
            <a:endCxn id="96" idx="0"/>
          </p:cNvCxnSpPr>
          <p:nvPr/>
        </p:nvCxnSpPr>
        <p:spPr>
          <a:xfrm flipH="1">
            <a:off x="4619366" y="1708576"/>
            <a:ext cx="2144098" cy="1175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284341" y="23870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Freeform 100"/>
          <p:cNvSpPr/>
          <p:nvPr/>
        </p:nvSpPr>
        <p:spPr>
          <a:xfrm>
            <a:off x="34183" y="2392822"/>
            <a:ext cx="3555051" cy="1136591"/>
          </a:xfrm>
          <a:custGeom>
            <a:avLst/>
            <a:gdLst>
              <a:gd name="connsiteX0" fmla="*/ 0 w 3555051"/>
              <a:gd name="connsiteY0" fmla="*/ 1136591 h 1136591"/>
              <a:gd name="connsiteX1" fmla="*/ 1478423 w 3555051"/>
              <a:gd name="connsiteY1" fmla="*/ 1093862 h 1136591"/>
              <a:gd name="connsiteX2" fmla="*/ 1649338 w 3555051"/>
              <a:gd name="connsiteY2" fmla="*/ 0 h 1136591"/>
              <a:gd name="connsiteX3" fmla="*/ 3016666 w 3555051"/>
              <a:gd name="connsiteY3" fmla="*/ 68367 h 1136591"/>
              <a:gd name="connsiteX4" fmla="*/ 2820112 w 3555051"/>
              <a:gd name="connsiteY4" fmla="*/ 495657 h 1136591"/>
              <a:gd name="connsiteX5" fmla="*/ 3555051 w 3555051"/>
              <a:gd name="connsiteY5" fmla="*/ 888763 h 113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5051" h="1136591">
                <a:moveTo>
                  <a:pt x="0" y="1136591"/>
                </a:moveTo>
                <a:lnTo>
                  <a:pt x="1478423" y="1093862"/>
                </a:lnTo>
                <a:lnTo>
                  <a:pt x="1649338" y="0"/>
                </a:lnTo>
                <a:lnTo>
                  <a:pt x="3016666" y="68367"/>
                </a:lnTo>
                <a:lnTo>
                  <a:pt x="2820112" y="495657"/>
                </a:lnTo>
                <a:lnTo>
                  <a:pt x="3555051" y="888763"/>
                </a:ln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889" y="3962404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6634" y="3308279"/>
            <a:ext cx="390418" cy="6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995" y="34161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call(args)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2702" y="1023993"/>
            <a:ext cx="1415772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protected object</a:t>
            </a:r>
          </a:p>
        </p:txBody>
      </p:sp>
      <p:cxnSp>
        <p:nvCxnSpPr>
          <p:cNvPr id="29" name="Straight Arrow Connector 28"/>
          <p:cNvCxnSpPr>
            <a:stCxn id="6" idx="3"/>
            <a:endCxn id="27" idx="1"/>
          </p:cNvCxnSpPr>
          <p:nvPr/>
        </p:nvCxnSpPr>
        <p:spPr>
          <a:xfrm>
            <a:off x="3461340" y="919360"/>
            <a:ext cx="2011362" cy="2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8838" y="2323350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7990" y="2157251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3652" y="1374702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3036587" y="1497813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8582" y="252198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9350" y="151340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2807" y="128565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1549" y="2307939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4376095" y="1497813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3244336" y="2431050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3715" y="746266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3980" y="5034015"/>
            <a:ext cx="646331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screen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3132" y="4867916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 thread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38794" y="4085367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73724" y="52326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4492" y="42240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46691" y="5018604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manyLinesToScreenthread</a:t>
            </a: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4631237" y="4208478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  <a:endCxn id="17" idx="3"/>
          </p:cNvCxnSpPr>
          <p:nvPr/>
        </p:nvCxnSpPr>
        <p:spPr>
          <a:xfrm flipH="1">
            <a:off x="3730311" y="5141715"/>
            <a:ext cx="1516380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28857" y="3456931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MyPrint_Test.py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3735" y="209188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7967" y="1376113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283" y="200112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4426178" y="2124233"/>
            <a:ext cx="290105" cy="9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1397" y="2934358"/>
            <a:ext cx="1107996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startAndKill</a:t>
            </a:r>
          </a:p>
        </p:txBody>
      </p:sp>
      <p:cxnSp>
        <p:nvCxnSpPr>
          <p:cNvPr id="20" name="Straight Arrow Connector 19"/>
          <p:cNvCxnSpPr>
            <a:stCxn id="4" idx="2"/>
            <a:endCxn id="16" idx="0"/>
          </p:cNvCxnSpPr>
          <p:nvPr/>
        </p:nvCxnSpPr>
        <p:spPr>
          <a:xfrm flipH="1">
            <a:off x="4025395" y="2338102"/>
            <a:ext cx="154562" cy="59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02573" y="2391541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2127" y="5469279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4348"/>
            <a:ext cx="24929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getBlocking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getNonblocking:msg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489" y="4435015"/>
            <a:ext cx="95410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26" y="18945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961" y="4892215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8958" y="648848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4784" y="2807874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40338" y="1914485"/>
            <a:ext cx="3185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RemoveAllInterests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7341" y="3707366"/>
            <a:ext cx="149271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msgInternalQuPump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5382" y="3809110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27" name="Straight Arrow Connector 26"/>
          <p:cNvCxnSpPr>
            <a:stCxn id="2" idx="2"/>
            <a:endCxn id="15" idx="0"/>
          </p:cNvCxnSpPr>
          <p:nvPr/>
        </p:nvCxnSpPr>
        <p:spPr>
          <a:xfrm flipH="1">
            <a:off x="3147540" y="5715500"/>
            <a:ext cx="1108585" cy="772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2"/>
          </p:cNvCxnSpPr>
          <p:nvPr/>
        </p:nvCxnSpPr>
        <p:spPr>
          <a:xfrm flipV="1">
            <a:off x="4520725" y="4055331"/>
            <a:ext cx="699351" cy="1413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  <a:endCxn id="6" idx="2"/>
          </p:cNvCxnSpPr>
          <p:nvPr/>
        </p:nvCxnSpPr>
        <p:spPr>
          <a:xfrm flipH="1" flipV="1">
            <a:off x="2456543" y="4681236"/>
            <a:ext cx="1799582" cy="788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6" idx="0"/>
          </p:cNvCxnSpPr>
          <p:nvPr/>
        </p:nvCxnSpPr>
        <p:spPr>
          <a:xfrm>
            <a:off x="2283699" y="3953587"/>
            <a:ext cx="172844" cy="481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0"/>
            <a:endCxn id="16" idx="2"/>
          </p:cNvCxnSpPr>
          <p:nvPr/>
        </p:nvCxnSpPr>
        <p:spPr>
          <a:xfrm flipH="1" flipV="1">
            <a:off x="1394894" y="3054095"/>
            <a:ext cx="888805" cy="653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5" idx="2"/>
            <a:endCxn id="25" idx="0"/>
          </p:cNvCxnSpPr>
          <p:nvPr/>
        </p:nvCxnSpPr>
        <p:spPr>
          <a:xfrm flipH="1">
            <a:off x="5220076" y="2306194"/>
            <a:ext cx="440294" cy="1502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604" y="14148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83316" y="2059973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cxnSp>
        <p:nvCxnSpPr>
          <p:cNvPr id="49" name="Straight Arrow Connector 48"/>
          <p:cNvCxnSpPr>
            <a:stCxn id="12" idx="0"/>
            <a:endCxn id="16" idx="2"/>
          </p:cNvCxnSpPr>
          <p:nvPr/>
        </p:nvCxnSpPr>
        <p:spPr>
          <a:xfrm flipV="1">
            <a:off x="938487" y="3054095"/>
            <a:ext cx="456407" cy="1838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15" idx="0"/>
          </p:cNvCxnSpPr>
          <p:nvPr/>
        </p:nvCxnSpPr>
        <p:spPr>
          <a:xfrm>
            <a:off x="938487" y="5138436"/>
            <a:ext cx="2209053" cy="1350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64407" y="195209"/>
            <a:ext cx="1954381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 thread/process</a:t>
            </a:r>
          </a:p>
        </p:txBody>
      </p:sp>
      <p:cxnSp>
        <p:nvCxnSpPr>
          <p:cNvPr id="56" name="Straight Arrow Connector 55"/>
          <p:cNvCxnSpPr>
            <a:stCxn id="61" idx="2"/>
            <a:endCxn id="45" idx="0"/>
          </p:cNvCxnSpPr>
          <p:nvPr/>
        </p:nvCxnSpPr>
        <p:spPr>
          <a:xfrm flipH="1">
            <a:off x="5660370" y="1106715"/>
            <a:ext cx="2094020" cy="953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42" idx="0"/>
          </p:cNvCxnSpPr>
          <p:nvPr/>
        </p:nvCxnSpPr>
        <p:spPr>
          <a:xfrm flipH="1">
            <a:off x="714658" y="441430"/>
            <a:ext cx="1426940" cy="97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2" idx="2"/>
            <a:endCxn id="25" idx="0"/>
          </p:cNvCxnSpPr>
          <p:nvPr/>
        </p:nvCxnSpPr>
        <p:spPr>
          <a:xfrm>
            <a:off x="714658" y="1661099"/>
            <a:ext cx="4505418" cy="2148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66223" y="409025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79332" y="484478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93217" y="58357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63669" y="496795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72476" y="3155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add/remove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10416" y="320793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818277" y="1273355"/>
            <a:ext cx="1415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20981" y="2836919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44" name="Straight Arrow Connector 43"/>
          <p:cNvCxnSpPr>
            <a:stCxn id="75" idx="1"/>
            <a:endCxn id="12" idx="3"/>
          </p:cNvCxnSpPr>
          <p:nvPr/>
        </p:nvCxnSpPr>
        <p:spPr>
          <a:xfrm flipH="1" flipV="1">
            <a:off x="1454012" y="5015326"/>
            <a:ext cx="5595773" cy="3082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5" idx="1"/>
            <a:endCxn id="2" idx="3"/>
          </p:cNvCxnSpPr>
          <p:nvPr/>
        </p:nvCxnSpPr>
        <p:spPr>
          <a:xfrm flipH="1">
            <a:off x="4810123" y="5323550"/>
            <a:ext cx="2239662" cy="2688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1"/>
            <a:endCxn id="25" idx="3"/>
          </p:cNvCxnSpPr>
          <p:nvPr/>
        </p:nvCxnSpPr>
        <p:spPr>
          <a:xfrm flipH="1">
            <a:off x="5504769" y="2960030"/>
            <a:ext cx="2216212" cy="9721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77199" y="860494"/>
            <a:ext cx="1954381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 thread/process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63337" y="5520907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create/start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49785" y="520043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cxnSp>
        <p:nvCxnSpPr>
          <p:cNvPr id="80" name="Straight Arrow Connector 79"/>
          <p:cNvCxnSpPr>
            <a:stCxn id="41" idx="2"/>
            <a:endCxn id="75" idx="0"/>
          </p:cNvCxnSpPr>
          <p:nvPr/>
        </p:nvCxnSpPr>
        <p:spPr>
          <a:xfrm flipH="1">
            <a:off x="7680727" y="3083140"/>
            <a:ext cx="286476" cy="211729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6289" y="3691685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name,host,port,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9" name="Straight Arrow Connector 88"/>
          <p:cNvCxnSpPr>
            <a:stCxn id="75" idx="1"/>
            <a:endCxn id="24" idx="3"/>
          </p:cNvCxnSpPr>
          <p:nvPr/>
        </p:nvCxnSpPr>
        <p:spPr>
          <a:xfrm flipH="1" flipV="1">
            <a:off x="3030057" y="3830477"/>
            <a:ext cx="4019728" cy="14930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1"/>
            <a:endCxn id="6" idx="3"/>
          </p:cNvCxnSpPr>
          <p:nvPr/>
        </p:nvCxnSpPr>
        <p:spPr>
          <a:xfrm flipH="1" flipV="1">
            <a:off x="2933596" y="4558126"/>
            <a:ext cx="4116189" cy="7654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5" idx="1"/>
            <a:endCxn id="15" idx="3"/>
          </p:cNvCxnSpPr>
          <p:nvPr/>
        </p:nvCxnSpPr>
        <p:spPr>
          <a:xfrm flipH="1">
            <a:off x="3586121" y="5323550"/>
            <a:ext cx="3463664" cy="12880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1" idx="1"/>
            <a:endCxn id="16" idx="3"/>
          </p:cNvCxnSpPr>
          <p:nvPr/>
        </p:nvCxnSpPr>
        <p:spPr>
          <a:xfrm flipH="1" flipV="1">
            <a:off x="1795003" y="2930985"/>
            <a:ext cx="5925978" cy="290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262013" y="554633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54883" y="4250335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 msgs to qus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based on 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41" idx="0"/>
            <a:endCxn id="53" idx="2"/>
          </p:cNvCxnSpPr>
          <p:nvPr/>
        </p:nvCxnSpPr>
        <p:spPr>
          <a:xfrm flipH="1" flipV="1">
            <a:off x="2141598" y="441430"/>
            <a:ext cx="5825605" cy="23954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1" idx="0"/>
            <a:endCxn id="61" idx="2"/>
          </p:cNvCxnSpPr>
          <p:nvPr/>
        </p:nvCxnSpPr>
        <p:spPr>
          <a:xfrm flipH="1" flipV="1">
            <a:off x="7754390" y="1106715"/>
            <a:ext cx="212813" cy="17302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327762" y="2381813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36999" y="2250565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</p:txBody>
      </p:sp>
      <p:cxnSp>
        <p:nvCxnSpPr>
          <p:cNvPr id="169" name="Straight Arrow Connector 168"/>
          <p:cNvCxnSpPr>
            <a:stCxn id="42" idx="2"/>
            <a:endCxn id="167" idx="0"/>
          </p:cNvCxnSpPr>
          <p:nvPr/>
        </p:nvCxnSpPr>
        <p:spPr>
          <a:xfrm>
            <a:off x="714658" y="1661099"/>
            <a:ext cx="168563" cy="5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" idx="0"/>
            <a:endCxn id="167" idx="2"/>
          </p:cNvCxnSpPr>
          <p:nvPr/>
        </p:nvCxnSpPr>
        <p:spPr>
          <a:xfrm flipH="1" flipV="1">
            <a:off x="883221" y="2496786"/>
            <a:ext cx="511673" cy="3110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reeform 177"/>
          <p:cNvSpPr/>
          <p:nvPr/>
        </p:nvSpPr>
        <p:spPr>
          <a:xfrm>
            <a:off x="27709" y="1754909"/>
            <a:ext cx="6871855" cy="5098473"/>
          </a:xfrm>
          <a:custGeom>
            <a:avLst/>
            <a:gdLst>
              <a:gd name="connsiteX0" fmla="*/ 0 w 6871855"/>
              <a:gd name="connsiteY0" fmla="*/ 101600 h 5098473"/>
              <a:gd name="connsiteX1" fmla="*/ 4202546 w 6871855"/>
              <a:gd name="connsiteY1" fmla="*/ 0 h 5098473"/>
              <a:gd name="connsiteX2" fmla="*/ 5329382 w 6871855"/>
              <a:gd name="connsiteY2" fmla="*/ 858982 h 5098473"/>
              <a:gd name="connsiteX3" fmla="*/ 6604000 w 6871855"/>
              <a:gd name="connsiteY3" fmla="*/ 2595418 h 5098473"/>
              <a:gd name="connsiteX4" fmla="*/ 6871855 w 6871855"/>
              <a:gd name="connsiteY4" fmla="*/ 5098473 h 509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855" h="5098473">
                <a:moveTo>
                  <a:pt x="0" y="101600"/>
                </a:moveTo>
                <a:lnTo>
                  <a:pt x="4202546" y="0"/>
                </a:lnTo>
                <a:lnTo>
                  <a:pt x="5329382" y="858982"/>
                </a:lnTo>
                <a:lnTo>
                  <a:pt x="6604000" y="2595418"/>
                </a:lnTo>
                <a:lnTo>
                  <a:pt x="6871855" y="5098473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425139" y="139849"/>
            <a:ext cx="1586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it all fits together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75351" y="5981252"/>
            <a:ext cx="177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should </a:t>
            </a:r>
            <a:r>
              <a:rPr lang="en-US" sz="1200" err="1" smtClean="0">
                <a:solidFill>
                  <a:srgbClr val="FF0000"/>
                </a:solidFill>
              </a:rPr>
              <a:t>inQuList</a:t>
            </a:r>
            <a:r>
              <a:rPr lang="en-US" sz="1200" smtClean="0">
                <a:solidFill>
                  <a:srgbClr val="FF0000"/>
                </a:solidFill>
              </a:rPr>
              <a:t> be a protected object???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/>
          <p:cNvCxnSpPr>
            <a:stCxn id="41" idx="1"/>
            <a:endCxn id="167" idx="3"/>
          </p:cNvCxnSpPr>
          <p:nvPr/>
        </p:nvCxnSpPr>
        <p:spPr>
          <a:xfrm flipH="1" flipV="1">
            <a:off x="1129442" y="2373676"/>
            <a:ext cx="6591539" cy="5863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336945" y="1749205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4383993" y="4059253"/>
            <a:ext cx="675117" cy="1392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6682" y="1732342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091" y="1750751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939" y="2959221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12766" y="2724270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4226" y="4454275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1128" y="3334289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PutInitOutcomeMsg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PutInitOutcomeMsg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getBlocking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52272" y="1918269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init(name,’localhost’,1235,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,outQu)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Straight Arrow Connector 50"/>
          <p:cNvCxnSpPr>
            <a:stCxn id="2" idx="1"/>
            <a:endCxn id="10" idx="3"/>
          </p:cNvCxnSpPr>
          <p:nvPr/>
        </p:nvCxnSpPr>
        <p:spPr>
          <a:xfrm flipH="1">
            <a:off x="846478" y="1855453"/>
            <a:ext cx="740204" cy="1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" idx="2"/>
            <a:endCxn id="41" idx="0"/>
          </p:cNvCxnSpPr>
          <p:nvPr/>
        </p:nvCxnSpPr>
        <p:spPr>
          <a:xfrm>
            <a:off x="1832904" y="1978563"/>
            <a:ext cx="610804" cy="74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" idx="2"/>
            <a:endCxn id="13" idx="0"/>
          </p:cNvCxnSpPr>
          <p:nvPr/>
        </p:nvCxnSpPr>
        <p:spPr>
          <a:xfrm flipH="1">
            <a:off x="662049" y="1978563"/>
            <a:ext cx="1170855" cy="98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2"/>
            <a:endCxn id="42" idx="0"/>
          </p:cNvCxnSpPr>
          <p:nvPr/>
        </p:nvCxnSpPr>
        <p:spPr>
          <a:xfrm>
            <a:off x="662049" y="3205442"/>
            <a:ext cx="149231" cy="1248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17308" y="167666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0" y="2300043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 commands</a:t>
            </a:r>
          </a:p>
        </p:txBody>
      </p:sp>
      <p:cxnSp>
        <p:nvCxnSpPr>
          <p:cNvPr id="76" name="Straight Arrow Connector 75"/>
          <p:cNvCxnSpPr>
            <a:stCxn id="39" idx="0"/>
            <a:endCxn id="42" idx="2"/>
          </p:cNvCxnSpPr>
          <p:nvPr/>
        </p:nvCxnSpPr>
        <p:spPr>
          <a:xfrm flipH="1" flipV="1">
            <a:off x="811280" y="4700496"/>
            <a:ext cx="20109" cy="553481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53011" y="4808051"/>
            <a:ext cx="877163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93483" y="4821906"/>
            <a:ext cx="954107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82" name="Straight Arrow Connector 81"/>
          <p:cNvCxnSpPr>
            <a:stCxn id="81" idx="3"/>
            <a:endCxn id="80" idx="1"/>
          </p:cNvCxnSpPr>
          <p:nvPr/>
        </p:nvCxnSpPr>
        <p:spPr>
          <a:xfrm flipV="1">
            <a:off x="6147590" y="5008106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37229" y="1268188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70668" y="1297354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99493" y="4041857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69675" y="270117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727680" y="1755329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init(name,’localhost’,1235,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,outQu)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58103" y="2655978"/>
            <a:ext cx="156966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guiThrottleProcess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1" name="Straight Arrow Connector 90"/>
          <p:cNvCxnSpPr>
            <a:stCxn id="85" idx="1"/>
            <a:endCxn id="86" idx="3"/>
          </p:cNvCxnSpPr>
          <p:nvPr/>
        </p:nvCxnSpPr>
        <p:spPr>
          <a:xfrm flipH="1">
            <a:off x="6140055" y="1391299"/>
            <a:ext cx="697174" cy="29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2"/>
            <a:endCxn id="88" idx="0"/>
          </p:cNvCxnSpPr>
          <p:nvPr/>
        </p:nvCxnSpPr>
        <p:spPr>
          <a:xfrm>
            <a:off x="7083451" y="1514409"/>
            <a:ext cx="417166" cy="1186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2"/>
            <a:endCxn id="90" idx="0"/>
          </p:cNvCxnSpPr>
          <p:nvPr/>
        </p:nvCxnSpPr>
        <p:spPr>
          <a:xfrm flipH="1">
            <a:off x="5842933" y="1514409"/>
            <a:ext cx="1240518" cy="1141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2"/>
            <a:endCxn id="87" idx="0"/>
          </p:cNvCxnSpPr>
          <p:nvPr/>
        </p:nvCxnSpPr>
        <p:spPr>
          <a:xfrm flipH="1">
            <a:off x="5599603" y="3056088"/>
            <a:ext cx="243330" cy="985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46339" y="112645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17371" y="2305134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15593" y="3180808"/>
            <a:ext cx="2646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PutTrainStateMsg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PutTrainPositionMsg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getNonblocking:msg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etc…</a:t>
            </a:r>
          </a:p>
        </p:txBody>
      </p:sp>
      <p:cxnSp>
        <p:nvCxnSpPr>
          <p:cNvPr id="100" name="Straight Arrow Connector 99"/>
          <p:cNvCxnSpPr>
            <a:stCxn id="81" idx="0"/>
            <a:endCxn id="87" idx="2"/>
          </p:cNvCxnSpPr>
          <p:nvPr/>
        </p:nvCxnSpPr>
        <p:spPr>
          <a:xfrm flipH="1" flipV="1">
            <a:off x="5599603" y="4288078"/>
            <a:ext cx="70934" cy="53382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0664" y="172122"/>
            <a:ext cx="2423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use a Throttle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GuiThrottle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13863" y="5240122"/>
            <a:ext cx="877163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4335" y="5253977"/>
            <a:ext cx="954107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 flipV="1">
            <a:off x="1308442" y="5440177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1812" y="1077558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53788" y="3227294"/>
            <a:ext cx="3485478" cy="3560781"/>
          </a:xfrm>
          <a:custGeom>
            <a:avLst/>
            <a:gdLst>
              <a:gd name="connsiteX0" fmla="*/ 0 w 3485478"/>
              <a:gd name="connsiteY0" fmla="*/ 96819 h 3560781"/>
              <a:gd name="connsiteX1" fmla="*/ 2538805 w 3485478"/>
              <a:gd name="connsiteY1" fmla="*/ 0 h 3560781"/>
              <a:gd name="connsiteX2" fmla="*/ 3485478 w 3485478"/>
              <a:gd name="connsiteY2" fmla="*/ 1538344 h 3560781"/>
              <a:gd name="connsiteX3" fmla="*/ 2786231 w 3485478"/>
              <a:gd name="connsiteY3" fmla="*/ 3560781 h 356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5478" h="3560781">
                <a:moveTo>
                  <a:pt x="0" y="96819"/>
                </a:moveTo>
                <a:lnTo>
                  <a:pt x="2538805" y="0"/>
                </a:lnTo>
                <a:lnTo>
                  <a:pt x="3485478" y="1538344"/>
                </a:lnTo>
                <a:lnTo>
                  <a:pt x="2786231" y="3560781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344351" y="1160874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04410" y="135573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58" name="Straight Arrow Connector 57"/>
          <p:cNvCxnSpPr>
            <a:stCxn id="2" idx="0"/>
            <a:endCxn id="54" idx="1"/>
          </p:cNvCxnSpPr>
          <p:nvPr/>
        </p:nvCxnSpPr>
        <p:spPr>
          <a:xfrm flipV="1">
            <a:off x="1832904" y="1283985"/>
            <a:ext cx="511447" cy="448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26992" y="1467419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Straight Arrow Connector 69"/>
          <p:cNvCxnSpPr>
            <a:stCxn id="2" idx="3"/>
            <a:endCxn id="63" idx="1"/>
          </p:cNvCxnSpPr>
          <p:nvPr/>
        </p:nvCxnSpPr>
        <p:spPr>
          <a:xfrm flipV="1">
            <a:off x="2079125" y="1590530"/>
            <a:ext cx="1047867" cy="264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33338" y="159419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69965" y="431147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3" name="Straight Arrow Connector 82"/>
          <p:cNvCxnSpPr>
            <a:stCxn id="85" idx="0"/>
            <a:endCxn id="79" idx="2"/>
          </p:cNvCxnSpPr>
          <p:nvPr/>
        </p:nvCxnSpPr>
        <p:spPr>
          <a:xfrm flipV="1">
            <a:off x="7083451" y="677368"/>
            <a:ext cx="532736" cy="59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52606" y="737692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45013" y="103658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848358" y="7550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101" name="Straight Arrow Connector 100"/>
          <p:cNvCxnSpPr>
            <a:stCxn id="85" idx="3"/>
            <a:endCxn id="84" idx="1"/>
          </p:cNvCxnSpPr>
          <p:nvPr/>
        </p:nvCxnSpPr>
        <p:spPr>
          <a:xfrm flipV="1">
            <a:off x="7329672" y="860803"/>
            <a:ext cx="822934" cy="530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610069" y="326316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GuiThrottle_Test.py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>
            <a:off x="4346089" y="3151991"/>
            <a:ext cx="4485939" cy="2151529"/>
          </a:xfrm>
          <a:custGeom>
            <a:avLst/>
            <a:gdLst>
              <a:gd name="connsiteX0" fmla="*/ 0 w 4485939"/>
              <a:gd name="connsiteY0" fmla="*/ 0 h 2151529"/>
              <a:gd name="connsiteX1" fmla="*/ 3797450 w 4485939"/>
              <a:gd name="connsiteY1" fmla="*/ 0 h 2151529"/>
              <a:gd name="connsiteX2" fmla="*/ 4485939 w 4485939"/>
              <a:gd name="connsiteY2" fmla="*/ 2151529 h 2151529"/>
              <a:gd name="connsiteX3" fmla="*/ 4485939 w 4485939"/>
              <a:gd name="connsiteY3" fmla="*/ 2151529 h 2151529"/>
              <a:gd name="connsiteX4" fmla="*/ 4485939 w 4485939"/>
              <a:gd name="connsiteY4" fmla="*/ 2151529 h 215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939" h="2151529">
                <a:moveTo>
                  <a:pt x="0" y="0"/>
                </a:moveTo>
                <a:lnTo>
                  <a:pt x="3797450" y="0"/>
                </a:lnTo>
                <a:lnTo>
                  <a:pt x="4485939" y="2151529"/>
                </a:lnTo>
                <a:lnTo>
                  <a:pt x="4485939" y="2151529"/>
                </a:lnTo>
                <a:lnTo>
                  <a:pt x="4485939" y="2151529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15135" y="260722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51950" y="1635653"/>
            <a:ext cx="656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waitFor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0740" y="2758964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3412378" y="2347994"/>
            <a:ext cx="182885" cy="41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97661" y="2435328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msgHandler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25815" y="3548804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msgHandler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4" name="Straight Arrow Connector 63"/>
          <p:cNvCxnSpPr>
            <a:stCxn id="59" idx="2"/>
            <a:endCxn id="62" idx="0"/>
          </p:cNvCxnSpPr>
          <p:nvPr/>
        </p:nvCxnSpPr>
        <p:spPr>
          <a:xfrm flipH="1">
            <a:off x="3402869" y="3005185"/>
            <a:ext cx="9509" cy="543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340121" y="309972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00420" y="34195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 flipV="1">
            <a:off x="4098450" y="3338926"/>
            <a:ext cx="1185892" cy="28082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2974" y="205483"/>
            <a:ext cx="22654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MsgServerThread</a:t>
            </a:r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MsgSocket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91831" y="3369925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52119" y="3215815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 flipV="1">
            <a:off x="2532344" y="3338926"/>
            <a:ext cx="919775" cy="690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88873" y="4489617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67895" y="159592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7571" y="146406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5160338" y="1587177"/>
            <a:ext cx="557233" cy="13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39" idx="0"/>
          </p:cNvCxnSpPr>
          <p:nvPr/>
        </p:nvCxnSpPr>
        <p:spPr>
          <a:xfrm>
            <a:off x="4914117" y="1842142"/>
            <a:ext cx="2230996" cy="750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1290" y="386993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MsgSocket_Test.py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90" y="3181570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testSend</a:t>
            </a:r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 flipH="1">
            <a:off x="1451500" y="1842142"/>
            <a:ext cx="3462617" cy="13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5851" y="26866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5878" y="4320270"/>
            <a:ext cx="103105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testReceive</a:t>
            </a:r>
          </a:p>
        </p:txBody>
      </p: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3142188" y="1842142"/>
            <a:ext cx="1771929" cy="243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19934" y="276715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7922" y="2592516"/>
            <a:ext cx="195438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testTalkingToController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1821" y="202572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7834" y="42363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44" name="Straight Arrow Connector 43"/>
          <p:cNvCxnSpPr>
            <a:stCxn id="33" idx="2"/>
            <a:endCxn id="42" idx="0"/>
          </p:cNvCxnSpPr>
          <p:nvPr/>
        </p:nvCxnSpPr>
        <p:spPr>
          <a:xfrm>
            <a:off x="1451500" y="3427791"/>
            <a:ext cx="443388" cy="80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4752" y="349835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18" y="4246651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51" name="Straight Arrow Connector 50"/>
          <p:cNvCxnSpPr>
            <a:stCxn id="33" idx="2"/>
            <a:endCxn id="49" idx="0"/>
          </p:cNvCxnSpPr>
          <p:nvPr/>
        </p:nvCxnSpPr>
        <p:spPr>
          <a:xfrm flipH="1">
            <a:off x="510500" y="3427791"/>
            <a:ext cx="941000" cy="81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92547" y="508911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Arrow Connector 53"/>
          <p:cNvCxnSpPr>
            <a:stCxn id="42" idx="1"/>
            <a:endCxn id="49" idx="3"/>
          </p:cNvCxnSpPr>
          <p:nvPr/>
        </p:nvCxnSpPr>
        <p:spPr>
          <a:xfrm flipH="1">
            <a:off x="949081" y="4359489"/>
            <a:ext cx="468753" cy="102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33262" y="6299756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60" name="Straight Arrow Connector 59"/>
          <p:cNvCxnSpPr>
            <a:stCxn id="36" idx="2"/>
            <a:endCxn id="59" idx="0"/>
          </p:cNvCxnSpPr>
          <p:nvPr/>
        </p:nvCxnSpPr>
        <p:spPr>
          <a:xfrm flipH="1">
            <a:off x="2371844" y="4566491"/>
            <a:ext cx="799560" cy="173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17532" y="566275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65" name="Straight Arrow Connector 64"/>
          <p:cNvCxnSpPr>
            <a:stCxn id="64" idx="0"/>
            <a:endCxn id="36" idx="2"/>
          </p:cNvCxnSpPr>
          <p:nvPr/>
        </p:nvCxnSpPr>
        <p:spPr>
          <a:xfrm flipH="1" flipV="1">
            <a:off x="3171404" y="4566491"/>
            <a:ext cx="523182" cy="10962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11710" y="485281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5572" y="5568577"/>
            <a:ext cx="877163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Directly</a:t>
            </a:r>
          </a:p>
        </p:txBody>
      </p:sp>
      <p:cxnSp>
        <p:nvCxnSpPr>
          <p:cNvPr id="71" name="Straight Arrow Connector 70"/>
          <p:cNvCxnSpPr>
            <a:stCxn id="36" idx="2"/>
            <a:endCxn id="69" idx="0"/>
          </p:cNvCxnSpPr>
          <p:nvPr/>
        </p:nvCxnSpPr>
        <p:spPr>
          <a:xfrm>
            <a:off x="3171404" y="4566491"/>
            <a:ext cx="1972750" cy="1002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2810425" y="5785869"/>
            <a:ext cx="407107" cy="63699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1"/>
            <a:endCxn id="64" idx="3"/>
          </p:cNvCxnSpPr>
          <p:nvPr/>
        </p:nvCxnSpPr>
        <p:spPr>
          <a:xfrm flipH="1" flipV="1">
            <a:off x="4171639" y="5785869"/>
            <a:ext cx="533933" cy="5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14123" y="556001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13405" y="47997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914" y="35976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6" name="Straight Arrow Connector 105"/>
          <p:cNvCxnSpPr>
            <a:stCxn id="69" idx="1"/>
            <a:endCxn id="59" idx="3"/>
          </p:cNvCxnSpPr>
          <p:nvPr/>
        </p:nvCxnSpPr>
        <p:spPr>
          <a:xfrm flipH="1">
            <a:off x="2810425" y="5845576"/>
            <a:ext cx="1895147" cy="57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93221" y="63391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12076" y="4111375"/>
            <a:ext cx="954107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80898" y="3441842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41905" y="3616487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922296" y="4046290"/>
            <a:ext cx="954108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  <a:br>
              <a:rPr lang="en-US" sz="1000" smtClean="0">
                <a:latin typeface="Courier New" pitchFamily="49" charset="0"/>
                <a:cs typeface="Courier New" pitchFamily="49" charset="0"/>
              </a:rPr>
            </a:br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LightsVia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cxnSp>
        <p:nvCxnSpPr>
          <p:cNvPr id="120" name="Straight Arrow Connector 119"/>
          <p:cNvCxnSpPr>
            <a:stCxn id="116" idx="3"/>
            <a:endCxn id="118" idx="1"/>
          </p:cNvCxnSpPr>
          <p:nvPr/>
        </p:nvCxnSpPr>
        <p:spPr>
          <a:xfrm flipV="1">
            <a:off x="5966183" y="3739598"/>
            <a:ext cx="475722" cy="49488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9" idx="1"/>
            <a:endCxn id="117" idx="0"/>
          </p:cNvCxnSpPr>
          <p:nvPr/>
        </p:nvCxnSpPr>
        <p:spPr>
          <a:xfrm flipH="1">
            <a:off x="4719480" y="2715627"/>
            <a:ext cx="1448442" cy="72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1"/>
            <a:endCxn id="116" idx="0"/>
          </p:cNvCxnSpPr>
          <p:nvPr/>
        </p:nvCxnSpPr>
        <p:spPr>
          <a:xfrm flipH="1">
            <a:off x="5489130" y="2715627"/>
            <a:ext cx="678792" cy="139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0"/>
            <a:endCxn id="117" idx="2"/>
          </p:cNvCxnSpPr>
          <p:nvPr/>
        </p:nvCxnSpPr>
        <p:spPr>
          <a:xfrm flipH="1" flipV="1">
            <a:off x="4719480" y="3688063"/>
            <a:ext cx="769650" cy="423312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9" idx="2"/>
            <a:endCxn id="118" idx="0"/>
          </p:cNvCxnSpPr>
          <p:nvPr/>
        </p:nvCxnSpPr>
        <p:spPr>
          <a:xfrm flipH="1">
            <a:off x="6918959" y="2838737"/>
            <a:ext cx="226154" cy="77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9" idx="2"/>
            <a:endCxn id="119" idx="0"/>
          </p:cNvCxnSpPr>
          <p:nvPr/>
        </p:nvCxnSpPr>
        <p:spPr>
          <a:xfrm>
            <a:off x="7145113" y="2838737"/>
            <a:ext cx="1254237" cy="120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9" idx="1"/>
            <a:endCxn id="118" idx="3"/>
          </p:cNvCxnSpPr>
          <p:nvPr/>
        </p:nvCxnSpPr>
        <p:spPr>
          <a:xfrm flipH="1" flipV="1">
            <a:off x="7396012" y="3739598"/>
            <a:ext cx="526284" cy="58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9" idx="2"/>
            <a:endCxn id="117" idx="2"/>
          </p:cNvCxnSpPr>
          <p:nvPr/>
        </p:nvCxnSpPr>
        <p:spPr>
          <a:xfrm rot="5400000" flipH="1">
            <a:off x="6103302" y="2304241"/>
            <a:ext cx="912225" cy="3679870"/>
          </a:xfrm>
          <a:prstGeom prst="bentConnector3">
            <a:avLst>
              <a:gd name="adj1" fmla="val -25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9" idx="1"/>
            <a:endCxn id="116" idx="3"/>
          </p:cNvCxnSpPr>
          <p:nvPr/>
        </p:nvCxnSpPr>
        <p:spPr>
          <a:xfrm flipH="1" flipV="1">
            <a:off x="5966183" y="4234486"/>
            <a:ext cx="1956113" cy="8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60740" y="424149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46012" y="483568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37468" y="31250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71697" y="286818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7360" y="29281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43598" y="33990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15206" y="383224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12346</TotalTime>
  <Words>397</Words>
  <Application>Microsoft Office PowerPoint</Application>
  <PresentationFormat>On-screen Show (4:3)</PresentationFormat>
  <Paragraphs>286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40</cp:revision>
  <dcterms:created xsi:type="dcterms:W3CDTF">2012-12-23T20:38:39Z</dcterms:created>
  <dcterms:modified xsi:type="dcterms:W3CDTF">2013-04-06T01:41:21Z</dcterms:modified>
</cp:coreProperties>
</file>