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41604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33910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461981" y="2609801"/>
            <a:ext cx="476506" cy="228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5759" y="2363580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461981" y="1661099"/>
            <a:ext cx="252677" cy="702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43000" y="0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708202" y="2486691"/>
            <a:ext cx="7012779" cy="4733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2959" y="184379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98539" y="19291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endParaRPr lang="en-US" sz="1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are bundled in the named tuple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CommunicationsPackage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14577</TotalTime>
  <Words>401</Words>
  <Application>Microsoft Office PowerPoint</Application>
  <PresentationFormat>On-screen Show (4:3)</PresentationFormat>
  <Paragraphs>285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50</cp:revision>
  <dcterms:created xsi:type="dcterms:W3CDTF">2012-12-23T20:38:39Z</dcterms:created>
  <dcterms:modified xsi:type="dcterms:W3CDTF">2014-04-04T03:49:09Z</dcterms:modified>
</cp:coreProperties>
</file>