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1954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330" y="279711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8325" y="189558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put(AddInQuMsg(name,inQu))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put(RemoveInQuMsg(name))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put(AddInterestMsg(name,msgType))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put(RemoveInterestMsg(name,msgType))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1799" y="3169583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3415804"/>
            <a:ext cx="780368" cy="205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459440" y="3043338"/>
            <a:ext cx="824259" cy="66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36493" y="2306194"/>
            <a:ext cx="623877" cy="86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43338"/>
            <a:ext cx="520953" cy="184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21835" cy="150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7323" y="326650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qus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4482" y="249662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name,outQu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321186" y="2712202"/>
            <a:ext cx="2374158" cy="5804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07072" y="3431792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host,name,port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1"/>
            <a:endCxn id="16" idx="3"/>
          </p:cNvCxnSpPr>
          <p:nvPr/>
        </p:nvCxnSpPr>
        <p:spPr>
          <a:xfrm flipH="1" flipV="1">
            <a:off x="1859549" y="2920228"/>
            <a:ext cx="5190236" cy="24033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799968" cy="2147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187176" cy="148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43956" y="233908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76219" cy="300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687610" y="324938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should </a:t>
            </a:r>
            <a:r>
              <a:rPr lang="en-US" sz="1200" dirty="0" err="1" smtClean="0">
                <a:solidFill>
                  <a:srgbClr val="FF0000"/>
                </a:solidFill>
              </a:rPr>
              <a:t>inQuList</a:t>
            </a:r>
            <a:r>
              <a:rPr lang="en-US" sz="1200" dirty="0" smtClean="0">
                <a:solidFill>
                  <a:srgbClr val="FF0000"/>
                </a:solidFill>
              </a:rPr>
              <a:t> be a protected object???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378758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5282641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416265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4088" y="21872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init(localhost,1234)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startPumps(outQu)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499" y="2679069"/>
            <a:ext cx="103105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application</a:t>
            </a: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" idx="2"/>
            <a:endCxn id="49" idx="0"/>
          </p:cNvCxnSpPr>
          <p:nvPr/>
        </p:nvCxnSpPr>
        <p:spPr>
          <a:xfrm flipH="1">
            <a:off x="786025" y="1978563"/>
            <a:ext cx="1046879" cy="70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13" idx="0"/>
          </p:cNvCxnSpPr>
          <p:nvPr/>
        </p:nvCxnSpPr>
        <p:spPr>
          <a:xfrm flipH="1">
            <a:off x="662049" y="3079179"/>
            <a:ext cx="123976" cy="70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4033808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1781" y="215234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181" y="3182197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9046" y="6170415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cxnSp>
        <p:nvCxnSpPr>
          <p:cNvPr id="76" name="Straight Arrow Connector 75"/>
          <p:cNvCxnSpPr>
            <a:stCxn id="75" idx="0"/>
            <a:endCxn id="42" idx="2"/>
          </p:cNvCxnSpPr>
          <p:nvPr/>
        </p:nvCxnSpPr>
        <p:spPr>
          <a:xfrm flipH="1" flipV="1">
            <a:off x="811280" y="5528862"/>
            <a:ext cx="36348" cy="641553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43591" y="170925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0" y="172766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0997" y="21641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init(localhost,1235)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startPumps(outQu)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guiThrottle</a:t>
            </a: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5903387" y="1832362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6889813" y="1955472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955472"/>
            <a:ext cx="1046880" cy="70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74217" y="165357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99498" y="2111496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start(name,outQu)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addInterest(PutTrainStateMsg)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addInterest(PutTrainPositionMsg)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getNonblocking:msg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8917" y="355002"/>
            <a:ext cx="2289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How use a Throttle or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368" y="136392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461" y="2548880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372459" y="2122324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8946" y="19992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7302" y="32834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6123" y="3292046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372459" y="2795101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775400" y="2795101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8605" y="291190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6604" y="286909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8079" y="323682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6562" y="4288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4552088" y="3995222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5950" y="3872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2100" y="506391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38625" y="5041654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4120682" y="4534436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4552088" y="4534436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8624" y="46717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1689" y="47008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669" y="1704020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459" y="2827331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934097" y="2416361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9380" y="250369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8141" y="3531110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767418" y="3073552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61840" y="3168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9070</TotalTime>
  <Words>380</Words>
  <Application>Microsoft Office PowerPoint</Application>
  <PresentationFormat>On-screen Show (4:3)</PresentationFormat>
  <Paragraphs>290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33</cp:revision>
  <dcterms:created xsi:type="dcterms:W3CDTF">2012-12-23T20:38:39Z</dcterms:created>
  <dcterms:modified xsi:type="dcterms:W3CDTF">2013-01-04T20:29:16Z</dcterms:modified>
</cp:coreProperties>
</file>