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496811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H="1" flipV="1">
            <a:off x="7366216" y="4140480"/>
            <a:ext cx="2171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204033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723275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objFile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355814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89179" y="109591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7009685" y="121902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435084" y="31233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393406" y="2342149"/>
            <a:ext cx="326372" cy="781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359738" y="25034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542944" y="408055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8096942" y="223940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51852" y="336478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32677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8096942" y="3369566"/>
            <a:ext cx="622836" cy="710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489877" y="36096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284324" y="406856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994936" y="2998343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046326" y="2077093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</p:cNvCxnSpPr>
          <p:nvPr/>
        </p:nvCxnSpPr>
        <p:spPr>
          <a:xfrm flipH="1">
            <a:off x="5446436" y="170857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799850" y="431479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08350" y="16061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539483" y="16764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4241158" y="2323314"/>
            <a:ext cx="1205278" cy="67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799850" y="2323314"/>
            <a:ext cx="646586" cy="17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70634" y="329115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4241158" y="3244564"/>
            <a:ext cx="558692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101100" y="35051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640649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H="1" flipV="1">
            <a:off x="7047717" y="3061693"/>
            <a:ext cx="84365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21701" y="3454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60056" y="42658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7239</TotalTime>
  <Words>531</Words>
  <Application>Microsoft Office PowerPoint</Application>
  <PresentationFormat>On-screen Show (4:3)</PresentationFormat>
  <Paragraphs>408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25</cp:revision>
  <dcterms:created xsi:type="dcterms:W3CDTF">2012-12-23T20:38:39Z</dcterms:created>
  <dcterms:modified xsi:type="dcterms:W3CDTF">2012-12-29T00:58:28Z</dcterms:modified>
</cp:coreProperties>
</file>