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58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0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4348"/>
            <a:ext cx="2492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98325" y="1895585"/>
            <a:ext cx="31854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AddInQuMsg</a:t>
            </a:r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owner</a:t>
            </a:r>
            <a:r>
              <a:rPr lang="en-US" sz="10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</a:t>
            </a:r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RemoveInQuMsg</a:t>
            </a:r>
            <a:r>
              <a:rPr lang="en-US" sz="10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(owner))</a:t>
            </a:r>
            <a:endParaRPr lang="en-US" sz="1000" strike="sngStrik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ut(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1799" y="3169583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  <a:endCxn id="25" idx="2"/>
          </p:cNvCxnSpPr>
          <p:nvPr/>
        </p:nvCxnSpPr>
        <p:spPr>
          <a:xfrm flipV="1">
            <a:off x="4256125" y="3415804"/>
            <a:ext cx="780368" cy="205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036493" y="2306194"/>
            <a:ext cx="623877" cy="86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V="1">
            <a:off x="938487" y="3054095"/>
            <a:ext cx="456407" cy="183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321835" cy="1508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20267" y="5118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36379" y="518160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57323" y="326650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qus &amp;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14482" y="249662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95344" y="258909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321186" y="2712202"/>
            <a:ext cx="2374158" cy="5804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2835312"/>
            <a:ext cx="260839" cy="236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324216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name,host,port,inQuList,outQu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>
            <a:off x="1795003" y="2712202"/>
            <a:ext cx="5900341" cy="2187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5081" y="43870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799968" cy="2147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187176" cy="14823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643956" y="2339084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6999" y="2250565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>
            <a:off x="714658" y="1661099"/>
            <a:ext cx="168563" cy="5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0"/>
            <a:endCxn id="167" idx="2"/>
          </p:cNvCxnSpPr>
          <p:nvPr/>
        </p:nvCxnSpPr>
        <p:spPr>
          <a:xfrm flipH="1" flipV="1">
            <a:off x="883221" y="2496786"/>
            <a:ext cx="511673" cy="3110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71855" cy="5098473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687610" y="324938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25139" y="139849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1129442" y="2373676"/>
            <a:ext cx="6565902" cy="3385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36945" y="174920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PutInitOutcomeMsg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94088" y="21872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init(localhost,1235)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6181" y="2353831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643591" y="170925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34000" y="172766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50997" y="21641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init(localhost,1235)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startPumps(outQu)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5903387" y="1832362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6889813" y="1955472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955472"/>
            <a:ext cx="1046880" cy="700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74217" y="165357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99498" y="2111496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start(name,outQu)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create(name,outQu)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addInterest(PutTrainStateMsg)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addInterest(PutTrainPositionMsg)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getNonblocking:msg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91591" y="35500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5135" y="260722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3368" y="136392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8461" y="2548880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372459" y="2122324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8946" y="19992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7302" y="32834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06123" y="3292046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372459" y="2795101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775400" y="2795101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48605" y="291190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86604" y="286909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8079" y="323682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6562" y="4288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4552088" y="3995222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5950" y="3872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2100" y="506391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38625" y="5041654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quList</a:t>
            </a: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4120682" y="4534436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4552088" y="4534436"/>
            <a:ext cx="509703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38624" y="467178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91689" y="470089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73669" y="1704020"/>
            <a:ext cx="656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2459" y="2827331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934097" y="2416361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19380" y="2503695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msgHandler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7534" y="3617171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924588" y="3073552"/>
            <a:ext cx="9509" cy="543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61840" y="316809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9717</TotalTime>
  <Words>385</Words>
  <Application>Microsoft Office PowerPoint</Application>
  <PresentationFormat>On-screen Show (4:3)</PresentationFormat>
  <Paragraphs>292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35</cp:revision>
  <dcterms:created xsi:type="dcterms:W3CDTF">2012-12-23T20:38:39Z</dcterms:created>
  <dcterms:modified xsi:type="dcterms:W3CDTF">2013-01-05T07:16:59Z</dcterms:modified>
</cp:coreProperties>
</file>