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3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29" r:id="rId37"/>
    <p:sldId id="325" r:id="rId38"/>
    <p:sldId id="326" r:id="rId39"/>
    <p:sldId id="314" r:id="rId40"/>
    <p:sldId id="324" r:id="rId41"/>
    <p:sldId id="327" r:id="rId42"/>
    <p:sldId id="330" r:id="rId43"/>
    <p:sldId id="331" r:id="rId44"/>
    <p:sldId id="328" r:id="rId45"/>
    <p:sldId id="332" r:id="rId46"/>
    <p:sldId id="333" r:id="rId47"/>
    <p:sldId id="337" r:id="rId48"/>
    <p:sldId id="334" r:id="rId49"/>
    <p:sldId id="335" r:id="rId50"/>
    <p:sldId id="336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91" d="100"/>
          <a:sy n="91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shown on the slides that follow.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=“read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&lt;!–- controller will read actual value from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&lt;!–- railroad at run time --&gt;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"&gt; &lt;!–- controller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will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set switch to this value --&gt;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 &lt;!–- at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23" y="6045196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4409722" y="5520267"/>
            <a:ext cx="2410178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4550</Words>
  <Application>Microsoft Office PowerPoint</Application>
  <PresentationFormat>On-screen Show (4:3)</PresentationFormat>
  <Paragraphs>1147</Paragraphs>
  <Slides>51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237</cp:revision>
  <dcterms:created xsi:type="dcterms:W3CDTF">2011-04-01T19:19:22Z</dcterms:created>
  <dcterms:modified xsi:type="dcterms:W3CDTF">2012-07-23T04:32:22Z</dcterms:modified>
</cp:coreProperties>
</file>