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73F"/>
    <a:srgbClr val="66FF66"/>
    <a:srgbClr val="2358CF"/>
    <a:srgbClr val="13067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03" autoAdjust="0"/>
    <p:restoredTop sz="94660"/>
  </p:normalViewPr>
  <p:slideViewPr>
    <p:cSldViewPr snapToGrid="0">
      <p:cViewPr>
        <p:scale>
          <a:sx n="98" d="100"/>
          <a:sy n="98" d="100"/>
        </p:scale>
        <p:origin x="-186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3120-0EED-4B2E-B277-FBCB29970201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09" y="241357"/>
            <a:ext cx="8282580" cy="640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120" name="TextBox 119"/>
          <p:cNvSpPr txBox="1"/>
          <p:nvPr/>
        </p:nvSpPr>
        <p:spPr>
          <a:xfrm>
            <a:off x="3528291" y="3417453"/>
            <a:ext cx="18675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/>
              <a:t>Turnout Numbers</a:t>
            </a:r>
            <a:endParaRPr lang="en-US" b="1"/>
          </a:p>
        </p:txBody>
      </p:sp>
      <p:sp>
        <p:nvSpPr>
          <p:cNvPr id="122" name="TextBox 121"/>
          <p:cNvSpPr txBox="1"/>
          <p:nvPr/>
        </p:nvSpPr>
        <p:spPr>
          <a:xfrm>
            <a:off x="6725920" y="5080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7</a:t>
            </a:r>
            <a:endParaRPr lang="en-US" sz="1100"/>
          </a:p>
        </p:txBody>
      </p:sp>
      <p:sp>
        <p:nvSpPr>
          <p:cNvPr id="127" name="TextBox 126"/>
          <p:cNvSpPr txBox="1"/>
          <p:nvPr/>
        </p:nvSpPr>
        <p:spPr>
          <a:xfrm>
            <a:off x="8107680" y="49072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6</a:t>
            </a:r>
            <a:endParaRPr lang="en-US" sz="1100"/>
          </a:p>
        </p:txBody>
      </p:sp>
      <p:sp>
        <p:nvSpPr>
          <p:cNvPr id="128" name="TextBox 127"/>
          <p:cNvSpPr txBox="1"/>
          <p:nvPr/>
        </p:nvSpPr>
        <p:spPr>
          <a:xfrm>
            <a:off x="8117840" y="372872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6715760" y="31597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6441440" y="3769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131" name="TextBox 130"/>
          <p:cNvSpPr txBox="1"/>
          <p:nvPr/>
        </p:nvSpPr>
        <p:spPr>
          <a:xfrm>
            <a:off x="6278880" y="4023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132" name="TextBox 131"/>
          <p:cNvSpPr txBox="1"/>
          <p:nvPr/>
        </p:nvSpPr>
        <p:spPr>
          <a:xfrm>
            <a:off x="6167120" y="4318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133" name="TextBox 132"/>
          <p:cNvSpPr txBox="1"/>
          <p:nvPr/>
        </p:nvSpPr>
        <p:spPr>
          <a:xfrm>
            <a:off x="3362960" y="2702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16</a:t>
            </a:r>
            <a:endParaRPr 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3596640" y="4064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35" name="TextBox 134"/>
          <p:cNvSpPr txBox="1"/>
          <p:nvPr/>
        </p:nvSpPr>
        <p:spPr>
          <a:xfrm>
            <a:off x="4947920" y="16256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14</a:t>
            </a:r>
            <a:endParaRPr lang="en-US" sz="1100"/>
          </a:p>
        </p:txBody>
      </p:sp>
      <p:sp>
        <p:nvSpPr>
          <p:cNvPr id="136" name="TextBox 135"/>
          <p:cNvSpPr txBox="1"/>
          <p:nvPr/>
        </p:nvSpPr>
        <p:spPr>
          <a:xfrm>
            <a:off x="470408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13</a:t>
            </a:r>
            <a:endParaRPr lang="en-US" sz="1100"/>
          </a:p>
        </p:txBody>
      </p:sp>
      <p:sp>
        <p:nvSpPr>
          <p:cNvPr id="137" name="TextBox 136"/>
          <p:cNvSpPr txBox="1"/>
          <p:nvPr/>
        </p:nvSpPr>
        <p:spPr>
          <a:xfrm>
            <a:off x="555752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12</a:t>
            </a:r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6471920" y="8839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11</a:t>
            </a:r>
            <a:endParaRPr lang="en-US" sz="1100"/>
          </a:p>
        </p:txBody>
      </p:sp>
      <p:sp>
        <p:nvSpPr>
          <p:cNvPr id="139" name="TextBox 138"/>
          <p:cNvSpPr txBox="1"/>
          <p:nvPr/>
        </p:nvSpPr>
        <p:spPr>
          <a:xfrm>
            <a:off x="6725920" y="11988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10</a:t>
            </a:r>
            <a:endParaRPr lang="en-US" sz="1100"/>
          </a:p>
        </p:txBody>
      </p:sp>
      <p:sp>
        <p:nvSpPr>
          <p:cNvPr id="140" name="TextBox 139"/>
          <p:cNvSpPr txBox="1"/>
          <p:nvPr/>
        </p:nvSpPr>
        <p:spPr>
          <a:xfrm>
            <a:off x="8483600" y="25501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1" name="TextBox 140"/>
          <p:cNvSpPr txBox="1"/>
          <p:nvPr/>
        </p:nvSpPr>
        <p:spPr>
          <a:xfrm>
            <a:off x="6725920" y="39928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8</a:t>
            </a:r>
            <a:endParaRPr lang="en-US" sz="1100"/>
          </a:p>
        </p:txBody>
      </p:sp>
      <p:sp>
        <p:nvSpPr>
          <p:cNvPr id="142" name="TextBox 141"/>
          <p:cNvSpPr txBox="1"/>
          <p:nvPr/>
        </p:nvSpPr>
        <p:spPr>
          <a:xfrm>
            <a:off x="8128000" y="2032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3" name="TextBox 142"/>
          <p:cNvSpPr txBox="1"/>
          <p:nvPr/>
        </p:nvSpPr>
        <p:spPr>
          <a:xfrm>
            <a:off x="4053840" y="8737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49" name="TextBox 148"/>
          <p:cNvSpPr txBox="1"/>
          <p:nvPr/>
        </p:nvSpPr>
        <p:spPr>
          <a:xfrm>
            <a:off x="762000" y="20421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23</a:t>
            </a:r>
            <a:endParaRPr lang="en-US" sz="1100"/>
          </a:p>
        </p:txBody>
      </p:sp>
      <p:sp>
        <p:nvSpPr>
          <p:cNvPr id="150" name="TextBox 149"/>
          <p:cNvSpPr txBox="1"/>
          <p:nvPr/>
        </p:nvSpPr>
        <p:spPr>
          <a:xfrm>
            <a:off x="762000" y="2956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1" name="TextBox 150"/>
          <p:cNvSpPr txBox="1"/>
          <p:nvPr/>
        </p:nvSpPr>
        <p:spPr>
          <a:xfrm>
            <a:off x="314960" y="24892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2" name="TextBox 151"/>
          <p:cNvSpPr txBox="1"/>
          <p:nvPr/>
        </p:nvSpPr>
        <p:spPr>
          <a:xfrm>
            <a:off x="751840" y="41452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21</a:t>
            </a:r>
            <a:endParaRPr lang="en-US" sz="1100"/>
          </a:p>
        </p:txBody>
      </p:sp>
      <p:sp>
        <p:nvSpPr>
          <p:cNvPr id="153" name="TextBox 152"/>
          <p:cNvSpPr txBox="1"/>
          <p:nvPr/>
        </p:nvSpPr>
        <p:spPr>
          <a:xfrm>
            <a:off x="1981200" y="47142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20</a:t>
            </a:r>
            <a:endParaRPr lang="en-US" sz="1100"/>
          </a:p>
        </p:txBody>
      </p:sp>
      <p:sp>
        <p:nvSpPr>
          <p:cNvPr id="155" name="TextBox 154"/>
          <p:cNvSpPr txBox="1"/>
          <p:nvPr/>
        </p:nvSpPr>
        <p:spPr>
          <a:xfrm>
            <a:off x="2600960" y="28244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18</a:t>
            </a:r>
            <a:endParaRPr lang="en-US" sz="1100"/>
          </a:p>
        </p:txBody>
      </p:sp>
      <p:sp>
        <p:nvSpPr>
          <p:cNvPr id="156" name="TextBox 155"/>
          <p:cNvSpPr txBox="1"/>
          <p:nvPr/>
        </p:nvSpPr>
        <p:spPr>
          <a:xfrm>
            <a:off x="2743200" y="22555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17</a:t>
            </a:r>
            <a:endParaRPr lang="en-US" sz="1100"/>
          </a:p>
        </p:txBody>
      </p:sp>
      <p:sp>
        <p:nvSpPr>
          <p:cNvPr id="157" name="Oval 156"/>
          <p:cNvSpPr/>
          <p:nvPr/>
        </p:nvSpPr>
        <p:spPr>
          <a:xfrm>
            <a:off x="3681454" y="14550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617556" y="637827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435452" y="261067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912195" y="26040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269260" y="482368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270585" y="46303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274026" y="438509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77262" y="41658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320060" y="41571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319474" y="43890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320697" y="46329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20009" y="48330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571702" y="433134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644589" y="43705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8413220" y="2137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8289235" y="24648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426575" y="28413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7419255" y="33044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7555651" y="354628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811771" y="46528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8224299" y="35250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299098" y="346862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301902" y="396897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8299837" y="471379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8416405" y="4591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656599" y="541414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8216326" y="473370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8299180" y="52498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489509" y="618143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472925" y="63576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534961" y="6744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254402" y="31722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96756" y="39243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89779" y="38986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98735" y="451417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78001" y="485063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078251" y="44686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165337" y="444292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388988" y="46546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354073" y="503810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589383" y="62479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20954" y="29110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83942" y="29921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700714" y="32692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6642334" y="29881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640356" y="365123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549313" y="355424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189087" y="299413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545843" y="255869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436984" y="255672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98735" y="26675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845197" y="247557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119327" y="277047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7895181" y="24181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711602" y="262005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846189" y="26774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259846" y="23429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897654" y="23944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540896" y="575910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80921" y="11712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884288" y="12524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94777" y="17967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79982" y="22934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604724" y="78532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596807" y="88428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060439" y="79323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21894" y="66062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872414" y="110991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052320" y="8534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19</a:t>
            </a:r>
            <a:endParaRPr lang="en-US" sz="1100"/>
          </a:p>
        </p:txBody>
      </p:sp>
      <p:sp>
        <p:nvSpPr>
          <p:cNvPr id="225" name="Oval 224"/>
          <p:cNvSpPr/>
          <p:nvPr/>
        </p:nvSpPr>
        <p:spPr>
          <a:xfrm>
            <a:off x="4314772" y="19491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867468" y="205400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08932" y="22657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257866" y="224598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3857570" y="111189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663113" y="160273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942676" y="180857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982261" y="151565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380085" y="78531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104973" y="6645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693294" y="7932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863510" y="10109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475580" y="670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036692" y="20262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476574" y="17393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225211" y="19510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217295" y="15334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5274692" y="20896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45452" y="1022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349409" y="110991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020859" y="192733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844214" y="15334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046094" y="11059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6794733" y="7952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139611" y="66854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173259" y="8921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212843" y="7774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8017893" y="9970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294985" y="16363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942681" y="159284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34" name="TextBox 233"/>
          <p:cNvSpPr txBox="1"/>
          <p:nvPr/>
        </p:nvSpPr>
        <p:spPr>
          <a:xfrm>
            <a:off x="423647" y="114321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  <a:endParaRPr lang="en-US" sz="1000"/>
          </a:p>
        </p:txBody>
      </p:sp>
      <p:sp>
        <p:nvSpPr>
          <p:cNvPr id="235" name="TextBox 234"/>
          <p:cNvSpPr txBox="1"/>
          <p:nvPr/>
        </p:nvSpPr>
        <p:spPr>
          <a:xfrm>
            <a:off x="822483" y="175332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236" name="TextBox 235"/>
          <p:cNvSpPr txBox="1"/>
          <p:nvPr/>
        </p:nvSpPr>
        <p:spPr>
          <a:xfrm>
            <a:off x="835295" y="229027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237" name="TextBox 236"/>
          <p:cNvSpPr txBox="1"/>
          <p:nvPr/>
        </p:nvSpPr>
        <p:spPr>
          <a:xfrm>
            <a:off x="329662" y="21903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09783" y="26161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239" name="TextBox 238"/>
          <p:cNvSpPr txBox="1"/>
          <p:nvPr/>
        </p:nvSpPr>
        <p:spPr>
          <a:xfrm>
            <a:off x="270582" y="302845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103</a:t>
            </a:r>
            <a:endParaRPr lang="en-US" sz="10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1330" y="32145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104</a:t>
            </a:r>
            <a:endParaRPr lang="en-US" sz="1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948878" y="387053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105</a:t>
            </a:r>
            <a:endParaRPr 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78814" y="3869649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106</a:t>
            </a:r>
            <a:endParaRPr lang="en-US" sz="1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16133" y="448062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107</a:t>
            </a:r>
            <a:endParaRPr lang="en-US" sz="1000" dirty="0"/>
          </a:p>
        </p:txBody>
      </p:sp>
      <p:sp>
        <p:nvSpPr>
          <p:cNvPr id="244" name="TextBox 243"/>
          <p:cNvSpPr txBox="1"/>
          <p:nvPr/>
        </p:nvSpPr>
        <p:spPr>
          <a:xfrm>
            <a:off x="189797" y="478282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/>
          </a:p>
        </p:txBody>
      </p:sp>
      <p:sp>
        <p:nvSpPr>
          <p:cNvPr id="245" name="TextBox 244"/>
          <p:cNvSpPr txBox="1"/>
          <p:nvPr/>
        </p:nvSpPr>
        <p:spPr>
          <a:xfrm>
            <a:off x="1530852" y="6047263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117</a:t>
            </a:r>
            <a:endParaRPr lang="en-US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501849" y="6469781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118</a:t>
            </a:r>
            <a:endParaRPr lang="en-US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644160" y="250518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248" name="TextBox 247"/>
          <p:cNvSpPr txBox="1"/>
          <p:nvPr/>
        </p:nvSpPr>
        <p:spPr>
          <a:xfrm>
            <a:off x="4491318" y="73948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249" name="TextBox 248"/>
          <p:cNvSpPr txBox="1"/>
          <p:nvPr/>
        </p:nvSpPr>
        <p:spPr>
          <a:xfrm>
            <a:off x="4068204" y="4898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</a:t>
            </a:r>
            <a:endParaRPr lang="en-US" sz="1000"/>
          </a:p>
        </p:txBody>
      </p:sp>
      <p:sp>
        <p:nvSpPr>
          <p:cNvPr id="250" name="TextBox 249"/>
          <p:cNvSpPr txBox="1"/>
          <p:nvPr/>
        </p:nvSpPr>
        <p:spPr>
          <a:xfrm>
            <a:off x="3967519" y="110697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251" name="TextBox 250"/>
          <p:cNvSpPr txBox="1"/>
          <p:nvPr/>
        </p:nvSpPr>
        <p:spPr>
          <a:xfrm>
            <a:off x="3971193" y="9321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/>
          </a:p>
        </p:txBody>
      </p:sp>
      <p:sp>
        <p:nvSpPr>
          <p:cNvPr id="252" name="TextBox 251"/>
          <p:cNvSpPr txBox="1"/>
          <p:nvPr/>
        </p:nvSpPr>
        <p:spPr>
          <a:xfrm>
            <a:off x="3456989" y="83218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88</a:t>
            </a:r>
            <a:endParaRPr lang="en-US" sz="1000"/>
          </a:p>
        </p:txBody>
      </p:sp>
      <p:sp>
        <p:nvSpPr>
          <p:cNvPr id="253" name="TextBox 252"/>
          <p:cNvSpPr txBox="1"/>
          <p:nvPr/>
        </p:nvSpPr>
        <p:spPr>
          <a:xfrm>
            <a:off x="3401643" y="4760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</a:t>
            </a:r>
            <a:endParaRPr lang="en-US" sz="1000"/>
          </a:p>
        </p:txBody>
      </p:sp>
      <p:sp>
        <p:nvSpPr>
          <p:cNvPr id="254" name="TextBox 253"/>
          <p:cNvSpPr txBox="1"/>
          <p:nvPr/>
        </p:nvSpPr>
        <p:spPr>
          <a:xfrm>
            <a:off x="2522564" y="60624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/>
          </a:p>
        </p:txBody>
      </p:sp>
      <p:sp>
        <p:nvSpPr>
          <p:cNvPr id="255" name="TextBox 254"/>
          <p:cNvSpPr txBox="1"/>
          <p:nvPr/>
        </p:nvSpPr>
        <p:spPr>
          <a:xfrm>
            <a:off x="2533552" y="10047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/>
          </a:p>
        </p:txBody>
      </p:sp>
      <p:sp>
        <p:nvSpPr>
          <p:cNvPr id="256" name="TextBox 255"/>
          <p:cNvSpPr txBox="1"/>
          <p:nvPr/>
        </p:nvSpPr>
        <p:spPr>
          <a:xfrm>
            <a:off x="1987507" y="126469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/>
          </a:p>
        </p:txBody>
      </p:sp>
      <p:sp>
        <p:nvSpPr>
          <p:cNvPr id="257" name="TextBox 256"/>
          <p:cNvSpPr txBox="1"/>
          <p:nvPr/>
        </p:nvSpPr>
        <p:spPr>
          <a:xfrm>
            <a:off x="1644519" y="105830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</a:t>
            </a:r>
            <a:endParaRPr lang="en-US" sz="1000"/>
          </a:p>
        </p:txBody>
      </p:sp>
      <p:sp>
        <p:nvSpPr>
          <p:cNvPr id="258" name="TextBox 257"/>
          <p:cNvSpPr txBox="1"/>
          <p:nvPr/>
        </p:nvSpPr>
        <p:spPr>
          <a:xfrm>
            <a:off x="1834720" y="78581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82</a:t>
            </a:r>
            <a:endParaRPr lang="en-US" sz="1000"/>
          </a:p>
        </p:txBody>
      </p:sp>
      <p:sp>
        <p:nvSpPr>
          <p:cNvPr id="259" name="TextBox 258"/>
          <p:cNvSpPr txBox="1"/>
          <p:nvPr/>
        </p:nvSpPr>
        <p:spPr>
          <a:xfrm>
            <a:off x="1883349" y="46525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81</a:t>
            </a:r>
            <a:endParaRPr lang="en-US" sz="1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2162510" y="280034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261" name="TextBox 260"/>
          <p:cNvSpPr txBox="1"/>
          <p:nvPr/>
        </p:nvSpPr>
        <p:spPr>
          <a:xfrm>
            <a:off x="2231864" y="32685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  <p:sp>
        <p:nvSpPr>
          <p:cNvPr id="262" name="TextBox 261"/>
          <p:cNvSpPr txBox="1"/>
          <p:nvPr/>
        </p:nvSpPr>
        <p:spPr>
          <a:xfrm>
            <a:off x="1720403" y="30018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263" name="TextBox 262"/>
          <p:cNvSpPr txBox="1"/>
          <p:nvPr/>
        </p:nvSpPr>
        <p:spPr>
          <a:xfrm>
            <a:off x="1285682" y="265591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264" name="TextBox 263"/>
          <p:cNvSpPr txBox="1"/>
          <p:nvPr/>
        </p:nvSpPr>
        <p:spPr>
          <a:xfrm>
            <a:off x="7782155" y="170213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265" name="TextBox 264"/>
          <p:cNvSpPr txBox="1"/>
          <p:nvPr/>
        </p:nvSpPr>
        <p:spPr>
          <a:xfrm>
            <a:off x="7775066" y="9513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42</a:t>
            </a:r>
            <a:endParaRPr 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460464" y="4613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90492" y="75080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54</a:t>
            </a:r>
            <a:endParaRPr lang="en-US" sz="10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457428" y="115738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269" name="TextBox 268"/>
          <p:cNvSpPr txBox="1"/>
          <p:nvPr/>
        </p:nvSpPr>
        <p:spPr>
          <a:xfrm>
            <a:off x="6454658" y="9853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  <a:endParaRPr lang="en-US" sz="1000"/>
          </a:p>
        </p:txBody>
      </p:sp>
      <p:sp>
        <p:nvSpPr>
          <p:cNvPr id="270" name="TextBox 269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271" name="TextBox 270"/>
          <p:cNvSpPr txBox="1"/>
          <p:nvPr/>
        </p:nvSpPr>
        <p:spPr>
          <a:xfrm>
            <a:off x="6323132" y="74386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</a:t>
            </a:r>
            <a:endParaRPr lang="en-US" sz="1000"/>
          </a:p>
        </p:txBody>
      </p:sp>
      <p:sp>
        <p:nvSpPr>
          <p:cNvPr id="272" name="TextBox 271"/>
          <p:cNvSpPr txBox="1"/>
          <p:nvPr/>
        </p:nvSpPr>
        <p:spPr>
          <a:xfrm>
            <a:off x="6077068" y="48963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49</a:t>
            </a:r>
            <a:endParaRPr 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6732744" y="3602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/>
          </a:p>
        </p:txBody>
      </p:sp>
      <p:sp>
        <p:nvSpPr>
          <p:cNvPr id="274" name="TextBox 273"/>
          <p:cNvSpPr txBox="1"/>
          <p:nvPr/>
        </p:nvSpPr>
        <p:spPr>
          <a:xfrm>
            <a:off x="6739591" y="29093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35</a:t>
            </a:r>
            <a:endParaRPr lang="en-US" sz="1000"/>
          </a:p>
        </p:txBody>
      </p:sp>
      <p:sp>
        <p:nvSpPr>
          <p:cNvPr id="275" name="TextBox 274"/>
          <p:cNvSpPr txBox="1"/>
          <p:nvPr/>
        </p:nvSpPr>
        <p:spPr>
          <a:xfrm>
            <a:off x="5791821" y="20746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62</a:t>
            </a:r>
            <a:endParaRPr lang="en-US" sz="1000"/>
          </a:p>
        </p:txBody>
      </p:sp>
      <p:sp>
        <p:nvSpPr>
          <p:cNvPr id="276" name="TextBox 275"/>
          <p:cNvSpPr txBox="1"/>
          <p:nvPr/>
        </p:nvSpPr>
        <p:spPr>
          <a:xfrm>
            <a:off x="6133558" y="184627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</a:t>
            </a:r>
            <a:endParaRPr lang="en-US" sz="1000"/>
          </a:p>
        </p:txBody>
      </p:sp>
      <p:sp>
        <p:nvSpPr>
          <p:cNvPr id="277" name="TextBox 276"/>
          <p:cNvSpPr txBox="1"/>
          <p:nvPr/>
        </p:nvSpPr>
        <p:spPr>
          <a:xfrm>
            <a:off x="5541653" y="164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278" name="TextBox 277"/>
          <p:cNvSpPr txBox="1"/>
          <p:nvPr/>
        </p:nvSpPr>
        <p:spPr>
          <a:xfrm>
            <a:off x="5188361" y="132984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/>
          </a:p>
        </p:txBody>
      </p:sp>
      <p:sp>
        <p:nvSpPr>
          <p:cNvPr id="279" name="TextBox 278"/>
          <p:cNvSpPr txBox="1"/>
          <p:nvPr/>
        </p:nvSpPr>
        <p:spPr>
          <a:xfrm>
            <a:off x="6766871" y="163884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56</a:t>
            </a:r>
            <a:endParaRPr lang="en-US" sz="1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7675533" y="235238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281" name="TextBox 280"/>
          <p:cNvSpPr txBox="1"/>
          <p:nvPr/>
        </p:nvSpPr>
        <p:spPr>
          <a:xfrm>
            <a:off x="7988223" y="34975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26</a:t>
            </a:r>
            <a:endParaRPr lang="en-US" sz="1000"/>
          </a:p>
        </p:txBody>
      </p:sp>
      <p:sp>
        <p:nvSpPr>
          <p:cNvPr id="282" name="TextBox 281"/>
          <p:cNvSpPr txBox="1"/>
          <p:nvPr/>
        </p:nvSpPr>
        <p:spPr>
          <a:xfrm>
            <a:off x="8435448" y="33880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8538246" y="279109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25</a:t>
            </a:r>
            <a:endParaRPr lang="en-US" sz="1000"/>
          </a:p>
        </p:txBody>
      </p:sp>
      <p:sp>
        <p:nvSpPr>
          <p:cNvPr id="284" name="TextBox 283"/>
          <p:cNvSpPr txBox="1"/>
          <p:nvPr/>
        </p:nvSpPr>
        <p:spPr>
          <a:xfrm>
            <a:off x="8047659" y="241989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285" name="TextBox 284"/>
          <p:cNvSpPr txBox="1"/>
          <p:nvPr/>
        </p:nvSpPr>
        <p:spPr>
          <a:xfrm>
            <a:off x="8516854" y="20776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45</a:t>
            </a:r>
            <a:endParaRPr lang="en-US" sz="1000" dirty="0"/>
          </a:p>
        </p:txBody>
      </p:sp>
      <p:sp>
        <p:nvSpPr>
          <p:cNvPr id="286" name="TextBox 285"/>
          <p:cNvSpPr txBox="1"/>
          <p:nvPr/>
        </p:nvSpPr>
        <p:spPr>
          <a:xfrm>
            <a:off x="8430190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44</a:t>
            </a:r>
            <a:endParaRPr lang="en-US" sz="1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251165" y="222332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/>
          </a:p>
        </p:txBody>
      </p:sp>
      <p:sp>
        <p:nvSpPr>
          <p:cNvPr id="288" name="TextBox 287"/>
          <p:cNvSpPr txBox="1"/>
          <p:nvPr/>
        </p:nvSpPr>
        <p:spPr>
          <a:xfrm>
            <a:off x="3366700" y="231002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289" name="TextBox 288"/>
          <p:cNvSpPr txBox="1"/>
          <p:nvPr/>
        </p:nvSpPr>
        <p:spPr>
          <a:xfrm>
            <a:off x="3681850" y="171230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75</a:t>
            </a:r>
            <a:endParaRPr lang="en-US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4131698" y="14306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70</a:t>
            </a:r>
            <a:endParaRPr lang="en-US" sz="10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406093" y="14169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292" name="TextBox 291"/>
          <p:cNvSpPr txBox="1"/>
          <p:nvPr/>
        </p:nvSpPr>
        <p:spPr>
          <a:xfrm>
            <a:off x="2997816" y="215733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/>
          </a:p>
        </p:txBody>
      </p:sp>
      <p:sp>
        <p:nvSpPr>
          <p:cNvPr id="293" name="TextBox 292"/>
          <p:cNvSpPr txBox="1"/>
          <p:nvPr/>
        </p:nvSpPr>
        <p:spPr>
          <a:xfrm>
            <a:off x="2966382" y="2646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294" name="TextBox 293"/>
          <p:cNvSpPr txBox="1"/>
          <p:nvPr/>
        </p:nvSpPr>
        <p:spPr>
          <a:xfrm>
            <a:off x="2450435" y="252099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295" name="TextBox 294"/>
          <p:cNvSpPr txBox="1"/>
          <p:nvPr/>
        </p:nvSpPr>
        <p:spPr>
          <a:xfrm>
            <a:off x="3383744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296" name="TextBox 295"/>
          <p:cNvSpPr txBox="1"/>
          <p:nvPr/>
        </p:nvSpPr>
        <p:spPr>
          <a:xfrm>
            <a:off x="3383744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297" name="TextBox 296"/>
          <p:cNvSpPr txBox="1"/>
          <p:nvPr/>
        </p:nvSpPr>
        <p:spPr>
          <a:xfrm>
            <a:off x="3383744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298" name="TextBox 297"/>
          <p:cNvSpPr txBox="1"/>
          <p:nvPr/>
        </p:nvSpPr>
        <p:spPr>
          <a:xfrm>
            <a:off x="3383744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99" name="TextBox 298"/>
          <p:cNvSpPr txBox="1"/>
          <p:nvPr/>
        </p:nvSpPr>
        <p:spPr>
          <a:xfrm>
            <a:off x="2044428" y="4992008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116</a:t>
            </a:r>
            <a:endParaRPr lang="en-US" sz="1000"/>
          </a:p>
        </p:txBody>
      </p:sp>
      <p:sp>
        <p:nvSpPr>
          <p:cNvPr id="300" name="TextBox 299"/>
          <p:cNvSpPr txBox="1"/>
          <p:nvPr/>
        </p:nvSpPr>
        <p:spPr>
          <a:xfrm>
            <a:off x="2510180" y="461376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115</a:t>
            </a:r>
            <a:endParaRPr lang="en-US" sz="1000"/>
          </a:p>
        </p:txBody>
      </p:sp>
      <p:sp>
        <p:nvSpPr>
          <p:cNvPr id="301" name="TextBox 300"/>
          <p:cNvSpPr txBox="1"/>
          <p:nvPr/>
        </p:nvSpPr>
        <p:spPr>
          <a:xfrm>
            <a:off x="2173679" y="425064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114</a:t>
            </a:r>
            <a:endParaRPr lang="en-US" sz="1000"/>
          </a:p>
        </p:txBody>
      </p:sp>
      <p:sp>
        <p:nvSpPr>
          <p:cNvPr id="302" name="TextBox 301"/>
          <p:cNvSpPr txBox="1"/>
          <p:nvPr/>
        </p:nvSpPr>
        <p:spPr>
          <a:xfrm>
            <a:off x="1776921" y="441957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113</a:t>
            </a:r>
            <a:endParaRPr lang="en-US" sz="1000"/>
          </a:p>
        </p:txBody>
      </p:sp>
      <p:sp>
        <p:nvSpPr>
          <p:cNvPr id="303" name="TextBox 302"/>
          <p:cNvSpPr txBox="1"/>
          <p:nvPr/>
        </p:nvSpPr>
        <p:spPr>
          <a:xfrm>
            <a:off x="3843930" y="27015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/>
          </a:p>
        </p:txBody>
      </p:sp>
      <p:sp>
        <p:nvSpPr>
          <p:cNvPr id="304" name="TextBox 303"/>
          <p:cNvSpPr txBox="1"/>
          <p:nvPr/>
        </p:nvSpPr>
        <p:spPr>
          <a:xfrm>
            <a:off x="4382367" y="269533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305" name="TextBox 304"/>
          <p:cNvSpPr txBox="1"/>
          <p:nvPr/>
        </p:nvSpPr>
        <p:spPr>
          <a:xfrm>
            <a:off x="5365673" y="204948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60</a:t>
            </a:r>
            <a:endParaRPr lang="en-US" sz="1000"/>
          </a:p>
        </p:txBody>
      </p:sp>
      <p:sp>
        <p:nvSpPr>
          <p:cNvPr id="306" name="TextBox 305"/>
          <p:cNvSpPr txBox="1"/>
          <p:nvPr/>
        </p:nvSpPr>
        <p:spPr>
          <a:xfrm>
            <a:off x="5145683" y="17664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/>
          </a:p>
        </p:txBody>
      </p:sp>
      <p:sp>
        <p:nvSpPr>
          <p:cNvPr id="307" name="TextBox 306"/>
          <p:cNvSpPr txBox="1"/>
          <p:nvPr/>
        </p:nvSpPr>
        <p:spPr>
          <a:xfrm>
            <a:off x="4621367" y="16988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71</a:t>
            </a:r>
            <a:endParaRPr lang="en-US" sz="1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4253252" y="179746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80</a:t>
            </a:r>
            <a:endParaRPr lang="en-US" sz="1000" dirty="0"/>
          </a:p>
        </p:txBody>
      </p:sp>
      <p:sp>
        <p:nvSpPr>
          <p:cNvPr id="309" name="TextBox 308"/>
          <p:cNvSpPr txBox="1"/>
          <p:nvPr/>
        </p:nvSpPr>
        <p:spPr>
          <a:xfrm>
            <a:off x="3616413" y="201140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  <a:endParaRPr lang="en-US" sz="1000"/>
          </a:p>
        </p:txBody>
      </p:sp>
      <p:sp>
        <p:nvSpPr>
          <p:cNvPr id="310" name="TextBox 309"/>
          <p:cNvSpPr txBox="1"/>
          <p:nvPr/>
        </p:nvSpPr>
        <p:spPr>
          <a:xfrm>
            <a:off x="6290323" y="347870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/>
          </a:p>
        </p:txBody>
      </p:sp>
      <p:sp>
        <p:nvSpPr>
          <p:cNvPr id="311" name="TextBox 310"/>
          <p:cNvSpPr txBox="1"/>
          <p:nvPr/>
        </p:nvSpPr>
        <p:spPr>
          <a:xfrm>
            <a:off x="6929475" y="46022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312" name="TextBox 311"/>
          <p:cNvSpPr txBox="1"/>
          <p:nvPr/>
        </p:nvSpPr>
        <p:spPr>
          <a:xfrm>
            <a:off x="6759774" y="42011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</a:t>
            </a:r>
            <a:endParaRPr lang="en-US" sz="1000"/>
          </a:p>
        </p:txBody>
      </p:sp>
      <p:sp>
        <p:nvSpPr>
          <p:cNvPr id="313" name="TextBox 312"/>
          <p:cNvSpPr txBox="1"/>
          <p:nvPr/>
        </p:nvSpPr>
        <p:spPr>
          <a:xfrm>
            <a:off x="6330078" y="4286357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</a:t>
            </a:r>
            <a:endParaRPr lang="en-US" sz="1000"/>
          </a:p>
        </p:txBody>
      </p:sp>
      <p:sp>
        <p:nvSpPr>
          <p:cNvPr id="316" name="TextBox 315"/>
          <p:cNvSpPr txBox="1"/>
          <p:nvPr/>
        </p:nvSpPr>
        <p:spPr>
          <a:xfrm>
            <a:off x="5459932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317" name="TextBox 316"/>
          <p:cNvSpPr txBox="1"/>
          <p:nvPr/>
        </p:nvSpPr>
        <p:spPr>
          <a:xfrm>
            <a:off x="5460847" y="41013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318" name="TextBox 317"/>
          <p:cNvSpPr txBox="1"/>
          <p:nvPr/>
        </p:nvSpPr>
        <p:spPr>
          <a:xfrm>
            <a:off x="6989388" y="11628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  <a:endParaRPr lang="en-US" sz="1000"/>
          </a:p>
        </p:txBody>
      </p:sp>
      <p:sp>
        <p:nvSpPr>
          <p:cNvPr id="319" name="TextBox 318"/>
          <p:cNvSpPr txBox="1"/>
          <p:nvPr/>
        </p:nvSpPr>
        <p:spPr>
          <a:xfrm>
            <a:off x="7418937" y="648457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18</a:t>
            </a:r>
            <a:endParaRPr lang="en-US" sz="1000"/>
          </a:p>
        </p:txBody>
      </p:sp>
      <p:sp>
        <p:nvSpPr>
          <p:cNvPr id="320" name="TextBox 319"/>
          <p:cNvSpPr txBox="1"/>
          <p:nvPr/>
        </p:nvSpPr>
        <p:spPr>
          <a:xfrm>
            <a:off x="7358432" y="5997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321" name="TextBox 320"/>
          <p:cNvSpPr txBox="1"/>
          <p:nvPr/>
        </p:nvSpPr>
        <p:spPr>
          <a:xfrm>
            <a:off x="6768223" y="535908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322" name="TextBox 321"/>
          <p:cNvSpPr txBox="1"/>
          <p:nvPr/>
        </p:nvSpPr>
        <p:spPr>
          <a:xfrm>
            <a:off x="8057262" y="520233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7856623" y="44946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31</a:t>
            </a:r>
            <a:endParaRPr lang="en-US" sz="1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518229" y="473319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518632" y="450305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29</a:t>
            </a:r>
            <a:endParaRPr lang="en-US" sz="1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165942" y="433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495144" y="365174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39</a:t>
            </a:r>
            <a:endParaRPr lang="en-US" sz="1000"/>
          </a:p>
        </p:txBody>
      </p:sp>
      <p:sp>
        <p:nvSpPr>
          <p:cNvPr id="328" name="TextBox 327"/>
          <p:cNvSpPr txBox="1"/>
          <p:nvPr/>
        </p:nvSpPr>
        <p:spPr>
          <a:xfrm>
            <a:off x="7182558" y="327425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329" name="TextBox 328"/>
          <p:cNvSpPr txBox="1"/>
          <p:nvPr/>
        </p:nvSpPr>
        <p:spPr>
          <a:xfrm>
            <a:off x="7241817" y="2735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</a:t>
            </a:r>
            <a:endParaRPr lang="en-US" sz="1000"/>
          </a:p>
        </p:txBody>
      </p:sp>
      <p:sp>
        <p:nvSpPr>
          <p:cNvPr id="330" name="TextBox 329"/>
          <p:cNvSpPr txBox="1"/>
          <p:nvPr/>
        </p:nvSpPr>
        <p:spPr>
          <a:xfrm>
            <a:off x="7006273" y="23413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36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9127" y="3398981"/>
            <a:ext cx="17543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Sensor Numbers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535168" y="230162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</a:t>
            </a:r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4034551" y="75481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66</a:t>
            </a:r>
            <a:endParaRPr 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276383" y="2743105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105" name="TextBox 104"/>
          <p:cNvSpPr txBox="1"/>
          <p:nvPr/>
        </p:nvSpPr>
        <p:spPr>
          <a:xfrm>
            <a:off x="189797" y="5031442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106" name="Oval 105"/>
          <p:cNvSpPr/>
          <p:nvPr/>
        </p:nvSpPr>
        <p:spPr>
          <a:xfrm>
            <a:off x="8384330" y="2369758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5574" y="2807451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9245" y="5080040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6947" y="29992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16785" y="292438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785249" y="121147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156536" y="437105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329303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8432649" y="4783361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473032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314" name="TextBox 313"/>
          <p:cNvSpPr txBox="1"/>
          <p:nvPr/>
        </p:nvSpPr>
        <p:spPr>
          <a:xfrm>
            <a:off x="5463282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338" name="Oval 337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07497" y="50738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596521" y="507518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5" name="Oval 354"/>
          <p:cNvSpPr/>
          <p:nvPr/>
        </p:nvSpPr>
        <p:spPr>
          <a:xfrm>
            <a:off x="664307" y="281418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3944717" y="73773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920754" y="6232124"/>
            <a:ext cx="333373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Ignore sensor numbers in orange.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50" name="TextBox 349"/>
          <p:cNvSpPr txBox="1"/>
          <p:nvPr/>
        </p:nvSpPr>
        <p:spPr>
          <a:xfrm>
            <a:off x="889473" y="694639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105</a:t>
            </a:r>
            <a:endParaRPr lang="en-US" sz="1000"/>
          </a:p>
        </p:txBody>
      </p:sp>
      <p:sp>
        <p:nvSpPr>
          <p:cNvPr id="351" name="TextBox 350"/>
          <p:cNvSpPr txBox="1"/>
          <p:nvPr/>
        </p:nvSpPr>
        <p:spPr>
          <a:xfrm>
            <a:off x="882868" y="115810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352" name="TextBox 351"/>
          <p:cNvSpPr txBox="1"/>
          <p:nvPr/>
        </p:nvSpPr>
        <p:spPr>
          <a:xfrm>
            <a:off x="697279" y="2273024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50/49</a:t>
            </a:r>
            <a:endParaRPr lang="en-US" sz="1000"/>
          </a:p>
        </p:txBody>
      </p:sp>
      <p:sp>
        <p:nvSpPr>
          <p:cNvPr id="362" name="TextBox 361"/>
          <p:cNvSpPr txBox="1"/>
          <p:nvPr/>
        </p:nvSpPr>
        <p:spPr>
          <a:xfrm>
            <a:off x="424552" y="1577921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 dirty="0"/>
          </a:p>
        </p:txBody>
      </p:sp>
      <p:sp>
        <p:nvSpPr>
          <p:cNvPr id="363" name="TextBox 362"/>
          <p:cNvSpPr txBox="1"/>
          <p:nvPr/>
        </p:nvSpPr>
        <p:spPr>
          <a:xfrm>
            <a:off x="1085828" y="277138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48</a:t>
            </a:r>
            <a:endParaRPr lang="en-US" sz="1000"/>
          </a:p>
        </p:txBody>
      </p:sp>
      <p:sp>
        <p:nvSpPr>
          <p:cNvPr id="364" name="TextBox 363"/>
          <p:cNvSpPr txBox="1"/>
          <p:nvPr/>
        </p:nvSpPr>
        <p:spPr>
          <a:xfrm>
            <a:off x="417224" y="359777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23</a:t>
            </a:r>
            <a:endParaRPr lang="en-US" sz="1000" dirty="0"/>
          </a:p>
        </p:txBody>
      </p:sp>
      <p:sp>
        <p:nvSpPr>
          <p:cNvPr id="365" name="TextBox 364"/>
          <p:cNvSpPr txBox="1"/>
          <p:nvPr/>
        </p:nvSpPr>
        <p:spPr>
          <a:xfrm>
            <a:off x="716439" y="349917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</a:t>
            </a:r>
            <a:r>
              <a:rPr lang="en-US" sz="1000" smtClean="0"/>
              <a:t>4</a:t>
            </a:r>
            <a:endParaRPr lang="en-US" sz="1000" dirty="0"/>
          </a:p>
        </p:txBody>
      </p:sp>
      <p:sp>
        <p:nvSpPr>
          <p:cNvPr id="367" name="TextBox 366"/>
          <p:cNvSpPr txBox="1"/>
          <p:nvPr/>
        </p:nvSpPr>
        <p:spPr>
          <a:xfrm>
            <a:off x="672112" y="400767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</a:t>
            </a:r>
            <a:r>
              <a:rPr lang="en-US" sz="1000" smtClean="0"/>
              <a:t>/82</a:t>
            </a:r>
            <a:endParaRPr lang="en-US" sz="1000" dirty="0"/>
          </a:p>
        </p:txBody>
      </p:sp>
      <p:sp>
        <p:nvSpPr>
          <p:cNvPr id="368" name="TextBox 367"/>
          <p:cNvSpPr txBox="1"/>
          <p:nvPr/>
        </p:nvSpPr>
        <p:spPr>
          <a:xfrm>
            <a:off x="911023" y="591261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 dirty="0"/>
          </a:p>
        </p:txBody>
      </p:sp>
      <p:sp>
        <p:nvSpPr>
          <p:cNvPr id="369" name="TextBox 368"/>
          <p:cNvSpPr txBox="1"/>
          <p:nvPr/>
        </p:nvSpPr>
        <p:spPr>
          <a:xfrm>
            <a:off x="569357" y="594739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21</a:t>
            </a:r>
            <a:endParaRPr lang="en-US" sz="1000"/>
          </a:p>
        </p:txBody>
      </p:sp>
      <p:sp>
        <p:nvSpPr>
          <p:cNvPr id="370" name="TextBox 369"/>
          <p:cNvSpPr txBox="1"/>
          <p:nvPr/>
        </p:nvSpPr>
        <p:spPr>
          <a:xfrm>
            <a:off x="2013931" y="595237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 dirty="0"/>
          </a:p>
        </p:txBody>
      </p:sp>
      <p:sp>
        <p:nvSpPr>
          <p:cNvPr id="371" name="TextBox 370"/>
          <p:cNvSpPr txBox="1"/>
          <p:nvPr/>
        </p:nvSpPr>
        <p:spPr>
          <a:xfrm>
            <a:off x="2036686" y="624549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20</a:t>
            </a:r>
            <a:endParaRPr lang="en-US" sz="1000" dirty="0"/>
          </a:p>
        </p:txBody>
      </p:sp>
      <p:sp>
        <p:nvSpPr>
          <p:cNvPr id="372" name="TextBox 371"/>
          <p:cNvSpPr txBox="1"/>
          <p:nvPr/>
        </p:nvSpPr>
        <p:spPr>
          <a:xfrm>
            <a:off x="3585103" y="214287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44</a:t>
            </a:r>
            <a:endParaRPr lang="en-US" sz="1000"/>
          </a:p>
        </p:txBody>
      </p:sp>
      <p:sp>
        <p:nvSpPr>
          <p:cNvPr id="373" name="TextBox 372"/>
          <p:cNvSpPr txBox="1"/>
          <p:nvPr/>
        </p:nvSpPr>
        <p:spPr>
          <a:xfrm>
            <a:off x="4870862" y="76536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54</a:t>
            </a:r>
            <a:endParaRPr lang="en-US" sz="1000"/>
          </a:p>
        </p:txBody>
      </p:sp>
      <p:sp>
        <p:nvSpPr>
          <p:cNvPr id="374" name="TextBox 373"/>
          <p:cNvSpPr txBox="1"/>
          <p:nvPr/>
        </p:nvSpPr>
        <p:spPr>
          <a:xfrm>
            <a:off x="3809412" y="455326"/>
            <a:ext cx="223779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29</a:t>
            </a:r>
            <a:r>
              <a:rPr lang="en-US" sz="1000" smtClean="0"/>
              <a:t/>
            </a:r>
            <a:br>
              <a:rPr lang="en-US" sz="1000" smtClean="0"/>
            </a:br>
            <a:r>
              <a:rPr lang="en-US" sz="1000" smtClean="0"/>
              <a:t>30</a:t>
            </a:r>
            <a:r>
              <a:rPr lang="en-US" sz="1000" smtClean="0"/>
              <a:t/>
            </a:r>
            <a:br>
              <a:rPr lang="en-US" sz="1000" smtClean="0"/>
            </a:br>
            <a:r>
              <a:rPr lang="en-US" sz="1000" smtClean="0"/>
              <a:t>31</a:t>
            </a:r>
            <a:endParaRPr lang="en-US" sz="1000"/>
          </a:p>
        </p:txBody>
      </p:sp>
      <p:sp>
        <p:nvSpPr>
          <p:cNvPr id="375" name="TextBox 374"/>
          <p:cNvSpPr txBox="1"/>
          <p:nvPr/>
        </p:nvSpPr>
        <p:spPr>
          <a:xfrm>
            <a:off x="4303950" y="108109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96</a:t>
            </a:r>
            <a:endParaRPr lang="en-US" sz="1000"/>
          </a:p>
        </p:txBody>
      </p:sp>
      <p:sp>
        <p:nvSpPr>
          <p:cNvPr id="376" name="TextBox 375"/>
          <p:cNvSpPr txBox="1"/>
          <p:nvPr/>
        </p:nvSpPr>
        <p:spPr>
          <a:xfrm>
            <a:off x="4531910" y="91486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377" name="TextBox 376"/>
          <p:cNvSpPr txBox="1"/>
          <p:nvPr/>
        </p:nvSpPr>
        <p:spPr>
          <a:xfrm>
            <a:off x="3094697" y="763177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379" name="TextBox 378"/>
          <p:cNvSpPr txBox="1"/>
          <p:nvPr/>
        </p:nvSpPr>
        <p:spPr>
          <a:xfrm>
            <a:off x="2375922" y="60624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  <a:endParaRPr lang="en-US" sz="1000" smtClean="0"/>
          </a:p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381" name="TextBox 380"/>
          <p:cNvSpPr txBox="1"/>
          <p:nvPr/>
        </p:nvSpPr>
        <p:spPr>
          <a:xfrm>
            <a:off x="1478548" y="182541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382" name="TextBox 381"/>
          <p:cNvSpPr txBox="1"/>
          <p:nvPr/>
        </p:nvSpPr>
        <p:spPr>
          <a:xfrm>
            <a:off x="1247704" y="155863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384" name="TextBox 383"/>
          <p:cNvSpPr txBox="1"/>
          <p:nvPr/>
        </p:nvSpPr>
        <p:spPr>
          <a:xfrm>
            <a:off x="2098999" y="56014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28</a:t>
            </a:r>
            <a:endParaRPr lang="en-US" sz="1000" dirty="0"/>
          </a:p>
        </p:txBody>
      </p:sp>
      <p:sp>
        <p:nvSpPr>
          <p:cNvPr id="385" name="TextBox 384"/>
          <p:cNvSpPr txBox="1"/>
          <p:nvPr/>
        </p:nvSpPr>
        <p:spPr>
          <a:xfrm>
            <a:off x="2067624" y="276583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387" name="TextBox 386"/>
          <p:cNvSpPr txBox="1"/>
          <p:nvPr/>
        </p:nvSpPr>
        <p:spPr>
          <a:xfrm>
            <a:off x="1202818" y="33814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81</a:t>
            </a:r>
            <a:endParaRPr lang="en-US" sz="1000"/>
          </a:p>
        </p:txBody>
      </p:sp>
      <p:sp>
        <p:nvSpPr>
          <p:cNvPr id="390" name="TextBox 389"/>
          <p:cNvSpPr txBox="1"/>
          <p:nvPr/>
        </p:nvSpPr>
        <p:spPr>
          <a:xfrm>
            <a:off x="8232266" y="304756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098154" y="57345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 dirty="0"/>
          </a:p>
        </p:txBody>
      </p:sp>
      <p:sp>
        <p:nvSpPr>
          <p:cNvPr id="392" name="TextBox 391"/>
          <p:cNvSpPr txBox="1"/>
          <p:nvPr/>
        </p:nvSpPr>
        <p:spPr>
          <a:xfrm>
            <a:off x="7364922" y="79393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 dirty="0"/>
          </a:p>
        </p:txBody>
      </p:sp>
      <p:sp>
        <p:nvSpPr>
          <p:cNvPr id="394" name="TextBox 393"/>
          <p:cNvSpPr txBox="1"/>
          <p:nvPr/>
        </p:nvSpPr>
        <p:spPr>
          <a:xfrm>
            <a:off x="6558170" y="985318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  <a:endParaRPr lang="en-US" sz="1000" smtClean="0"/>
          </a:p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395" name="TextBox 394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396" name="TextBox 395"/>
          <p:cNvSpPr txBox="1"/>
          <p:nvPr/>
        </p:nvSpPr>
        <p:spPr>
          <a:xfrm>
            <a:off x="6323132" y="69210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</a:p>
          <a:p>
            <a:r>
              <a:rPr lang="en-US" sz="1000" smtClean="0"/>
              <a:t>56</a:t>
            </a:r>
            <a:endParaRPr lang="en-US" sz="1000"/>
          </a:p>
        </p:txBody>
      </p:sp>
      <p:sp>
        <p:nvSpPr>
          <p:cNvPr id="397" name="TextBox 396"/>
          <p:cNvSpPr txBox="1"/>
          <p:nvPr/>
        </p:nvSpPr>
        <p:spPr>
          <a:xfrm>
            <a:off x="5136818" y="55002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32</a:t>
            </a:r>
            <a:endParaRPr lang="en-US" sz="1000" dirty="0"/>
          </a:p>
        </p:txBody>
      </p:sp>
      <p:sp>
        <p:nvSpPr>
          <p:cNvPr id="399" name="TextBox 398"/>
          <p:cNvSpPr txBox="1"/>
          <p:nvPr/>
        </p:nvSpPr>
        <p:spPr>
          <a:xfrm>
            <a:off x="6506689" y="254703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400" name="TextBox 399"/>
          <p:cNvSpPr txBox="1"/>
          <p:nvPr/>
        </p:nvSpPr>
        <p:spPr>
          <a:xfrm>
            <a:off x="5791821" y="2048753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13</a:t>
            </a:r>
            <a:endParaRPr lang="en-US" sz="1000" smtClean="0"/>
          </a:p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401" name="TextBox 400"/>
          <p:cNvSpPr txBox="1"/>
          <p:nvPr/>
        </p:nvSpPr>
        <p:spPr>
          <a:xfrm>
            <a:off x="6608011" y="207056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402" name="TextBox 401"/>
          <p:cNvSpPr txBox="1"/>
          <p:nvPr/>
        </p:nvSpPr>
        <p:spPr>
          <a:xfrm>
            <a:off x="5627913" y="1255453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403" name="TextBox 402"/>
          <p:cNvSpPr txBox="1"/>
          <p:nvPr/>
        </p:nvSpPr>
        <p:spPr>
          <a:xfrm>
            <a:off x="4808800" y="130396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  <a:endParaRPr lang="en-US" sz="1000" smtClean="0"/>
          </a:p>
          <a:p>
            <a:r>
              <a:rPr lang="en-US" sz="1000" smtClean="0"/>
              <a:t>75</a:t>
            </a:r>
            <a:endParaRPr lang="en-US" sz="1000"/>
          </a:p>
        </p:txBody>
      </p:sp>
      <p:sp>
        <p:nvSpPr>
          <p:cNvPr id="404" name="TextBox 403"/>
          <p:cNvSpPr txBox="1"/>
          <p:nvPr/>
        </p:nvSpPr>
        <p:spPr>
          <a:xfrm>
            <a:off x="7698524" y="196664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 dirty="0"/>
          </a:p>
        </p:txBody>
      </p:sp>
      <p:sp>
        <p:nvSpPr>
          <p:cNvPr id="405" name="TextBox 404"/>
          <p:cNvSpPr txBox="1"/>
          <p:nvPr/>
        </p:nvSpPr>
        <p:spPr>
          <a:xfrm>
            <a:off x="7270092" y="370672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 dirty="0"/>
          </a:p>
        </p:txBody>
      </p:sp>
      <p:sp>
        <p:nvSpPr>
          <p:cNvPr id="406" name="TextBox 405"/>
          <p:cNvSpPr txBox="1"/>
          <p:nvPr/>
        </p:nvSpPr>
        <p:spPr>
          <a:xfrm>
            <a:off x="7953723" y="3626966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</a:t>
            </a:r>
            <a:r>
              <a:rPr lang="en-US" sz="1000" smtClean="0"/>
              <a:t>/60</a:t>
            </a:r>
            <a:endParaRPr lang="en-US" sz="1000"/>
          </a:p>
        </p:txBody>
      </p:sp>
      <p:sp>
        <p:nvSpPr>
          <p:cNvPr id="408" name="TextBox 407"/>
          <p:cNvSpPr txBox="1"/>
          <p:nvPr/>
        </p:nvSpPr>
        <p:spPr>
          <a:xfrm>
            <a:off x="8451981" y="36537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409" name="TextBox 408"/>
          <p:cNvSpPr txBox="1"/>
          <p:nvPr/>
        </p:nvSpPr>
        <p:spPr>
          <a:xfrm>
            <a:off x="8039033" y="2764960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411" name="TextBox 410"/>
          <p:cNvSpPr txBox="1"/>
          <p:nvPr/>
        </p:nvSpPr>
        <p:spPr>
          <a:xfrm>
            <a:off x="8430190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6356009" y="1481449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413" name="TextBox 412"/>
          <p:cNvSpPr txBox="1"/>
          <p:nvPr/>
        </p:nvSpPr>
        <p:spPr>
          <a:xfrm>
            <a:off x="2495432" y="109369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</a:t>
            </a:r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414" name="TextBox 413"/>
          <p:cNvSpPr txBox="1"/>
          <p:nvPr/>
        </p:nvSpPr>
        <p:spPr>
          <a:xfrm>
            <a:off x="3543827" y="187620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 dirty="0"/>
          </a:p>
        </p:txBody>
      </p:sp>
      <p:sp>
        <p:nvSpPr>
          <p:cNvPr id="415" name="TextBox 414"/>
          <p:cNvSpPr txBox="1"/>
          <p:nvPr/>
        </p:nvSpPr>
        <p:spPr>
          <a:xfrm>
            <a:off x="3182792" y="1206409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r>
              <a:rPr lang="en-US" sz="1000" smtClean="0"/>
              <a:t>0</a:t>
            </a:r>
            <a:endParaRPr lang="en-US" sz="1000" dirty="0"/>
          </a:p>
        </p:txBody>
      </p:sp>
      <p:sp>
        <p:nvSpPr>
          <p:cNvPr id="416" name="TextBox 415"/>
          <p:cNvSpPr txBox="1"/>
          <p:nvPr/>
        </p:nvSpPr>
        <p:spPr>
          <a:xfrm>
            <a:off x="3802889" y="133933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r>
              <a:rPr lang="en-US" sz="1000" smtClean="0"/>
              <a:t>9</a:t>
            </a:r>
            <a:endParaRPr lang="en-US" sz="1000"/>
          </a:p>
        </p:txBody>
      </p:sp>
      <p:sp>
        <p:nvSpPr>
          <p:cNvPr id="418" name="TextBox 417"/>
          <p:cNvSpPr txBox="1"/>
          <p:nvPr/>
        </p:nvSpPr>
        <p:spPr>
          <a:xfrm>
            <a:off x="4096442" y="2551433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104</a:t>
            </a:r>
            <a:endParaRPr lang="en-US" sz="1000"/>
          </a:p>
        </p:txBody>
      </p:sp>
      <p:sp>
        <p:nvSpPr>
          <p:cNvPr id="420" name="TextBox 419"/>
          <p:cNvSpPr txBox="1"/>
          <p:nvPr/>
        </p:nvSpPr>
        <p:spPr>
          <a:xfrm>
            <a:off x="4220466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421" name="TextBox 420"/>
          <p:cNvSpPr txBox="1"/>
          <p:nvPr/>
        </p:nvSpPr>
        <p:spPr>
          <a:xfrm>
            <a:off x="4220466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422" name="TextBox 421"/>
          <p:cNvSpPr txBox="1"/>
          <p:nvPr/>
        </p:nvSpPr>
        <p:spPr>
          <a:xfrm>
            <a:off x="4220466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423" name="TextBox 422"/>
          <p:cNvSpPr txBox="1"/>
          <p:nvPr/>
        </p:nvSpPr>
        <p:spPr>
          <a:xfrm>
            <a:off x="4220466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24" name="TextBox 423"/>
          <p:cNvSpPr txBox="1"/>
          <p:nvPr/>
        </p:nvSpPr>
        <p:spPr>
          <a:xfrm>
            <a:off x="1690741" y="383606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425" name="TextBox 424"/>
          <p:cNvSpPr txBox="1"/>
          <p:nvPr/>
        </p:nvSpPr>
        <p:spPr>
          <a:xfrm>
            <a:off x="2182375" y="3880515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107</a:t>
            </a:r>
            <a:endParaRPr lang="en-US" sz="1000"/>
          </a:p>
        </p:txBody>
      </p:sp>
      <p:sp>
        <p:nvSpPr>
          <p:cNvPr id="426" name="TextBox 425"/>
          <p:cNvSpPr txBox="1"/>
          <p:nvPr/>
        </p:nvSpPr>
        <p:spPr>
          <a:xfrm>
            <a:off x="1863128" y="35950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427" name="TextBox 426"/>
          <p:cNvSpPr txBox="1"/>
          <p:nvPr/>
        </p:nvSpPr>
        <p:spPr>
          <a:xfrm>
            <a:off x="1854558" y="4583472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</a:t>
            </a:r>
            <a:r>
              <a:rPr lang="en-US" sz="1000" smtClean="0"/>
              <a:t>/88</a:t>
            </a:r>
            <a:endParaRPr lang="en-US" sz="1000"/>
          </a:p>
        </p:txBody>
      </p:sp>
      <p:sp>
        <p:nvSpPr>
          <p:cNvPr id="428" name="TextBox 427"/>
          <p:cNvSpPr txBox="1"/>
          <p:nvPr/>
        </p:nvSpPr>
        <p:spPr>
          <a:xfrm>
            <a:off x="3636885" y="2416931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16</a:t>
            </a:r>
          </a:p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429" name="TextBox 428"/>
          <p:cNvSpPr txBox="1"/>
          <p:nvPr/>
        </p:nvSpPr>
        <p:spPr>
          <a:xfrm>
            <a:off x="4951710" y="2393407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103</a:t>
            </a:r>
            <a:endParaRPr lang="en-US" sz="1000"/>
          </a:p>
        </p:txBody>
      </p:sp>
      <p:sp>
        <p:nvSpPr>
          <p:cNvPr id="430" name="TextBox 429"/>
          <p:cNvSpPr txBox="1"/>
          <p:nvPr/>
        </p:nvSpPr>
        <p:spPr>
          <a:xfrm>
            <a:off x="8065742" y="121272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431" name="TextBox 430"/>
          <p:cNvSpPr txBox="1"/>
          <p:nvPr/>
        </p:nvSpPr>
        <p:spPr>
          <a:xfrm>
            <a:off x="5223317" y="1766474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432" name="TextBox 431"/>
          <p:cNvSpPr txBox="1"/>
          <p:nvPr/>
        </p:nvSpPr>
        <p:spPr>
          <a:xfrm>
            <a:off x="4198673" y="166439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 dirty="0"/>
          </a:p>
        </p:txBody>
      </p:sp>
      <p:sp>
        <p:nvSpPr>
          <p:cNvPr id="433" name="TextBox 432"/>
          <p:cNvSpPr txBox="1"/>
          <p:nvPr/>
        </p:nvSpPr>
        <p:spPr>
          <a:xfrm>
            <a:off x="4503406" y="1875096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15</a:t>
            </a:r>
            <a:endParaRPr lang="en-US" sz="1000" smtClean="0"/>
          </a:p>
          <a:p>
            <a:r>
              <a:rPr lang="en-US" sz="1000" smtClean="0"/>
              <a:t>14</a:t>
            </a:r>
            <a:endParaRPr lang="en-US" sz="1000" dirty="0"/>
          </a:p>
        </p:txBody>
      </p:sp>
      <p:sp>
        <p:nvSpPr>
          <p:cNvPr id="434" name="TextBox 433"/>
          <p:cNvSpPr txBox="1"/>
          <p:nvPr/>
        </p:nvSpPr>
        <p:spPr>
          <a:xfrm>
            <a:off x="4004583" y="195102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439" name="TextBox 438"/>
          <p:cNvSpPr txBox="1"/>
          <p:nvPr/>
        </p:nvSpPr>
        <p:spPr>
          <a:xfrm>
            <a:off x="5623826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440" name="TextBox 439"/>
          <p:cNvSpPr txBox="1"/>
          <p:nvPr/>
        </p:nvSpPr>
        <p:spPr>
          <a:xfrm>
            <a:off x="5624741" y="410130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441" name="TextBox 440"/>
          <p:cNvSpPr txBox="1"/>
          <p:nvPr/>
        </p:nvSpPr>
        <p:spPr>
          <a:xfrm>
            <a:off x="7541479" y="124051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  <a:endParaRPr lang="en-US" sz="1000"/>
          </a:p>
        </p:txBody>
      </p:sp>
      <p:sp>
        <p:nvSpPr>
          <p:cNvPr id="442" name="TextBox 441"/>
          <p:cNvSpPr txBox="1"/>
          <p:nvPr/>
        </p:nvSpPr>
        <p:spPr>
          <a:xfrm>
            <a:off x="6418312" y="5768601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40</a:t>
            </a:r>
            <a:endParaRPr lang="en-US" sz="1000"/>
          </a:p>
        </p:txBody>
      </p:sp>
      <p:sp>
        <p:nvSpPr>
          <p:cNvPr id="443" name="TextBox 442"/>
          <p:cNvSpPr txBox="1"/>
          <p:nvPr/>
        </p:nvSpPr>
        <p:spPr>
          <a:xfrm>
            <a:off x="8057172" y="6109958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106</a:t>
            </a:r>
            <a:endParaRPr lang="en-US" sz="1000"/>
          </a:p>
        </p:txBody>
      </p:sp>
      <p:sp>
        <p:nvSpPr>
          <p:cNvPr id="444" name="TextBox 443"/>
          <p:cNvSpPr txBox="1"/>
          <p:nvPr/>
        </p:nvSpPr>
        <p:spPr>
          <a:xfrm>
            <a:off x="6871740" y="587667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64</a:t>
            </a:r>
            <a:endParaRPr lang="en-US" sz="1000"/>
          </a:p>
        </p:txBody>
      </p:sp>
      <p:sp>
        <p:nvSpPr>
          <p:cNvPr id="445" name="TextBox 444"/>
          <p:cNvSpPr txBox="1"/>
          <p:nvPr/>
        </p:nvSpPr>
        <p:spPr>
          <a:xfrm>
            <a:off x="8040009" y="5737175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 dirty="0"/>
          </a:p>
        </p:txBody>
      </p:sp>
      <p:sp>
        <p:nvSpPr>
          <p:cNvPr id="450" name="TextBox 449"/>
          <p:cNvSpPr txBox="1"/>
          <p:nvPr/>
        </p:nvSpPr>
        <p:spPr>
          <a:xfrm>
            <a:off x="7693552" y="396229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451" name="TextBox 450"/>
          <p:cNvSpPr txBox="1"/>
          <p:nvPr/>
        </p:nvSpPr>
        <p:spPr>
          <a:xfrm>
            <a:off x="7501735" y="334326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452" name="TextBox 451"/>
          <p:cNvSpPr txBox="1"/>
          <p:nvPr/>
        </p:nvSpPr>
        <p:spPr>
          <a:xfrm>
            <a:off x="7224564" y="300323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70</a:t>
            </a:r>
            <a:endParaRPr lang="en-US" sz="1000"/>
          </a:p>
        </p:txBody>
      </p:sp>
      <p:sp>
        <p:nvSpPr>
          <p:cNvPr id="453" name="TextBox 452"/>
          <p:cNvSpPr txBox="1"/>
          <p:nvPr/>
        </p:nvSpPr>
        <p:spPr>
          <a:xfrm>
            <a:off x="6980393" y="254842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71</a:t>
            </a:r>
            <a:endParaRPr lang="en-US" sz="1000" dirty="0"/>
          </a:p>
        </p:txBody>
      </p:sp>
      <p:sp>
        <p:nvSpPr>
          <p:cNvPr id="454" name="TextBox 453"/>
          <p:cNvSpPr txBox="1"/>
          <p:nvPr/>
        </p:nvSpPr>
        <p:spPr>
          <a:xfrm>
            <a:off x="3639127" y="3398981"/>
            <a:ext cx="181370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/>
              <a:t>Section Numbers</a:t>
            </a:r>
            <a:endParaRPr lang="en-US" b="1" dirty="0"/>
          </a:p>
        </p:txBody>
      </p:sp>
      <p:sp>
        <p:nvSpPr>
          <p:cNvPr id="462" name="Rectangle 461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806947" y="29992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616785" y="292438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6785249" y="121147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6156536" y="437105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/>
          <p:cNvSpPr/>
          <p:nvPr/>
        </p:nvSpPr>
        <p:spPr>
          <a:xfrm>
            <a:off x="8320677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Oval 488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636926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494" name="TextBox 493"/>
          <p:cNvSpPr txBox="1"/>
          <p:nvPr/>
        </p:nvSpPr>
        <p:spPr>
          <a:xfrm>
            <a:off x="5627176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95" name="Oval 494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6566355" y="3271678"/>
            <a:ext cx="339195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9/10</a:t>
            </a:r>
            <a:endParaRPr lang="en-US" sz="1000"/>
          </a:p>
        </p:txBody>
      </p:sp>
      <p:sp>
        <p:nvSpPr>
          <p:cNvPr id="438" name="TextBox 437"/>
          <p:cNvSpPr txBox="1"/>
          <p:nvPr/>
        </p:nvSpPr>
        <p:spPr>
          <a:xfrm>
            <a:off x="6493974" y="414834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</a:t>
            </a:r>
            <a:r>
              <a:rPr lang="en-US" sz="1000" smtClean="0"/>
              <a:t>/42</a:t>
            </a:r>
            <a:endParaRPr lang="en-US" sz="1000"/>
          </a:p>
        </p:txBody>
      </p:sp>
      <p:sp>
        <p:nvSpPr>
          <p:cNvPr id="502" name="TextBox 501"/>
          <p:cNvSpPr txBox="1"/>
          <p:nvPr/>
        </p:nvSpPr>
        <p:spPr>
          <a:xfrm>
            <a:off x="6564290" y="4832314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</a:t>
            </a:r>
            <a:r>
              <a:rPr lang="en-US" sz="1000" smtClean="0"/>
              <a:t>/66</a:t>
            </a:r>
            <a:endParaRPr lang="en-US" sz="1000"/>
          </a:p>
        </p:txBody>
      </p:sp>
      <p:sp>
        <p:nvSpPr>
          <p:cNvPr id="446" name="TextBox 445"/>
          <p:cNvSpPr txBox="1"/>
          <p:nvPr/>
        </p:nvSpPr>
        <p:spPr>
          <a:xfrm>
            <a:off x="7986020" y="4736153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63</a:t>
            </a:r>
            <a:r>
              <a:rPr lang="en-US" sz="1000" smtClean="0"/>
              <a:t>/62</a:t>
            </a:r>
            <a:endParaRPr lang="en-US" sz="1000" dirty="0"/>
          </a:p>
        </p:txBody>
      </p:sp>
      <p:sp>
        <p:nvSpPr>
          <p:cNvPr id="503" name="TextBox 502"/>
          <p:cNvSpPr txBox="1"/>
          <p:nvPr/>
        </p:nvSpPr>
        <p:spPr>
          <a:xfrm>
            <a:off x="8150232" y="2294491"/>
            <a:ext cx="586058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</a:t>
            </a:r>
            <a:r>
              <a:rPr lang="en-US" sz="1000" smtClean="0"/>
              <a:t>/36/35</a:t>
            </a:r>
            <a:endParaRPr lang="en-US" sz="1000"/>
          </a:p>
        </p:txBody>
      </p:sp>
      <p:sp>
        <p:nvSpPr>
          <p:cNvPr id="504" name="TextBox 503"/>
          <p:cNvSpPr txBox="1"/>
          <p:nvPr/>
        </p:nvSpPr>
        <p:spPr>
          <a:xfrm>
            <a:off x="400836" y="2748816"/>
            <a:ext cx="586058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24</a:t>
            </a:r>
            <a:r>
              <a:rPr lang="en-US" sz="1000" smtClean="0"/>
              <a:t>/25/26</a:t>
            </a:r>
            <a:endParaRPr lang="en-US" sz="1000"/>
          </a:p>
        </p:txBody>
      </p:sp>
      <p:sp>
        <p:nvSpPr>
          <p:cNvPr id="417" name="TextBox 416"/>
          <p:cNvSpPr txBox="1"/>
          <p:nvPr/>
        </p:nvSpPr>
        <p:spPr>
          <a:xfrm>
            <a:off x="2790786" y="2286735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</a:t>
            </a:r>
            <a:r>
              <a:rPr lang="en-US" sz="1000" smtClean="0"/>
              <a:t>/45</a:t>
            </a:r>
            <a:endParaRPr lang="en-US" sz="1000"/>
          </a:p>
        </p:txBody>
      </p:sp>
      <p:sp>
        <p:nvSpPr>
          <p:cNvPr id="388" name="TextBox 387"/>
          <p:cNvSpPr txBox="1"/>
          <p:nvPr/>
        </p:nvSpPr>
        <p:spPr>
          <a:xfrm>
            <a:off x="2346734" y="291471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19</a:t>
            </a:r>
            <a:r>
              <a:rPr lang="en-US" sz="1000" smtClean="0"/>
              <a:t>/18</a:t>
            </a:r>
            <a:endParaRPr lang="en-US" sz="1000"/>
          </a:p>
        </p:txBody>
      </p:sp>
      <p:sp>
        <p:nvSpPr>
          <p:cNvPr id="419" name="TextBox 418"/>
          <p:cNvSpPr txBox="1"/>
          <p:nvPr/>
        </p:nvSpPr>
        <p:spPr>
          <a:xfrm>
            <a:off x="2088126" y="94235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231</Words>
  <Application>Microsoft Office PowerPoint</Application>
  <PresentationFormat>On-screen Show (4:3)</PresentationFormat>
  <Paragraphs>223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45</cp:revision>
  <dcterms:created xsi:type="dcterms:W3CDTF">2011-11-02T20:32:13Z</dcterms:created>
  <dcterms:modified xsi:type="dcterms:W3CDTF">2012-08-21T19:01:10Z</dcterms:modified>
</cp:coreProperties>
</file>