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Scripting Design Diagrams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290" y="1732909"/>
            <a:ext cx="64633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738" y="2638746"/>
            <a:ext cx="954107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endParaRPr lang="en-US" sz="10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methods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data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7848" y="1797980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8065" y="796249"/>
            <a:ext cx="723275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flipH="1">
            <a:off x="2491014" y="1042470"/>
            <a:ext cx="608689" cy="75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0419" y="2474362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Arrow Connector 10"/>
          <p:cNvCxnSpPr>
            <a:stCxn id="2" idx="2"/>
            <a:endCxn id="9" idx="0"/>
          </p:cNvCxnSpPr>
          <p:nvPr/>
        </p:nvCxnSpPr>
        <p:spPr>
          <a:xfrm>
            <a:off x="4131456" y="1979130"/>
            <a:ext cx="392129" cy="495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2" idx="0"/>
          </p:cNvCxnSpPr>
          <p:nvPr/>
        </p:nvCxnSpPr>
        <p:spPr>
          <a:xfrm>
            <a:off x="3099703" y="1042470"/>
            <a:ext cx="1031753" cy="690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8692" y="1137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7097" y="120721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5007" y="21096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578" y="760288"/>
            <a:ext cx="2262158" cy="193899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 </a:t>
            </a:r>
            <a:r>
              <a:rPr lang="en-US" sz="1000" b="1" smtClean="0">
                <a:latin typeface="Courier New" pitchFamily="49" charset="0"/>
                <a:cs typeface="Courier New" pitchFamily="49" charset="0"/>
              </a:rPr>
              <a:t>– protected data type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openLog(nm, flushFrequency)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printLog(str)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logFile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logFileName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logCondition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logLineCount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logFlushFrequency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38090" y="1720922"/>
            <a:ext cx="41549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7242" y="1554823"/>
            <a:ext cx="141577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PrintLine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2904" y="772274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10" name="Straight Arrow Connector 9"/>
          <p:cNvCxnSpPr>
            <a:stCxn id="7" idx="1"/>
            <a:endCxn id="5" idx="0"/>
          </p:cNvCxnSpPr>
          <p:nvPr/>
        </p:nvCxnSpPr>
        <p:spPr>
          <a:xfrm flipH="1">
            <a:off x="4445839" y="895385"/>
            <a:ext cx="847065" cy="825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7834" y="191955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8602" y="91097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12059" y="683231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0801" y="1705511"/>
            <a:ext cx="141577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PrintLine thread</a:t>
            </a:r>
          </a:p>
        </p:txBody>
      </p: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5785347" y="895385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5" idx="3"/>
          </p:cNvCxnSpPr>
          <p:nvPr/>
        </p:nvCxnSpPr>
        <p:spPr>
          <a:xfrm flipH="1">
            <a:off x="4653588" y="1828622"/>
            <a:ext cx="1747213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87011" y="154113"/>
            <a:ext cx="7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Log.py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82967" y="143838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Log_Test.py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175" y="174661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MsgHandler.py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4397" y="849330"/>
            <a:ext cx="1569660" cy="209288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MsgSocket(object)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__init__(nm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attach(socket)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connect(host,port)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send(msg)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setup(socket)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inBuffer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688" y="3130191"/>
            <a:ext cx="2569934" cy="178510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MsgServerThread(Thread)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host,nm,port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   clientHandlerFunction)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host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port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236" y="5123379"/>
            <a:ext cx="2569934" cy="1477328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ClientHandlerThread(Thread)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host,nm,prot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   clientHandlerFunction)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4855" y="705492"/>
            <a:ext cx="2108269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MsgOutQuPump(Thread</a:t>
            </a:r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nm,msgSocket,qu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30063" y="277403"/>
            <a:ext cx="1755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usage for</a:t>
            </a:r>
          </a:p>
          <a:p>
            <a:pPr algn="ctr"/>
            <a:r>
              <a:rPr lang="en-US" smtClean="0"/>
              <a:t>MsgOutQuPump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17247" y="1606197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6" idx="1"/>
            <a:endCxn id="13" idx="0"/>
          </p:cNvCxnSpPr>
          <p:nvPr/>
        </p:nvCxnSpPr>
        <p:spPr>
          <a:xfrm flipH="1">
            <a:off x="7071245" y="1035802"/>
            <a:ext cx="26487" cy="570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97732" y="91269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82668" y="2607927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42572" y="2637038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2" name="Straight Arrow Connector 21"/>
          <p:cNvCxnSpPr>
            <a:stCxn id="13" idx="2"/>
            <a:endCxn id="17" idx="0"/>
          </p:cNvCxnSpPr>
          <p:nvPr/>
        </p:nvCxnSpPr>
        <p:spPr>
          <a:xfrm>
            <a:off x="7071245" y="1852418"/>
            <a:ext cx="650005" cy="755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8" idx="0"/>
          </p:cNvCxnSpPr>
          <p:nvPr/>
        </p:nvCxnSpPr>
        <p:spPr>
          <a:xfrm flipH="1">
            <a:off x="6011849" y="1852418"/>
            <a:ext cx="1059396" cy="784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29584" y="201031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9358" y="199832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23690" y="2347644"/>
            <a:ext cx="2108269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MsgInQuPump(Thread</a:t>
            </a:r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nm,msgSocket,qu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01787" y="3553147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usage for</a:t>
            </a:r>
          </a:p>
          <a:p>
            <a:pPr algn="ctr"/>
            <a:r>
              <a:rPr lang="en-US" smtClean="0"/>
              <a:t>MsgInQuPump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803211" y="4881941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5" name="Straight Arrow Connector 34"/>
          <p:cNvCxnSpPr>
            <a:stCxn id="36" idx="1"/>
            <a:endCxn id="34" idx="0"/>
          </p:cNvCxnSpPr>
          <p:nvPr/>
        </p:nvCxnSpPr>
        <p:spPr>
          <a:xfrm flipH="1">
            <a:off x="7318737" y="4311546"/>
            <a:ext cx="64959" cy="570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83696" y="41884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27509" y="5893945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67611" y="5923057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9" name="Straight Arrow Connector 38"/>
          <p:cNvCxnSpPr>
            <a:stCxn id="34" idx="2"/>
            <a:endCxn id="37" idx="0"/>
          </p:cNvCxnSpPr>
          <p:nvPr/>
        </p:nvCxnSpPr>
        <p:spPr>
          <a:xfrm flipH="1">
            <a:off x="6466091" y="5128162"/>
            <a:ext cx="852646" cy="765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2"/>
            <a:endCxn id="38" idx="0"/>
          </p:cNvCxnSpPr>
          <p:nvPr/>
        </p:nvCxnSpPr>
        <p:spPr>
          <a:xfrm>
            <a:off x="7318737" y="5128162"/>
            <a:ext cx="818151" cy="794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15548" y="528605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5322" y="5274071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2216" y="4893926"/>
            <a:ext cx="164660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3516" y="39058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4342" y="349664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9871" y="367643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connect_ex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4216" y="251374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927" y="284080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69" idx="2"/>
            <a:endCxn id="8" idx="0"/>
          </p:cNvCxnSpPr>
          <p:nvPr/>
        </p:nvCxnSpPr>
        <p:spPr>
          <a:xfrm>
            <a:off x="1769215" y="2165778"/>
            <a:ext cx="93715" cy="174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1862930" y="4152115"/>
            <a:ext cx="42589" cy="74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0" idx="2"/>
            <a:endCxn id="9" idx="0"/>
          </p:cNvCxnSpPr>
          <p:nvPr/>
        </p:nvCxnSpPr>
        <p:spPr>
          <a:xfrm flipH="1">
            <a:off x="5722924" y="2410646"/>
            <a:ext cx="102871" cy="108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44" idx="3"/>
          </p:cNvCxnSpPr>
          <p:nvPr/>
        </p:nvCxnSpPr>
        <p:spPr>
          <a:xfrm flipH="1">
            <a:off x="4190917" y="3619752"/>
            <a:ext cx="1093425" cy="5513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644" y="4438436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9" idx="2"/>
            <a:endCxn id="37" idx="3"/>
          </p:cNvCxnSpPr>
          <p:nvPr/>
        </p:nvCxnSpPr>
        <p:spPr>
          <a:xfrm flipH="1">
            <a:off x="3994505" y="3742862"/>
            <a:ext cx="1728419" cy="243344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65498" y="457028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90748" y="205483"/>
            <a:ext cx="3309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MsgHandler.py</a:t>
            </a:r>
            <a:endParaRPr lang="en-US" smtClean="0"/>
          </a:p>
          <a:p>
            <a:pPr algn="ctr"/>
            <a:r>
              <a:rPr lang="en-US" smtClean="0"/>
              <a:t>u</a:t>
            </a:r>
            <a:r>
              <a:rPr lang="en-US" smtClean="0"/>
              <a:t>sage for</a:t>
            </a:r>
          </a:p>
          <a:p>
            <a:pPr algn="ctr"/>
            <a:r>
              <a:rPr lang="en-US" smtClean="0"/>
              <a:t>MsgServerThread and MsgSocket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81557" y="3657601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bind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7627" y="6053194"/>
            <a:ext cx="2646878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clientHandlerFunction(MsgSocket)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9" name="Straight Arrow Connector 38"/>
          <p:cNvCxnSpPr>
            <a:stCxn id="7" idx="2"/>
            <a:endCxn id="37" idx="0"/>
          </p:cNvCxnSpPr>
          <p:nvPr/>
        </p:nvCxnSpPr>
        <p:spPr>
          <a:xfrm>
            <a:off x="1905519" y="5140147"/>
            <a:ext cx="765547" cy="9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44586" y="4048021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6" name="Straight Arrow Connector 45"/>
          <p:cNvCxnSpPr>
            <a:stCxn id="8" idx="3"/>
            <a:endCxn id="44" idx="1"/>
          </p:cNvCxnSpPr>
          <p:nvPr/>
        </p:nvCxnSpPr>
        <p:spPr>
          <a:xfrm>
            <a:off x="2532344" y="4029005"/>
            <a:ext cx="1012242" cy="142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0496" y="191955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87076" y="2164425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84279" y="55446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1803116" y="744877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94918" y="1649002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 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08244" y="1667839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 process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9734" y="3671300"/>
            <a:ext cx="1800493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4049" y="2950397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952108" y="2972658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74" name="Straight Arrow Connector 73"/>
          <p:cNvCxnSpPr>
            <a:stCxn id="66" idx="2"/>
            <a:endCxn id="68" idx="0"/>
          </p:cNvCxnSpPr>
          <p:nvPr/>
        </p:nvCxnSpPr>
        <p:spPr>
          <a:xfrm flipH="1">
            <a:off x="1939186" y="991098"/>
            <a:ext cx="110152" cy="676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2"/>
            <a:endCxn id="67" idx="0"/>
          </p:cNvCxnSpPr>
          <p:nvPr/>
        </p:nvCxnSpPr>
        <p:spPr>
          <a:xfrm>
            <a:off x="2049338" y="991098"/>
            <a:ext cx="1576522" cy="657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551434" y="2051406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0490" y="2388741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37380" y="117296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24010" y="11918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1" name="Straight Arrow Connector 80"/>
          <p:cNvCxnSpPr>
            <a:stCxn id="68" idx="2"/>
            <a:endCxn id="71" idx="0"/>
          </p:cNvCxnSpPr>
          <p:nvPr/>
        </p:nvCxnSpPr>
        <p:spPr>
          <a:xfrm flipH="1">
            <a:off x="1133463" y="1914060"/>
            <a:ext cx="805723" cy="1036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1" idx="2"/>
            <a:endCxn id="70" idx="0"/>
          </p:cNvCxnSpPr>
          <p:nvPr/>
        </p:nvCxnSpPr>
        <p:spPr>
          <a:xfrm>
            <a:off x="1133463" y="3196618"/>
            <a:ext cx="6518" cy="474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72" idx="0"/>
          </p:cNvCxnSpPr>
          <p:nvPr/>
        </p:nvCxnSpPr>
        <p:spPr>
          <a:xfrm flipH="1">
            <a:off x="3390690" y="1895223"/>
            <a:ext cx="235170" cy="1077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5902" y="334937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6" name="Straight Arrow Connector 85"/>
          <p:cNvCxnSpPr>
            <a:stCxn id="72" idx="2"/>
            <a:endCxn id="70" idx="3"/>
          </p:cNvCxnSpPr>
          <p:nvPr/>
        </p:nvCxnSpPr>
        <p:spPr>
          <a:xfrm flipH="1">
            <a:off x="2040227" y="3218879"/>
            <a:ext cx="1350463" cy="575532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587376" y="351205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76765" y="277402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MsgHandler_Test.py</a:t>
            </a:r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28774" y="2024011"/>
            <a:ext cx="415498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467548" y="1755169"/>
            <a:ext cx="415498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91" name="Straight Arrow Connector 90"/>
          <p:cNvCxnSpPr>
            <a:stCxn id="68" idx="1"/>
            <a:endCxn id="89" idx="3"/>
          </p:cNvCxnSpPr>
          <p:nvPr/>
        </p:nvCxnSpPr>
        <p:spPr>
          <a:xfrm flipH="1">
            <a:off x="744272" y="1790950"/>
            <a:ext cx="563972" cy="356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3"/>
            <a:endCxn id="90" idx="1"/>
          </p:cNvCxnSpPr>
          <p:nvPr/>
        </p:nvCxnSpPr>
        <p:spPr>
          <a:xfrm>
            <a:off x="4256802" y="1772113"/>
            <a:ext cx="210746" cy="106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411075" y="1438380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Test 2</a:t>
            </a:r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6147372" y="2428125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19309" y="2061680"/>
            <a:ext cx="415498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120" name="Straight Arrow Connector 119"/>
          <p:cNvCxnSpPr>
            <a:stCxn id="117" idx="3"/>
            <a:endCxn id="118" idx="1"/>
          </p:cNvCxnSpPr>
          <p:nvPr/>
        </p:nvCxnSpPr>
        <p:spPr>
          <a:xfrm flipV="1">
            <a:off x="6639815" y="2184791"/>
            <a:ext cx="579494" cy="366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262081" y="4409326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5" name="Straight Arrow Connector 124"/>
          <p:cNvCxnSpPr>
            <a:stCxn id="117" idx="2"/>
            <a:endCxn id="121" idx="0"/>
          </p:cNvCxnSpPr>
          <p:nvPr/>
        </p:nvCxnSpPr>
        <p:spPr>
          <a:xfrm flipH="1">
            <a:off x="5700663" y="2674346"/>
            <a:ext cx="692931" cy="1734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536061" y="358396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157682" y="4037745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Queue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0" name="Straight Arrow Connector 129"/>
          <p:cNvCxnSpPr>
            <a:stCxn id="250" idx="2"/>
            <a:endCxn id="128" idx="0"/>
          </p:cNvCxnSpPr>
          <p:nvPr/>
        </p:nvCxnSpPr>
        <p:spPr>
          <a:xfrm>
            <a:off x="8023536" y="3205179"/>
            <a:ext cx="418840" cy="832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989868" y="3366496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953875" y="588195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6" name="Straight Arrow Connector 135"/>
          <p:cNvCxnSpPr>
            <a:stCxn id="117" idx="2"/>
            <a:endCxn id="134" idx="0"/>
          </p:cNvCxnSpPr>
          <p:nvPr/>
        </p:nvCxnSpPr>
        <p:spPr>
          <a:xfrm flipH="1">
            <a:off x="6392457" y="2674346"/>
            <a:ext cx="1137" cy="3207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097714" y="405315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2" name="Straight Arrow Connector 141"/>
          <p:cNvCxnSpPr>
            <a:stCxn id="134" idx="0"/>
            <a:endCxn id="121" idx="2"/>
          </p:cNvCxnSpPr>
          <p:nvPr/>
        </p:nvCxnSpPr>
        <p:spPr>
          <a:xfrm flipH="1" flipV="1">
            <a:off x="5700663" y="4655547"/>
            <a:ext cx="691794" cy="1226406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173074" y="5046325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5" name="Straight Arrow Connector 144"/>
          <p:cNvCxnSpPr>
            <a:stCxn id="250" idx="2"/>
            <a:endCxn id="143" idx="0"/>
          </p:cNvCxnSpPr>
          <p:nvPr/>
        </p:nvCxnSpPr>
        <p:spPr>
          <a:xfrm flipH="1">
            <a:off x="7727072" y="3205179"/>
            <a:ext cx="296464" cy="1841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381982" y="433055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9" name="Straight Arrow Connector 148"/>
          <p:cNvCxnSpPr>
            <a:stCxn id="143" idx="2"/>
            <a:endCxn id="134" idx="3"/>
          </p:cNvCxnSpPr>
          <p:nvPr/>
        </p:nvCxnSpPr>
        <p:spPr>
          <a:xfrm flipH="1">
            <a:off x="6831038" y="5292546"/>
            <a:ext cx="896034" cy="712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226159" y="564393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143" idx="0"/>
            <a:endCxn id="128" idx="2"/>
          </p:cNvCxnSpPr>
          <p:nvPr/>
        </p:nvCxnSpPr>
        <p:spPr>
          <a:xfrm flipV="1">
            <a:off x="7727072" y="4283966"/>
            <a:ext cx="715304" cy="762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120007" y="457542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06513" y="717479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Test 1</a:t>
            </a:r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3914454" y="5034339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625066" y="3964113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Queue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4676456" y="3083959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7623426" y="2958958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4" name="Straight Arrow Connector 253"/>
          <p:cNvCxnSpPr>
            <a:stCxn id="117" idx="2"/>
            <a:endCxn id="250" idx="0"/>
          </p:cNvCxnSpPr>
          <p:nvPr/>
        </p:nvCxnSpPr>
        <p:spPr>
          <a:xfrm>
            <a:off x="6393594" y="2674346"/>
            <a:ext cx="1629942" cy="284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17" idx="2"/>
            <a:endCxn id="249" idx="0"/>
          </p:cNvCxnSpPr>
          <p:nvPr/>
        </p:nvCxnSpPr>
        <p:spPr>
          <a:xfrm flipH="1">
            <a:off x="5076566" y="2674346"/>
            <a:ext cx="1317028" cy="409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6" idx="2"/>
            <a:endCxn id="134" idx="1"/>
          </p:cNvCxnSpPr>
          <p:nvPr/>
        </p:nvCxnSpPr>
        <p:spPr>
          <a:xfrm>
            <a:off x="4429980" y="5280560"/>
            <a:ext cx="1523895" cy="724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4686729" y="55703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6938480" y="257196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169613" y="264217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6" name="Straight Arrow Connector 265"/>
          <p:cNvCxnSpPr>
            <a:stCxn id="249" idx="2"/>
            <a:endCxn id="242" idx="0"/>
          </p:cNvCxnSpPr>
          <p:nvPr/>
        </p:nvCxnSpPr>
        <p:spPr>
          <a:xfrm flipH="1">
            <a:off x="3909760" y="3330180"/>
            <a:ext cx="1166806" cy="633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4212404" y="3380197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0" name="Straight Arrow Connector 269"/>
          <p:cNvCxnSpPr>
            <a:stCxn id="249" idx="2"/>
            <a:endCxn id="236" idx="0"/>
          </p:cNvCxnSpPr>
          <p:nvPr/>
        </p:nvCxnSpPr>
        <p:spPr>
          <a:xfrm flipH="1">
            <a:off x="4429980" y="3330180"/>
            <a:ext cx="646586" cy="1704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400764" y="4256925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3" name="Straight Arrow Connector 272"/>
          <p:cNvCxnSpPr>
            <a:stCxn id="236" idx="0"/>
            <a:endCxn id="242" idx="2"/>
          </p:cNvCxnSpPr>
          <p:nvPr/>
        </p:nvCxnSpPr>
        <p:spPr>
          <a:xfrm flipH="1" flipV="1">
            <a:off x="3909760" y="4210334"/>
            <a:ext cx="520220" cy="82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3731230" y="4470966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900" y="1066800"/>
            <a:ext cx="2031325" cy="4093428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Throttle(object)</a:t>
            </a:r>
            <a:endParaRPr lang="en-US" sz="10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__init__(nm,quToCon)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closeNextSwitch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do(func, args)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moveSwitch(id,direction)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sendDirf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sendSnd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setBell(onOff)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setDirectin(direction)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setHorn(onOff)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setLights(onOff)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setMut(onOff)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setSpeed(speed)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setVirtSlot(virtSlot)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throwNextSwitch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F5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F6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bell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horn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mute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qitoCon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virtSlot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1240" y="421240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Throttle.py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282</Words>
  <Application>Microsoft Office PowerPoint</Application>
  <PresentationFormat>On-screen Show (4:3)</PresentationFormat>
  <Paragraphs>202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Scripting Design Diagrams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12</cp:revision>
  <dcterms:created xsi:type="dcterms:W3CDTF">2012-12-23T20:38:39Z</dcterms:created>
  <dcterms:modified xsi:type="dcterms:W3CDTF">2012-12-25T06:09:13Z</dcterms:modified>
</cp:coreProperties>
</file>