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8995" y="2657583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2419" y="30411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kkk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0549" y="2402440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kkk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689" y="787685"/>
            <a:ext cx="2185214" cy="240065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createMsgServerThread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(host,port,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85" y="3417868"/>
            <a:ext cx="2569934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__init__(host,port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29" y="5308314"/>
            <a:ext cx="2569934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__init__(host,prot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72354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MsgQuPump(Tread)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__init__(nm,sock,qu)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8329" y="2565114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765" y="277402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Usage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775755" y="123803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57975" y="2172985"/>
            <a:ext cx="126188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80883" y="2160999"/>
            <a:ext cx="126188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12373" y="416446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36688" y="3443557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3911825" y="148425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4021977" y="1484258"/>
            <a:ext cx="1966940" cy="68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37089" y="2472647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3129" y="288190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10019" y="16661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96649" y="168496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3106102" y="2407220"/>
            <a:ext cx="805723" cy="103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3106102" y="3689778"/>
            <a:ext cx="6518" cy="47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5722924" y="2419206"/>
            <a:ext cx="265993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568541" y="384253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4012866" y="3742862"/>
            <a:ext cx="1710058" cy="5447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34676" y="3974387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0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301413" y="2517171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92941" y="2525732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1"/>
            <a:endCxn id="89" idx="3"/>
          </p:cNvCxnSpPr>
          <p:nvPr/>
        </p:nvCxnSpPr>
        <p:spPr>
          <a:xfrm flipH="1">
            <a:off x="2716911" y="2284110"/>
            <a:ext cx="563972" cy="35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6619859" y="2296096"/>
            <a:ext cx="673082" cy="35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178</Words>
  <Application>Microsoft Office PowerPoint</Application>
  <PresentationFormat>On-screen Show 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</cp:revision>
  <dcterms:created xsi:type="dcterms:W3CDTF">2012-12-23T20:38:39Z</dcterms:created>
  <dcterms:modified xsi:type="dcterms:W3CDTF">2012-12-24T08:48:56Z</dcterms:modified>
</cp:coreProperties>
</file>