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53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29" r:id="rId37"/>
    <p:sldId id="325" r:id="rId38"/>
    <p:sldId id="326" r:id="rId39"/>
    <p:sldId id="314" r:id="rId40"/>
    <p:sldId id="324" r:id="rId41"/>
    <p:sldId id="327" r:id="rId42"/>
    <p:sldId id="330" r:id="rId43"/>
    <p:sldId id="331" r:id="rId44"/>
    <p:sldId id="328" r:id="rId45"/>
    <p:sldId id="332" r:id="rId46"/>
    <p:sldId id="333" r:id="rId47"/>
    <p:sldId id="337" r:id="rId48"/>
    <p:sldId id="334" r:id="rId49"/>
    <p:sldId id="335" r:id="rId50"/>
    <p:sldId id="336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notesViewPr>
    <p:cSldViewPr snapToGrid="0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4337" y="5284269"/>
            <a:ext cx="52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</a:t>
            </a:r>
            <a:r>
              <a:rPr lang="en-US" smtClean="0"/>
              <a:t>shown on the slides that follow.</a:t>
            </a:r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4279384" y="2662733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97</a:t>
            </a:r>
            <a:endParaRPr 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4066029" y="2990698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98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3852672" y="3443021"/>
            <a:ext cx="194925" cy="2154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800" smtClean="0"/>
              <a:t>99</a:t>
            </a:r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267454" y="5001159"/>
            <a:ext cx="311559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r>
              <a:rPr lang="en-US" sz="1000" smtClean="0"/>
              <a:t>97, 98, 99 are virtual sensors that mark the end of a siding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&lt;railroad&gt;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id="97"&gt;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id="98"&gt;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id="99"&gt;         &lt;!-- dummy section at end of siding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id="10"&gt;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id="16"&gt;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id="18"&gt;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id="19"&gt;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id="18"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id="20"&gt;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id="9"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id="21"&gt;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id="22"&gt;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id="23"&gt;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id="24"&gt;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id="20"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id="25"&gt;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&lt;section id="26"&gt;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1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section id="27"&gt;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&lt;sensor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&lt;switch id="7"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&lt;blocking id="26"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&lt;/section&gt;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&lt;/section-list&gt;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&lt;switch-list&gt;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"1"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 id = "4"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 id = "3"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"2" type = "crossover"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"16"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"15"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"4"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"12"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"5" state="thrown"&gt;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"11"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"13"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421" y="798786"/>
            <a:ext cx="77461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switch id = "6"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"25" /&gt;                &lt;!-- Not a mistake --&gt;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"24"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&lt;switch id = "7" state="closed"&gt;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&lt;narrow-end id = "23"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&lt;closed-end id = "26" /&gt;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   &lt;thrown-end id = "25" /&gt;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   &lt;/switch&gt;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   &lt;/switch-list&gt;   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&lt;/railroad&gt;</a:t>
            </a: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 smtClean="0">
              <a:latin typeface="Courier New" pitchFamily="49" charset="0"/>
              <a:cs typeface="Courier New" pitchFamily="49" charset="0"/>
            </a:endParaRPr>
          </a:p>
          <a:p>
            <a:endParaRPr lang="en-US" sz="11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23" y="6045196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4409722" y="5520267"/>
            <a:ext cx="2410178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4472</Words>
  <Application>Microsoft Office PowerPoint</Application>
  <PresentationFormat>On-screen Show (4:3)</PresentationFormat>
  <Paragraphs>1141</Paragraphs>
  <Slides>51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235</cp:revision>
  <dcterms:created xsi:type="dcterms:W3CDTF">2011-04-01T19:19:22Z</dcterms:created>
  <dcterms:modified xsi:type="dcterms:W3CDTF">2012-07-05T22:07:03Z</dcterms:modified>
</cp:coreProperties>
</file>