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8995" y="2657583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2419" y="30411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0549" y="2402440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kkk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689" y="787685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85" y="3417868"/>
            <a:ext cx="2569934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29" y="5308314"/>
            <a:ext cx="2569934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MsgQuPump(Tread)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3384" y="2527443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MsgQuPump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26136" y="4493234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6164718" y="3380198"/>
            <a:ext cx="349098" cy="1113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621" y="3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3216" y="537167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8850" y="5431607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6164718" y="4739455"/>
            <a:ext cx="1577080" cy="63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4748127" y="4739455"/>
            <a:ext cx="1416591" cy="692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2455" y="482543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5910" y="49367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8329" y="2565114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</a:t>
            </a:r>
            <a:r>
              <a:rPr lang="en-US" smtClean="0"/>
              <a:t>sage for</a:t>
            </a:r>
          </a:p>
          <a:p>
            <a:pPr algn="ctr"/>
            <a:r>
              <a:rPr lang="en-US" smtClean="0"/>
              <a:t>MsgServerThread and MsgSocket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74487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85336" y="1679825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08244" y="166783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9734" y="367130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049" y="2950397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11703" y="300348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1939186" y="99109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991098"/>
            <a:ext cx="1966940" cy="68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64450" y="1979487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38874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11729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24010" y="11918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1133463" y="1914060"/>
            <a:ext cx="805723" cy="103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1133463" y="3196618"/>
            <a:ext cx="6518" cy="47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750285" y="1926046"/>
            <a:ext cx="265993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5902" y="3349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040227" y="3249702"/>
            <a:ext cx="1710058" cy="5447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62037" y="3481227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28774" y="2024011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20302" y="2032572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1"/>
            <a:endCxn id="89" idx="3"/>
          </p:cNvCxnSpPr>
          <p:nvPr/>
        </p:nvCxnSpPr>
        <p:spPr>
          <a:xfrm flipH="1">
            <a:off x="744272" y="1790950"/>
            <a:ext cx="563972" cy="35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4647220" y="1802936"/>
            <a:ext cx="673082" cy="35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30931" y="3195262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2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239839" y="383568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8356" y="3561708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6732282" y="3684819"/>
            <a:ext cx="826074" cy="273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347681" y="455316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4786263" y="4081907"/>
            <a:ext cx="1699798" cy="471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27835" y="393328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469313" y="512680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117" idx="2"/>
            <a:endCxn id="128" idx="0"/>
          </p:cNvCxnSpPr>
          <p:nvPr/>
        </p:nvCxnSpPr>
        <p:spPr>
          <a:xfrm>
            <a:off x="6486061" y="4081907"/>
            <a:ext cx="1267946" cy="1044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157662" y="435281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090845" y="587168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5529427" y="4081907"/>
            <a:ext cx="956634" cy="178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04553" y="534769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4786263" y="4799386"/>
            <a:ext cx="743164" cy="10722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90880" y="6464159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486061" y="4081907"/>
            <a:ext cx="1043401" cy="238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590872" y="538879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1"/>
            <a:endCxn id="134" idx="3"/>
          </p:cNvCxnSpPr>
          <p:nvPr/>
        </p:nvCxnSpPr>
        <p:spPr>
          <a:xfrm flipH="1" flipV="1">
            <a:off x="5968008" y="5994792"/>
            <a:ext cx="1122872" cy="59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034356" y="622956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529462" y="5373026"/>
            <a:ext cx="224545" cy="1091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616574" y="591106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513" y="71747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206</Words>
  <Application>Microsoft Office PowerPoint</Application>
  <PresentationFormat>On-screen Show 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7</cp:revision>
  <dcterms:created xsi:type="dcterms:W3CDTF">2012-12-23T20:38:39Z</dcterms:created>
  <dcterms:modified xsi:type="dcterms:W3CDTF">2012-12-24T21:19:27Z</dcterms:modified>
</cp:coreProperties>
</file>