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3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29" r:id="rId37"/>
    <p:sldId id="325" r:id="rId38"/>
    <p:sldId id="326" r:id="rId39"/>
    <p:sldId id="314" r:id="rId40"/>
    <p:sldId id="324" r:id="rId41"/>
    <p:sldId id="327" r:id="rId42"/>
    <p:sldId id="330" r:id="rId43"/>
    <p:sldId id="331" r:id="rId44"/>
    <p:sldId id="328" r:id="rId45"/>
    <p:sldId id="332" r:id="rId46"/>
    <p:sldId id="333" r:id="rId47"/>
    <p:sldId id="337" r:id="rId48"/>
    <p:sldId id="334" r:id="rId49"/>
    <p:sldId id="335" r:id="rId50"/>
    <p:sldId id="336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</a:t>
            </a:r>
            <a:r>
              <a:rPr lang="en-US" smtClean="0"/>
              <a:t>shown on the slides that follow.</a:t>
            </a:r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23" y="6045196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4409722" y="5520267"/>
            <a:ext cx="2410178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</a:t>
            </a:r>
            <a:r>
              <a:rPr lang="en-US" sz="1100" smtClean="0"/>
              <a:t>enter/putSwitchState</a:t>
            </a:r>
            <a:endParaRPr lang="en-US" sz="1100" smtClean="0"/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</a:t>
            </a:r>
            <a:r>
              <a:rPr lang="en-US" sz="1100" smtClean="0"/>
              <a:t>nop</a:t>
            </a:r>
            <a:r>
              <a:rPr lang="en-US" sz="1100" smtClean="0"/>
              <a:t>.</a:t>
            </a:r>
            <a:r>
              <a:rPr lang="en-US" sz="1100" smtClean="0"/>
              <a:t>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</a:t>
            </a:r>
            <a:r>
              <a:rPr lang="en-US" sz="1100" smtClean="0"/>
              <a:t>enter/putSwitchState</a:t>
            </a:r>
          </a:p>
          <a:p>
            <a:r>
              <a:rPr lang="en-US" sz="1100" smtClean="0"/>
              <a:t>If </a:t>
            </a:r>
            <a:r>
              <a:rPr lang="en-US" sz="1100" smtClean="0"/>
              <a:t>switch </a:t>
            </a:r>
            <a:r>
              <a:rPr lang="en-US" sz="1100" smtClean="0"/>
              <a:t>Closed/Begin Close, </a:t>
            </a:r>
            <a:r>
              <a:rPr lang="en-US" sz="1100" smtClean="0"/>
              <a:t>then close swithch is </a:t>
            </a:r>
            <a:r>
              <a:rPr lang="en-US" sz="1100" smtClean="0"/>
              <a:t>a </a:t>
            </a:r>
            <a:r>
              <a:rPr lang="en-US" sz="1100" smtClean="0"/>
              <a:t>nop.</a:t>
            </a:r>
          </a:p>
          <a:p>
            <a:r>
              <a:rPr lang="en-US" sz="1100" smtClean="0"/>
              <a:t>If </a:t>
            </a:r>
            <a:r>
              <a:rPr lang="en-US" sz="1100" smtClean="0"/>
              <a:t>switch </a:t>
            </a:r>
            <a:r>
              <a:rPr lang="en-US" sz="1100" smtClean="0"/>
              <a:t>Thrown/Begin Throw, </a:t>
            </a:r>
            <a:r>
              <a:rPr lang="en-US" sz="1100" smtClean="0"/>
              <a:t>then </a:t>
            </a:r>
            <a:r>
              <a:rPr lang="en-US" sz="1100" smtClean="0"/>
              <a:t>throw swithch </a:t>
            </a:r>
            <a:r>
              <a:rPr lang="en-US" sz="1100" smtClean="0"/>
              <a:t>is a </a:t>
            </a:r>
            <a:r>
              <a:rPr lang="en-US" sz="1100" smtClean="0"/>
              <a:t>nop</a:t>
            </a:r>
            <a:r>
              <a:rPr lang="en-US" sz="1100" smtClean="0"/>
              <a:t>.</a:t>
            </a:r>
            <a:endParaRPr lang="en-US" sz="110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</a:t>
            </a:r>
            <a:r>
              <a:rPr lang="en-US" sz="1100" smtClean="0"/>
              <a:t>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</a:t>
            </a:r>
            <a:r>
              <a:rPr lang="en-US" sz="1100" smtClean="0"/>
              <a:t>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4520</Words>
  <Application>Microsoft Office PowerPoint</Application>
  <PresentationFormat>On-screen Show (4:3)</PresentationFormat>
  <Paragraphs>1145</Paragraphs>
  <Slides>51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236</cp:revision>
  <dcterms:created xsi:type="dcterms:W3CDTF">2011-04-01T19:19:22Z</dcterms:created>
  <dcterms:modified xsi:type="dcterms:W3CDTF">2012-07-05T23:18:14Z</dcterms:modified>
</cp:coreProperties>
</file>