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58" r:id="rId7"/>
    <p:sldId id="260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794537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V="1">
            <a:off x="7132082" y="3061693"/>
            <a:ext cx="69523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2523" y="3300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5121" y="42144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04199" y="259286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7325" y="1363383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9309" y="20740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inQuList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650699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V="1">
            <a:off x="7368387" y="4140480"/>
            <a:ext cx="151717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357921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837" y="5869971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3381" y="542822"/>
            <a:ext cx="1954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9907" y="4712418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943" y="220380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202" y="531345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7703" y="6611779"/>
            <a:ext cx="87716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800" y="2696971"/>
            <a:ext cx="800219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9552" y="252230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put(AddInQuMsg)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put(RemoveInQuMsg)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put(AddInterestMsg)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put(RemoveInterestMsg)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6810" y="3936719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msgInternalPump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0977" y="4196998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1976285" y="6116192"/>
            <a:ext cx="2156550" cy="49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132835" y="4443219"/>
            <a:ext cx="872836" cy="1426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846961" y="4958639"/>
            <a:ext cx="1285874" cy="91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1986224" y="4182940"/>
            <a:ext cx="860737" cy="52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579910" y="2943192"/>
            <a:ext cx="1406314" cy="99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" idx="2"/>
            <a:endCxn id="25" idx="0"/>
          </p:cNvCxnSpPr>
          <p:nvPr/>
        </p:nvCxnSpPr>
        <p:spPr>
          <a:xfrm>
            <a:off x="4682611" y="3023672"/>
            <a:ext cx="323060" cy="1173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6" idx="0"/>
          </p:cNvCxnSpPr>
          <p:nvPr/>
        </p:nvCxnSpPr>
        <p:spPr>
          <a:xfrm flipH="1">
            <a:off x="579910" y="2018516"/>
            <a:ext cx="395443" cy="67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2754" y="1660992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299" y="177229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0012" y="266614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5557" y="2777451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H="1" flipV="1">
            <a:off x="579910" y="2943192"/>
            <a:ext cx="779818" cy="23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1359728" y="5559676"/>
            <a:ext cx="616557" cy="1052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 i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7970" y="53597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 j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traight Arrow Connector 55"/>
          <p:cNvCxnSpPr>
            <a:stCxn id="54" idx="2"/>
            <a:endCxn id="45" idx="0"/>
          </p:cNvCxnSpPr>
          <p:nvPr/>
        </p:nvCxnSpPr>
        <p:spPr>
          <a:xfrm flipH="1">
            <a:off x="4787066" y="782193"/>
            <a:ext cx="759486" cy="188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975353" y="441430"/>
            <a:ext cx="627636" cy="133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975353" y="2018516"/>
            <a:ext cx="4030318" cy="217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37709" y="42672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094235" y="525180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071976" y="627751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7894" y="48014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98999" y="347437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modify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33646" y="32671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630222" y="1013721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init(nm,msgSocket,quList)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589</Words>
  <Application>Microsoft Office PowerPoint</Application>
  <PresentationFormat>On-screen Show (4:3)</PresentationFormat>
  <Paragraphs>451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27</cp:revision>
  <dcterms:created xsi:type="dcterms:W3CDTF">2012-12-23T20:38:39Z</dcterms:created>
  <dcterms:modified xsi:type="dcterms:W3CDTF">2013-01-02T04:58:21Z</dcterms:modified>
</cp:coreProperties>
</file>