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03" autoAdjust="0"/>
    <p:restoredTop sz="94660"/>
  </p:normalViewPr>
  <p:slideViewPr>
    <p:cSldViewPr snapToGrid="0">
      <p:cViewPr>
        <p:scale>
          <a:sx n="120" d="100"/>
          <a:sy n="120" d="100"/>
        </p:scale>
        <p:origin x="-123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3120-0EED-4B2E-B277-FBCB29970201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446005" y="241357"/>
            <a:ext cx="8314384" cy="6400800"/>
            <a:chOff x="556841" y="222885"/>
            <a:chExt cx="8314384" cy="6400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8645" y="222885"/>
              <a:ext cx="8282580" cy="6400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pic>
        <p:sp>
          <p:nvSpPr>
            <p:cNvPr id="5" name="TextBox 4"/>
            <p:cNvSpPr txBox="1"/>
            <p:nvPr/>
          </p:nvSpPr>
          <p:spPr>
            <a:xfrm>
              <a:off x="4115186" y="4061065"/>
              <a:ext cx="143629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</a:t>
              </a:r>
              <a:endParaRPr lang="en-US" sz="8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46896" y="1773476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12</a:t>
              </a:r>
              <a:endParaRPr lang="en-US" sz="8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52901" y="2006599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11</a:t>
              </a:r>
              <a:endParaRPr lang="en-US" sz="8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16136" y="3404438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10</a:t>
              </a:r>
              <a:endParaRPr lang="en-US" sz="8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26713" y="3310014"/>
              <a:ext cx="143629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/>
                <a:t>9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6369" y="4734749"/>
              <a:ext cx="143629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/>
                <a:t>7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66689" y="4506163"/>
              <a:ext cx="143629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/>
                <a:t>6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2629" y="4498177"/>
              <a:ext cx="143629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5</a:t>
              </a:r>
              <a:endParaRPr lang="en-US" sz="8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09795" y="4270741"/>
              <a:ext cx="143629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4</a:t>
              </a:r>
              <a:endParaRPr lang="en-US" sz="8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7741" y="4290929"/>
              <a:ext cx="143629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/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99574" y="4042218"/>
              <a:ext cx="143629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/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9473" y="1121578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23</a:t>
              </a:r>
              <a:endParaRPr lang="en-US" sz="8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4979" y="2393497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22</a:t>
              </a:r>
              <a:endParaRPr lang="en-US" sz="8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6071" y="2214934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21</a:t>
              </a:r>
              <a:endParaRPr lang="en-US" sz="8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91990" y="2654473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20</a:t>
              </a:r>
              <a:endParaRPr lang="en-US" sz="8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14460" y="2574807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19</a:t>
              </a:r>
              <a:endParaRPr lang="en-US" sz="8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60035" y="2231416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18</a:t>
              </a:r>
              <a:endParaRPr lang="en-US" sz="8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78161" y="2374267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17</a:t>
              </a:r>
              <a:endParaRPr lang="en-US" sz="8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19426" y="2149706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16</a:t>
              </a:r>
              <a:endParaRPr lang="en-US" sz="8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12630" y="1899271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15</a:t>
              </a:r>
              <a:endParaRPr lang="en-US" sz="8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52170" y="1986156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14</a:t>
              </a:r>
              <a:endParaRPr lang="en-US" sz="8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54725" y="1774052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13</a:t>
              </a:r>
              <a:endParaRPr lang="en-US" sz="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67572" y="670665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30</a:t>
              </a:r>
              <a:endParaRPr lang="en-US" sz="8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53907" y="739343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29</a:t>
              </a:r>
              <a:endParaRPr lang="en-US" sz="8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62242" y="6181397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28</a:t>
              </a:r>
              <a:endParaRPr lang="en-US" sz="8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78678" y="753079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27</a:t>
              </a:r>
              <a:endParaRPr lang="en-US" sz="8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83115" y="698137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26</a:t>
              </a:r>
              <a:endParaRPr lang="en-US" sz="8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43035" y="816263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25</a:t>
              </a:r>
              <a:endParaRPr lang="en-US" sz="8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28196" y="678907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24</a:t>
              </a:r>
              <a:endParaRPr lang="en-US" sz="8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29019" y="4115559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39</a:t>
              </a:r>
              <a:endParaRPr lang="en-US" sz="8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99904" y="3566134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38</a:t>
              </a:r>
              <a:endParaRPr lang="en-US" sz="8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75720" y="3519433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37</a:t>
              </a:r>
              <a:endParaRPr lang="en-US" sz="8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96054" y="2953526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36</a:t>
              </a:r>
              <a:endParaRPr lang="en-US" sz="8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72667" y="6178650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35</a:t>
              </a:r>
              <a:endParaRPr lang="en-US" sz="8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60341" y="2209055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34</a:t>
              </a:r>
              <a:endParaRPr lang="en-US" sz="8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22985" y="1173389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33</a:t>
              </a:r>
              <a:endParaRPr lang="en-US" sz="8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51043" y="739343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32</a:t>
              </a:r>
              <a:endParaRPr lang="en-US" sz="8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81308" y="799780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31</a:t>
              </a:r>
              <a:endParaRPr lang="en-US" sz="8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76574" y="4714944"/>
              <a:ext cx="143629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8</a:t>
              </a:r>
              <a:endParaRPr lang="en-US" sz="8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719157" y="1807975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49</a:t>
              </a:r>
              <a:endParaRPr lang="en-US" sz="8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09836" y="3846341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48</a:t>
              </a:r>
              <a:endParaRPr lang="en-US" sz="8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12066" y="4162260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47</a:t>
              </a:r>
              <a:endParaRPr lang="en-US" sz="8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96124" y="4206214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46</a:t>
              </a:r>
              <a:endParaRPr lang="en-US" sz="8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75250" y="4604548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45</a:t>
              </a:r>
              <a:endParaRPr lang="en-US" sz="8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42825" y="4846294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44</a:t>
              </a:r>
              <a:endParaRPr lang="en-US" sz="8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5020" y="5821524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43</a:t>
              </a:r>
              <a:endParaRPr lang="en-US" sz="8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175180" y="5725374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42</a:t>
              </a:r>
              <a:endParaRPr lang="en-US" sz="8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252971" y="4805088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41</a:t>
              </a:r>
              <a:endParaRPr lang="en-US" sz="8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418803" y="4807835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40</a:t>
              </a:r>
              <a:endParaRPr lang="en-US" sz="8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74404" y="3423284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59</a:t>
              </a:r>
              <a:endParaRPr lang="en-US" sz="8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9184" y="2980997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58</a:t>
              </a:r>
              <a:endParaRPr lang="en-US" sz="8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367759" y="2860123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57</a:t>
              </a:r>
              <a:endParaRPr lang="en-US" sz="8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30333" y="2607388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56</a:t>
              </a:r>
              <a:endParaRPr lang="en-US" sz="8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14390" y="2379377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55</a:t>
              </a:r>
              <a:endParaRPr lang="en-US" sz="8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11103" y="1871159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54</a:t>
              </a:r>
              <a:endParaRPr lang="en-US" sz="8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41298" y="1676113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53</a:t>
              </a:r>
              <a:endParaRPr lang="en-US" sz="8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911596" y="1546998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52</a:t>
              </a:r>
              <a:endParaRPr lang="en-US" sz="8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17654" y="1434366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51</a:t>
              </a:r>
              <a:endParaRPr lang="en-US" sz="8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58227" y="1494803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50</a:t>
              </a:r>
              <a:endParaRPr lang="en-US" sz="8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645265" y="1552492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6</a:t>
              </a:r>
              <a:r>
                <a:rPr lang="en-US" sz="800"/>
                <a:t>9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84289" y="1711825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68</a:t>
              </a:r>
              <a:endParaRPr lang="en-US" sz="8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38104" y="3700744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6</a:t>
              </a:r>
              <a:r>
                <a:rPr lang="en-US" sz="800"/>
                <a:t>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933714" y="4033146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6</a:t>
              </a:r>
              <a:r>
                <a:rPr lang="en-US" sz="800"/>
                <a:t>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58978" y="4555099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6</a:t>
              </a:r>
              <a:r>
                <a:rPr lang="en-US" sz="800"/>
                <a:t>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93587" y="4516640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6</a:t>
              </a:r>
              <a:r>
                <a:rPr lang="en-US" sz="800"/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370506" y="5722627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6</a:t>
              </a:r>
              <a:r>
                <a:rPr lang="en-US" sz="800"/>
                <a:t>3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74427" y="5272099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6</a:t>
              </a:r>
              <a:r>
                <a:rPr lang="en-US" sz="800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44209" y="4046881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6</a:t>
              </a:r>
              <a:r>
                <a:rPr lang="en-US" sz="800"/>
                <a:t>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95301" y="4008422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/>
                <a:t>6</a:t>
              </a:r>
              <a:r>
                <a:rPr lang="en-US" sz="800" smtClean="0"/>
                <a:t>0</a:t>
              </a:r>
              <a:endParaRPr lang="en-US" sz="8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609506" y="5167708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79</a:t>
              </a:r>
              <a:endParaRPr 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00185" y="3450755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78</a:t>
              </a:r>
              <a:endParaRPr lang="en-US" sz="8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095514" y="1788745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77</a:t>
              </a:r>
              <a:endParaRPr lang="en-US" sz="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70813" y="1148665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76</a:t>
              </a:r>
              <a:endParaRPr lang="en-US" sz="8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568112" y="1093722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75</a:t>
              </a:r>
              <a:endParaRPr lang="en-US" sz="80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70859" y="964608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74</a:t>
              </a:r>
              <a:endParaRPr lang="en-US" sz="8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925332" y="1074493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73</a:t>
              </a:r>
              <a:endParaRPr lang="en-US" sz="80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97321" y="937136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72</a:t>
              </a:r>
              <a:endParaRPr lang="en-US" sz="8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26552" y="1071745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71</a:t>
              </a:r>
              <a:endParaRPr lang="en-US" sz="80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123265" y="975596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70</a:t>
              </a:r>
              <a:endParaRPr lang="en-US" sz="80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67266" y="662424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8</a:t>
              </a:r>
              <a:r>
                <a:rPr lang="en-US" sz="800"/>
                <a:t>9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8645" y="1703584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8</a:t>
              </a:r>
              <a:r>
                <a:rPr lang="en-US" sz="800"/>
                <a:t>8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83441" y="2785951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8</a:t>
              </a:r>
              <a:r>
                <a:rPr lang="en-US" sz="800"/>
                <a:t>7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30333" y="6184144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8</a:t>
              </a:r>
              <a:r>
                <a:rPr lang="en-US" sz="800"/>
                <a:t>6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66186" y="3417790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8</a:t>
              </a:r>
              <a:r>
                <a:rPr lang="en-US" sz="800"/>
                <a:t>5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19485" y="2794192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8</a:t>
              </a:r>
              <a:r>
                <a:rPr lang="en-US" sz="800"/>
                <a:t>4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56841" y="2788698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8</a:t>
              </a:r>
              <a:r>
                <a:rPr lang="en-US" sz="800"/>
                <a:t>3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88645" y="4538617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8</a:t>
              </a:r>
              <a:r>
                <a:rPr lang="en-US" sz="800"/>
                <a:t>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447379" y="6164914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8</a:t>
              </a:r>
              <a:r>
                <a:rPr lang="en-US" sz="800"/>
                <a:t>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224955" y="6274799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/>
                <a:t>8</a:t>
              </a:r>
              <a:r>
                <a:rPr lang="en-US" sz="800" smtClean="0"/>
                <a:t>0</a:t>
              </a:r>
              <a:endParaRPr lang="en-US" sz="80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035264" y="6175903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99</a:t>
              </a:r>
              <a:endParaRPr lang="en-US" sz="80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529559" y="3162307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98</a:t>
              </a:r>
              <a:endParaRPr lang="en-US" sz="80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16927" y="2291469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97</a:t>
              </a:r>
              <a:endParaRPr lang="en-US" sz="80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51536" y="2188820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96</a:t>
              </a:r>
              <a:endParaRPr lang="en-US" sz="80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232870" y="854723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95</a:t>
              </a:r>
              <a:endParaRPr lang="en-US" sz="80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011146" y="610229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94</a:t>
              </a:r>
              <a:endParaRPr lang="en-US" sz="80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106642" y="571769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93</a:t>
              </a:r>
              <a:endParaRPr lang="en-US" sz="80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980321" y="656930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92</a:t>
              </a:r>
              <a:endParaRPr lang="en-US" sz="80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917137" y="544298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91</a:t>
              </a:r>
              <a:endParaRPr lang="en-US" sz="80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147989" y="563527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90</a:t>
              </a:r>
              <a:endParaRPr lang="en-US" sz="80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191850" y="2557940"/>
              <a:ext cx="246221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109</a:t>
              </a:r>
              <a:endParaRPr lang="en-US" sz="80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353977" y="1283274"/>
              <a:ext cx="246221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108</a:t>
              </a:r>
              <a:endParaRPr lang="en-US" sz="8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67689" y="1450849"/>
              <a:ext cx="246221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107</a:t>
              </a:r>
              <a:endParaRPr lang="en-US" sz="80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721951" y="2096423"/>
              <a:ext cx="246221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106</a:t>
              </a:r>
              <a:endParaRPr lang="en-US" sz="80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070438" y="2527721"/>
              <a:ext cx="246221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105</a:t>
              </a:r>
              <a:endParaRPr lang="en-US" sz="80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296100" y="2950779"/>
              <a:ext cx="246221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104</a:t>
              </a:r>
              <a:endParaRPr lang="en-US" sz="80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628502" y="3382077"/>
              <a:ext cx="246221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103</a:t>
              </a:r>
              <a:endParaRPr lang="en-US" sz="80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870249" y="3994686"/>
              <a:ext cx="246221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102</a:t>
              </a:r>
              <a:endParaRPr lang="en-US" sz="80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26342" y="6140190"/>
              <a:ext cx="246221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101</a:t>
              </a:r>
              <a:endParaRPr lang="en-US" sz="80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213640" y="6027558"/>
              <a:ext cx="246221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100</a:t>
              </a:r>
              <a:endParaRPr lang="en-US" sz="80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752216" y="1291515"/>
              <a:ext cx="246221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112</a:t>
              </a:r>
              <a:endParaRPr lang="en-US" sz="80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425309" y="1829952"/>
              <a:ext cx="246221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111</a:t>
              </a:r>
              <a:endParaRPr lang="en-US" sz="80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917091" y="2450802"/>
              <a:ext cx="246221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110</a:t>
              </a:r>
              <a:endParaRPr lang="en-US" sz="80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404760" y="2563434"/>
              <a:ext cx="246221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113</a:t>
              </a:r>
              <a:endParaRPr lang="en-US" sz="80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639127" y="3398981"/>
              <a:ext cx="1813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/>
                <a:t>Section Numbers</a:t>
              </a:r>
              <a:endParaRPr 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220" y="244433"/>
            <a:ext cx="8282580" cy="6400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  <p:sp>
        <p:nvSpPr>
          <p:cNvPr id="234" name="TextBox 233"/>
          <p:cNvSpPr txBox="1"/>
          <p:nvPr/>
        </p:nvSpPr>
        <p:spPr>
          <a:xfrm>
            <a:off x="525247" y="1294258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111</a:t>
            </a:r>
            <a:endParaRPr lang="en-US" sz="800"/>
          </a:p>
        </p:txBody>
      </p:sp>
      <p:sp>
        <p:nvSpPr>
          <p:cNvPr id="235" name="TextBox 234"/>
          <p:cNvSpPr txBox="1"/>
          <p:nvPr/>
        </p:nvSpPr>
        <p:spPr>
          <a:xfrm>
            <a:off x="791967" y="1778668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112</a:t>
            </a:r>
            <a:endParaRPr lang="en-US" sz="800"/>
          </a:p>
        </p:txBody>
      </p:sp>
      <p:sp>
        <p:nvSpPr>
          <p:cNvPr id="236" name="TextBox 235"/>
          <p:cNvSpPr txBox="1"/>
          <p:nvPr/>
        </p:nvSpPr>
        <p:spPr>
          <a:xfrm>
            <a:off x="944479" y="2440088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114</a:t>
            </a:r>
            <a:endParaRPr lang="en-US" sz="800"/>
          </a:p>
        </p:txBody>
      </p:sp>
      <p:sp>
        <p:nvSpPr>
          <p:cNvPr id="237" name="TextBox 236"/>
          <p:cNvSpPr txBox="1"/>
          <p:nvPr/>
        </p:nvSpPr>
        <p:spPr>
          <a:xfrm>
            <a:off x="282984" y="2275818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113</a:t>
            </a:r>
            <a:endParaRPr lang="en-US" sz="800"/>
          </a:p>
        </p:txBody>
      </p:sp>
      <p:sp>
        <p:nvSpPr>
          <p:cNvPr id="238" name="TextBox 237"/>
          <p:cNvSpPr txBox="1"/>
          <p:nvPr/>
        </p:nvSpPr>
        <p:spPr>
          <a:xfrm>
            <a:off x="783089" y="2642739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115</a:t>
            </a:r>
            <a:endParaRPr lang="en-US" sz="800"/>
          </a:p>
        </p:txBody>
      </p:sp>
      <p:sp>
        <p:nvSpPr>
          <p:cNvPr id="239" name="TextBox 238"/>
          <p:cNvSpPr txBox="1"/>
          <p:nvPr/>
        </p:nvSpPr>
        <p:spPr>
          <a:xfrm>
            <a:off x="284816" y="2990416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117</a:t>
            </a:r>
            <a:endParaRPr lang="en-US" sz="800"/>
          </a:p>
        </p:txBody>
      </p:sp>
      <p:sp>
        <p:nvSpPr>
          <p:cNvPr id="240" name="TextBox 239"/>
          <p:cNvSpPr txBox="1"/>
          <p:nvPr/>
        </p:nvSpPr>
        <p:spPr>
          <a:xfrm>
            <a:off x="785870" y="3233615"/>
            <a:ext cx="297517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1180</a:t>
            </a:r>
            <a:endParaRPr lang="en-US" sz="800"/>
          </a:p>
        </p:txBody>
      </p:sp>
      <p:sp>
        <p:nvSpPr>
          <p:cNvPr id="241" name="TextBox 240"/>
          <p:cNvSpPr txBox="1"/>
          <p:nvPr/>
        </p:nvSpPr>
        <p:spPr>
          <a:xfrm>
            <a:off x="894394" y="3879581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161</a:t>
            </a:r>
            <a:endParaRPr lang="en-US" sz="800"/>
          </a:p>
        </p:txBody>
      </p:sp>
      <p:sp>
        <p:nvSpPr>
          <p:cNvPr id="242" name="TextBox 241"/>
          <p:cNvSpPr txBox="1"/>
          <p:nvPr/>
        </p:nvSpPr>
        <p:spPr>
          <a:xfrm>
            <a:off x="405568" y="3898811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162</a:t>
            </a:r>
            <a:endParaRPr lang="en-US" sz="800"/>
          </a:p>
        </p:txBody>
      </p:sp>
      <p:sp>
        <p:nvSpPr>
          <p:cNvPr id="243" name="TextBox 242"/>
          <p:cNvSpPr txBox="1"/>
          <p:nvPr/>
        </p:nvSpPr>
        <p:spPr>
          <a:xfrm>
            <a:off x="809723" y="4485423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163</a:t>
            </a:r>
            <a:endParaRPr lang="en-US" sz="800"/>
          </a:p>
        </p:txBody>
      </p:sp>
      <p:sp>
        <p:nvSpPr>
          <p:cNvPr id="244" name="TextBox 243"/>
          <p:cNvSpPr txBox="1"/>
          <p:nvPr/>
        </p:nvSpPr>
        <p:spPr>
          <a:xfrm>
            <a:off x="500947" y="4975393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165</a:t>
            </a:r>
            <a:endParaRPr lang="en-US" sz="800"/>
          </a:p>
        </p:txBody>
      </p:sp>
      <p:sp>
        <p:nvSpPr>
          <p:cNvPr id="245" name="TextBox 244"/>
          <p:cNvSpPr txBox="1"/>
          <p:nvPr/>
        </p:nvSpPr>
        <p:spPr>
          <a:xfrm>
            <a:off x="1530852" y="6047263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175</a:t>
            </a:r>
            <a:endParaRPr lang="en-US" sz="800"/>
          </a:p>
        </p:txBody>
      </p:sp>
      <p:sp>
        <p:nvSpPr>
          <p:cNvPr id="246" name="TextBox 245"/>
          <p:cNvSpPr txBox="1"/>
          <p:nvPr/>
        </p:nvSpPr>
        <p:spPr>
          <a:xfrm>
            <a:off x="1533599" y="6474777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176</a:t>
            </a:r>
            <a:endParaRPr lang="en-US" sz="800"/>
          </a:p>
        </p:txBody>
      </p:sp>
      <p:sp>
        <p:nvSpPr>
          <p:cNvPr id="247" name="TextBox 246"/>
          <p:cNvSpPr txBox="1"/>
          <p:nvPr/>
        </p:nvSpPr>
        <p:spPr>
          <a:xfrm>
            <a:off x="1634662" y="2516337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142</a:t>
            </a:r>
            <a:endParaRPr lang="en-US" sz="800"/>
          </a:p>
        </p:txBody>
      </p:sp>
      <p:sp>
        <p:nvSpPr>
          <p:cNvPr id="248" name="TextBox 247"/>
          <p:cNvSpPr txBox="1"/>
          <p:nvPr/>
        </p:nvSpPr>
        <p:spPr>
          <a:xfrm>
            <a:off x="4522740" y="772985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138</a:t>
            </a:r>
            <a:endParaRPr lang="en-US" sz="800"/>
          </a:p>
        </p:txBody>
      </p:sp>
      <p:sp>
        <p:nvSpPr>
          <p:cNvPr id="249" name="TextBox 248"/>
          <p:cNvSpPr txBox="1"/>
          <p:nvPr/>
        </p:nvSpPr>
        <p:spPr>
          <a:xfrm>
            <a:off x="4016999" y="489831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131</a:t>
            </a:r>
            <a:endParaRPr lang="en-US" sz="800"/>
          </a:p>
        </p:txBody>
      </p:sp>
      <p:sp>
        <p:nvSpPr>
          <p:cNvPr id="250" name="TextBox 249"/>
          <p:cNvSpPr txBox="1"/>
          <p:nvPr/>
        </p:nvSpPr>
        <p:spPr>
          <a:xfrm>
            <a:off x="3954452" y="1122105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134</a:t>
            </a:r>
            <a:endParaRPr lang="en-US" sz="800"/>
          </a:p>
        </p:txBody>
      </p:sp>
      <p:sp>
        <p:nvSpPr>
          <p:cNvPr id="251" name="TextBox 250"/>
          <p:cNvSpPr txBox="1"/>
          <p:nvPr/>
        </p:nvSpPr>
        <p:spPr>
          <a:xfrm>
            <a:off x="3956563" y="932118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133</a:t>
            </a:r>
            <a:endParaRPr lang="en-US" sz="800"/>
          </a:p>
        </p:txBody>
      </p:sp>
      <p:sp>
        <p:nvSpPr>
          <p:cNvPr id="252" name="TextBox 251"/>
          <p:cNvSpPr txBox="1"/>
          <p:nvPr/>
        </p:nvSpPr>
        <p:spPr>
          <a:xfrm>
            <a:off x="3401373" y="819485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128</a:t>
            </a:r>
            <a:endParaRPr lang="en-US" sz="800"/>
          </a:p>
        </p:txBody>
      </p:sp>
      <p:sp>
        <p:nvSpPr>
          <p:cNvPr id="253" name="TextBox 252"/>
          <p:cNvSpPr txBox="1"/>
          <p:nvPr/>
        </p:nvSpPr>
        <p:spPr>
          <a:xfrm>
            <a:off x="3401643" y="476095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127</a:t>
            </a:r>
            <a:endParaRPr lang="en-US" sz="800"/>
          </a:p>
        </p:txBody>
      </p:sp>
      <p:sp>
        <p:nvSpPr>
          <p:cNvPr id="254" name="TextBox 253"/>
          <p:cNvSpPr txBox="1"/>
          <p:nvPr/>
        </p:nvSpPr>
        <p:spPr>
          <a:xfrm>
            <a:off x="2522564" y="636701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125</a:t>
            </a:r>
            <a:endParaRPr lang="en-US" sz="800"/>
          </a:p>
        </p:txBody>
      </p:sp>
      <p:sp>
        <p:nvSpPr>
          <p:cNvPr id="255" name="TextBox 254"/>
          <p:cNvSpPr txBox="1"/>
          <p:nvPr/>
        </p:nvSpPr>
        <p:spPr>
          <a:xfrm>
            <a:off x="2533552" y="1014767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126</a:t>
            </a:r>
            <a:endParaRPr lang="en-US" sz="800"/>
          </a:p>
        </p:txBody>
      </p:sp>
      <p:sp>
        <p:nvSpPr>
          <p:cNvPr id="256" name="TextBox 255"/>
          <p:cNvSpPr txBox="1"/>
          <p:nvPr/>
        </p:nvSpPr>
        <p:spPr>
          <a:xfrm>
            <a:off x="1984799" y="1239359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124</a:t>
            </a:r>
            <a:endParaRPr lang="en-US" sz="800"/>
          </a:p>
        </p:txBody>
      </p:sp>
      <p:sp>
        <p:nvSpPr>
          <p:cNvPr id="257" name="TextBox 256"/>
          <p:cNvSpPr txBox="1"/>
          <p:nvPr/>
        </p:nvSpPr>
        <p:spPr>
          <a:xfrm>
            <a:off x="1586195" y="1083645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123</a:t>
            </a:r>
            <a:endParaRPr lang="en-US" sz="800"/>
          </a:p>
        </p:txBody>
      </p:sp>
      <p:sp>
        <p:nvSpPr>
          <p:cNvPr id="258" name="TextBox 257"/>
          <p:cNvSpPr txBox="1"/>
          <p:nvPr/>
        </p:nvSpPr>
        <p:spPr>
          <a:xfrm>
            <a:off x="1770855" y="783337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122</a:t>
            </a:r>
            <a:endParaRPr lang="en-US" sz="800"/>
          </a:p>
        </p:txBody>
      </p:sp>
      <p:sp>
        <p:nvSpPr>
          <p:cNvPr id="259" name="TextBox 258"/>
          <p:cNvSpPr txBox="1"/>
          <p:nvPr/>
        </p:nvSpPr>
        <p:spPr>
          <a:xfrm>
            <a:off x="1844024" y="500819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121</a:t>
            </a:r>
            <a:endParaRPr lang="en-US" sz="800"/>
          </a:p>
        </p:txBody>
      </p:sp>
      <p:sp>
        <p:nvSpPr>
          <p:cNvPr id="260" name="TextBox 259"/>
          <p:cNvSpPr txBox="1"/>
          <p:nvPr/>
        </p:nvSpPr>
        <p:spPr>
          <a:xfrm>
            <a:off x="2143460" y="2819392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144</a:t>
            </a:r>
            <a:endParaRPr lang="en-US" sz="800"/>
          </a:p>
        </p:txBody>
      </p:sp>
      <p:sp>
        <p:nvSpPr>
          <p:cNvPr id="261" name="TextBox 260"/>
          <p:cNvSpPr txBox="1"/>
          <p:nvPr/>
        </p:nvSpPr>
        <p:spPr>
          <a:xfrm>
            <a:off x="2356096" y="3146701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145</a:t>
            </a:r>
            <a:endParaRPr lang="en-US" sz="800"/>
          </a:p>
        </p:txBody>
      </p:sp>
      <p:sp>
        <p:nvSpPr>
          <p:cNvPr id="262" name="TextBox 261"/>
          <p:cNvSpPr txBox="1"/>
          <p:nvPr/>
        </p:nvSpPr>
        <p:spPr>
          <a:xfrm>
            <a:off x="1720403" y="3011534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143</a:t>
            </a:r>
            <a:endParaRPr lang="en-US" sz="800"/>
          </a:p>
        </p:txBody>
      </p:sp>
      <p:sp>
        <p:nvSpPr>
          <p:cNvPr id="263" name="TextBox 262"/>
          <p:cNvSpPr txBox="1"/>
          <p:nvPr/>
        </p:nvSpPr>
        <p:spPr>
          <a:xfrm>
            <a:off x="1247474" y="2652822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141</a:t>
            </a:r>
            <a:endParaRPr lang="en-US" sz="800"/>
          </a:p>
        </p:txBody>
      </p:sp>
      <p:sp>
        <p:nvSpPr>
          <p:cNvPr id="264" name="TextBox 263"/>
          <p:cNvSpPr txBox="1"/>
          <p:nvPr/>
        </p:nvSpPr>
        <p:spPr>
          <a:xfrm>
            <a:off x="7675164" y="1557300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233</a:t>
            </a:r>
            <a:endParaRPr lang="en-US" sz="800"/>
          </a:p>
        </p:txBody>
      </p:sp>
      <p:sp>
        <p:nvSpPr>
          <p:cNvPr id="265" name="TextBox 264"/>
          <p:cNvSpPr txBox="1"/>
          <p:nvPr/>
        </p:nvSpPr>
        <p:spPr>
          <a:xfrm>
            <a:off x="7743262" y="951347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232</a:t>
            </a:r>
            <a:endParaRPr lang="en-US" sz="800"/>
          </a:p>
        </p:txBody>
      </p:sp>
      <p:sp>
        <p:nvSpPr>
          <p:cNvPr id="266" name="TextBox 265"/>
          <p:cNvSpPr txBox="1"/>
          <p:nvPr/>
        </p:nvSpPr>
        <p:spPr>
          <a:xfrm>
            <a:off x="7261278" y="583233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231</a:t>
            </a:r>
            <a:endParaRPr lang="en-US" sz="800"/>
          </a:p>
        </p:txBody>
      </p:sp>
      <p:sp>
        <p:nvSpPr>
          <p:cNvPr id="267" name="TextBox 266"/>
          <p:cNvSpPr txBox="1"/>
          <p:nvPr/>
        </p:nvSpPr>
        <p:spPr>
          <a:xfrm>
            <a:off x="6890492" y="750807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216</a:t>
            </a:r>
            <a:endParaRPr lang="en-US" sz="800"/>
          </a:p>
        </p:txBody>
      </p:sp>
      <p:sp>
        <p:nvSpPr>
          <p:cNvPr id="268" name="TextBox 267"/>
          <p:cNvSpPr txBox="1"/>
          <p:nvPr/>
        </p:nvSpPr>
        <p:spPr>
          <a:xfrm>
            <a:off x="6258653" y="1220990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215</a:t>
            </a:r>
            <a:endParaRPr lang="en-US" sz="800"/>
          </a:p>
        </p:txBody>
      </p:sp>
      <p:sp>
        <p:nvSpPr>
          <p:cNvPr id="269" name="TextBox 268"/>
          <p:cNvSpPr txBox="1"/>
          <p:nvPr/>
        </p:nvSpPr>
        <p:spPr>
          <a:xfrm>
            <a:off x="6096863" y="1001220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214</a:t>
            </a:r>
            <a:endParaRPr lang="en-US" sz="800"/>
          </a:p>
        </p:txBody>
      </p:sp>
      <p:sp>
        <p:nvSpPr>
          <p:cNvPr id="270" name="TextBox 269"/>
          <p:cNvSpPr txBox="1"/>
          <p:nvPr/>
        </p:nvSpPr>
        <p:spPr>
          <a:xfrm>
            <a:off x="5903559" y="833221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213</a:t>
            </a:r>
            <a:endParaRPr lang="en-US" sz="800"/>
          </a:p>
        </p:txBody>
      </p:sp>
      <p:sp>
        <p:nvSpPr>
          <p:cNvPr id="271" name="TextBox 270"/>
          <p:cNvSpPr txBox="1"/>
          <p:nvPr/>
        </p:nvSpPr>
        <p:spPr>
          <a:xfrm>
            <a:off x="6307230" y="704106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212</a:t>
            </a:r>
            <a:endParaRPr lang="en-US" sz="800"/>
          </a:p>
        </p:txBody>
      </p:sp>
      <p:sp>
        <p:nvSpPr>
          <p:cNvPr id="272" name="TextBox 271"/>
          <p:cNvSpPr txBox="1"/>
          <p:nvPr/>
        </p:nvSpPr>
        <p:spPr>
          <a:xfrm>
            <a:off x="5874636" y="583233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211</a:t>
            </a:r>
            <a:endParaRPr lang="en-US" sz="800"/>
          </a:p>
        </p:txBody>
      </p:sp>
      <p:sp>
        <p:nvSpPr>
          <p:cNvPr id="273" name="TextBox 272"/>
          <p:cNvSpPr txBox="1"/>
          <p:nvPr/>
        </p:nvSpPr>
        <p:spPr>
          <a:xfrm>
            <a:off x="6732744" y="3618225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242</a:t>
            </a:r>
            <a:endParaRPr lang="en-US" sz="800"/>
          </a:p>
        </p:txBody>
      </p:sp>
      <p:sp>
        <p:nvSpPr>
          <p:cNvPr id="274" name="TextBox 273"/>
          <p:cNvSpPr txBox="1"/>
          <p:nvPr/>
        </p:nvSpPr>
        <p:spPr>
          <a:xfrm>
            <a:off x="6735781" y="2928406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243</a:t>
            </a:r>
            <a:endParaRPr lang="en-US" sz="800"/>
          </a:p>
        </p:txBody>
      </p:sp>
      <p:sp>
        <p:nvSpPr>
          <p:cNvPr id="275" name="TextBox 274"/>
          <p:cNvSpPr txBox="1"/>
          <p:nvPr/>
        </p:nvSpPr>
        <p:spPr>
          <a:xfrm>
            <a:off x="5903135" y="2122337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226</a:t>
            </a:r>
            <a:endParaRPr lang="en-US" sz="800"/>
          </a:p>
        </p:txBody>
      </p:sp>
      <p:sp>
        <p:nvSpPr>
          <p:cNvPr id="276" name="TextBox 275"/>
          <p:cNvSpPr txBox="1"/>
          <p:nvPr/>
        </p:nvSpPr>
        <p:spPr>
          <a:xfrm>
            <a:off x="6115802" y="1855151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225</a:t>
            </a:r>
            <a:endParaRPr lang="en-US" sz="800"/>
          </a:p>
        </p:txBody>
      </p:sp>
      <p:sp>
        <p:nvSpPr>
          <p:cNvPr id="277" name="TextBox 276"/>
          <p:cNvSpPr txBox="1"/>
          <p:nvPr/>
        </p:nvSpPr>
        <p:spPr>
          <a:xfrm>
            <a:off x="5573457" y="1691329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222</a:t>
            </a:r>
            <a:endParaRPr lang="en-US" sz="800"/>
          </a:p>
        </p:txBody>
      </p:sp>
      <p:sp>
        <p:nvSpPr>
          <p:cNvPr id="278" name="TextBox 277"/>
          <p:cNvSpPr txBox="1"/>
          <p:nvPr/>
        </p:nvSpPr>
        <p:spPr>
          <a:xfrm>
            <a:off x="5313352" y="1472140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221</a:t>
            </a:r>
            <a:endParaRPr lang="en-US" sz="800"/>
          </a:p>
        </p:txBody>
      </p:sp>
      <p:sp>
        <p:nvSpPr>
          <p:cNvPr id="279" name="TextBox 278"/>
          <p:cNvSpPr txBox="1"/>
          <p:nvPr/>
        </p:nvSpPr>
        <p:spPr>
          <a:xfrm>
            <a:off x="6766871" y="1614990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218</a:t>
            </a:r>
            <a:endParaRPr lang="en-US" sz="800"/>
          </a:p>
        </p:txBody>
      </p:sp>
      <p:sp>
        <p:nvSpPr>
          <p:cNvPr id="280" name="TextBox 279"/>
          <p:cNvSpPr txBox="1"/>
          <p:nvPr/>
        </p:nvSpPr>
        <p:spPr>
          <a:xfrm>
            <a:off x="7636705" y="2392136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238</a:t>
            </a:r>
            <a:endParaRPr lang="en-US" sz="800"/>
          </a:p>
        </p:txBody>
      </p:sp>
      <p:sp>
        <p:nvSpPr>
          <p:cNvPr id="281" name="TextBox 280"/>
          <p:cNvSpPr txBox="1"/>
          <p:nvPr/>
        </p:nvSpPr>
        <p:spPr>
          <a:xfrm>
            <a:off x="7960284" y="3508340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262</a:t>
            </a:r>
            <a:endParaRPr lang="en-US" sz="800"/>
          </a:p>
        </p:txBody>
      </p:sp>
      <p:sp>
        <p:nvSpPr>
          <p:cNvPr id="282" name="TextBox 281"/>
          <p:cNvSpPr txBox="1"/>
          <p:nvPr/>
        </p:nvSpPr>
        <p:spPr>
          <a:xfrm>
            <a:off x="8398082" y="3427802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263</a:t>
            </a:r>
            <a:endParaRPr lang="en-US" sz="800"/>
          </a:p>
        </p:txBody>
      </p:sp>
      <p:sp>
        <p:nvSpPr>
          <p:cNvPr id="283" name="TextBox 282"/>
          <p:cNvSpPr txBox="1"/>
          <p:nvPr/>
        </p:nvSpPr>
        <p:spPr>
          <a:xfrm>
            <a:off x="8530659" y="2803624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261</a:t>
            </a:r>
            <a:endParaRPr lang="en-US" sz="800"/>
          </a:p>
        </p:txBody>
      </p:sp>
      <p:sp>
        <p:nvSpPr>
          <p:cNvPr id="284" name="TextBox 283"/>
          <p:cNvSpPr txBox="1"/>
          <p:nvPr/>
        </p:nvSpPr>
        <p:spPr>
          <a:xfrm>
            <a:off x="8042408" y="2427849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237</a:t>
            </a:r>
            <a:endParaRPr lang="en-US" sz="800"/>
          </a:p>
        </p:txBody>
      </p:sp>
      <p:sp>
        <p:nvSpPr>
          <p:cNvPr id="285" name="TextBox 284"/>
          <p:cNvSpPr txBox="1"/>
          <p:nvPr/>
        </p:nvSpPr>
        <p:spPr>
          <a:xfrm>
            <a:off x="8512300" y="2117423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235</a:t>
            </a:r>
            <a:endParaRPr lang="en-US" sz="800"/>
          </a:p>
        </p:txBody>
      </p:sp>
      <p:sp>
        <p:nvSpPr>
          <p:cNvPr id="286" name="TextBox 285"/>
          <p:cNvSpPr txBox="1"/>
          <p:nvPr/>
        </p:nvSpPr>
        <p:spPr>
          <a:xfrm>
            <a:off x="8381844" y="1601545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234</a:t>
            </a:r>
            <a:endParaRPr lang="en-US" sz="800"/>
          </a:p>
        </p:txBody>
      </p:sp>
      <p:sp>
        <p:nvSpPr>
          <p:cNvPr id="287" name="TextBox 286"/>
          <p:cNvSpPr txBox="1"/>
          <p:nvPr/>
        </p:nvSpPr>
        <p:spPr>
          <a:xfrm>
            <a:off x="4113149" y="2371164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155</a:t>
            </a:r>
            <a:endParaRPr lang="en-US" sz="800"/>
          </a:p>
        </p:txBody>
      </p:sp>
      <p:sp>
        <p:nvSpPr>
          <p:cNvPr id="288" name="TextBox 287"/>
          <p:cNvSpPr txBox="1"/>
          <p:nvPr/>
        </p:nvSpPr>
        <p:spPr>
          <a:xfrm>
            <a:off x="3376082" y="2335898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152</a:t>
            </a:r>
            <a:endParaRPr lang="en-US" sz="800"/>
          </a:p>
        </p:txBody>
      </p:sp>
      <p:sp>
        <p:nvSpPr>
          <p:cNvPr id="289" name="TextBox 288"/>
          <p:cNvSpPr txBox="1"/>
          <p:nvPr/>
        </p:nvSpPr>
        <p:spPr>
          <a:xfrm>
            <a:off x="3681850" y="1712301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153</a:t>
            </a:r>
            <a:endParaRPr lang="en-US" sz="800"/>
          </a:p>
        </p:txBody>
      </p:sp>
      <p:sp>
        <p:nvSpPr>
          <p:cNvPr id="290" name="TextBox 289"/>
          <p:cNvSpPr txBox="1"/>
          <p:nvPr/>
        </p:nvSpPr>
        <p:spPr>
          <a:xfrm>
            <a:off x="4080183" y="1393634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136</a:t>
            </a:r>
            <a:endParaRPr lang="en-US" sz="800"/>
          </a:p>
        </p:txBody>
      </p:sp>
      <p:sp>
        <p:nvSpPr>
          <p:cNvPr id="291" name="TextBox 290"/>
          <p:cNvSpPr txBox="1"/>
          <p:nvPr/>
        </p:nvSpPr>
        <p:spPr>
          <a:xfrm>
            <a:off x="3403955" y="1404623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135</a:t>
            </a:r>
            <a:endParaRPr lang="en-US" sz="800"/>
          </a:p>
        </p:txBody>
      </p:sp>
      <p:sp>
        <p:nvSpPr>
          <p:cNvPr id="292" name="TextBox 291"/>
          <p:cNvSpPr txBox="1"/>
          <p:nvPr/>
        </p:nvSpPr>
        <p:spPr>
          <a:xfrm>
            <a:off x="2997816" y="2157335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151</a:t>
            </a:r>
            <a:endParaRPr lang="en-US" sz="800"/>
          </a:p>
        </p:txBody>
      </p:sp>
      <p:sp>
        <p:nvSpPr>
          <p:cNvPr id="293" name="TextBox 292"/>
          <p:cNvSpPr txBox="1"/>
          <p:nvPr/>
        </p:nvSpPr>
        <p:spPr>
          <a:xfrm>
            <a:off x="2952388" y="2664079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147</a:t>
            </a:r>
            <a:endParaRPr lang="en-US" sz="800"/>
          </a:p>
        </p:txBody>
      </p:sp>
      <p:sp>
        <p:nvSpPr>
          <p:cNvPr id="294" name="TextBox 293"/>
          <p:cNvSpPr txBox="1"/>
          <p:nvPr/>
        </p:nvSpPr>
        <p:spPr>
          <a:xfrm>
            <a:off x="2447955" y="2533691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146</a:t>
            </a:r>
            <a:endParaRPr lang="en-US" sz="800"/>
          </a:p>
        </p:txBody>
      </p:sp>
      <p:sp>
        <p:nvSpPr>
          <p:cNvPr id="295" name="TextBox 294"/>
          <p:cNvSpPr txBox="1"/>
          <p:nvPr/>
        </p:nvSpPr>
        <p:spPr>
          <a:xfrm>
            <a:off x="3357074" y="4787009"/>
            <a:ext cx="143629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8</a:t>
            </a:r>
            <a:endParaRPr lang="en-US" sz="800"/>
          </a:p>
        </p:txBody>
      </p:sp>
      <p:sp>
        <p:nvSpPr>
          <p:cNvPr id="296" name="TextBox 295"/>
          <p:cNvSpPr txBox="1"/>
          <p:nvPr/>
        </p:nvSpPr>
        <p:spPr>
          <a:xfrm>
            <a:off x="3357074" y="4600205"/>
            <a:ext cx="143629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6</a:t>
            </a:r>
            <a:endParaRPr lang="en-US" sz="800"/>
          </a:p>
        </p:txBody>
      </p:sp>
      <p:sp>
        <p:nvSpPr>
          <p:cNvPr id="297" name="TextBox 296"/>
          <p:cNvSpPr txBox="1"/>
          <p:nvPr/>
        </p:nvSpPr>
        <p:spPr>
          <a:xfrm>
            <a:off x="3357074" y="4347469"/>
            <a:ext cx="143629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4</a:t>
            </a:r>
            <a:endParaRPr lang="en-US" sz="800"/>
          </a:p>
        </p:txBody>
      </p:sp>
      <p:sp>
        <p:nvSpPr>
          <p:cNvPr id="298" name="TextBox 297"/>
          <p:cNvSpPr txBox="1"/>
          <p:nvPr/>
        </p:nvSpPr>
        <p:spPr>
          <a:xfrm>
            <a:off x="3357074" y="4102975"/>
            <a:ext cx="143629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</a:t>
            </a:r>
            <a:endParaRPr lang="en-US" sz="800"/>
          </a:p>
        </p:txBody>
      </p:sp>
      <p:sp>
        <p:nvSpPr>
          <p:cNvPr id="299" name="TextBox 298"/>
          <p:cNvSpPr txBox="1"/>
          <p:nvPr/>
        </p:nvSpPr>
        <p:spPr>
          <a:xfrm>
            <a:off x="2091466" y="5007176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174</a:t>
            </a:r>
            <a:endParaRPr lang="en-US" sz="800"/>
          </a:p>
        </p:txBody>
      </p:sp>
      <p:sp>
        <p:nvSpPr>
          <p:cNvPr id="300" name="TextBox 299"/>
          <p:cNvSpPr txBox="1"/>
          <p:nvPr/>
        </p:nvSpPr>
        <p:spPr>
          <a:xfrm>
            <a:off x="2503770" y="4631456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173</a:t>
            </a:r>
            <a:endParaRPr lang="en-US" sz="800"/>
          </a:p>
        </p:txBody>
      </p:sp>
      <p:sp>
        <p:nvSpPr>
          <p:cNvPr id="301" name="TextBox 300"/>
          <p:cNvSpPr txBox="1"/>
          <p:nvPr/>
        </p:nvSpPr>
        <p:spPr>
          <a:xfrm>
            <a:off x="2245238" y="4393762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172</a:t>
            </a:r>
            <a:endParaRPr lang="en-US" sz="800"/>
          </a:p>
        </p:txBody>
      </p:sp>
      <p:sp>
        <p:nvSpPr>
          <p:cNvPr id="302" name="TextBox 301"/>
          <p:cNvSpPr txBox="1"/>
          <p:nvPr/>
        </p:nvSpPr>
        <p:spPr>
          <a:xfrm>
            <a:off x="1814967" y="4432378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171</a:t>
            </a:r>
            <a:endParaRPr lang="en-US" sz="800"/>
          </a:p>
        </p:txBody>
      </p:sp>
      <p:sp>
        <p:nvSpPr>
          <p:cNvPr id="303" name="TextBox 302"/>
          <p:cNvSpPr txBox="1"/>
          <p:nvPr/>
        </p:nvSpPr>
        <p:spPr>
          <a:xfrm>
            <a:off x="3843930" y="2704147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156</a:t>
            </a:r>
            <a:endParaRPr lang="en-US" sz="800"/>
          </a:p>
        </p:txBody>
      </p:sp>
      <p:sp>
        <p:nvSpPr>
          <p:cNvPr id="304" name="TextBox 303"/>
          <p:cNvSpPr txBox="1"/>
          <p:nvPr/>
        </p:nvSpPr>
        <p:spPr>
          <a:xfrm>
            <a:off x="4382367" y="2699233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157</a:t>
            </a:r>
            <a:endParaRPr lang="en-US" sz="800"/>
          </a:p>
        </p:txBody>
      </p:sp>
      <p:sp>
        <p:nvSpPr>
          <p:cNvPr id="305" name="TextBox 304"/>
          <p:cNvSpPr txBox="1"/>
          <p:nvPr/>
        </p:nvSpPr>
        <p:spPr>
          <a:xfrm>
            <a:off x="5184527" y="2206627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224</a:t>
            </a:r>
            <a:endParaRPr lang="en-US" sz="800"/>
          </a:p>
        </p:txBody>
      </p:sp>
      <p:sp>
        <p:nvSpPr>
          <p:cNvPr id="306" name="TextBox 305"/>
          <p:cNvSpPr txBox="1"/>
          <p:nvPr/>
        </p:nvSpPr>
        <p:spPr>
          <a:xfrm>
            <a:off x="5154309" y="1783726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223</a:t>
            </a:r>
            <a:endParaRPr lang="en-US" sz="800"/>
          </a:p>
        </p:txBody>
      </p:sp>
      <p:sp>
        <p:nvSpPr>
          <p:cNvPr id="307" name="TextBox 306"/>
          <p:cNvSpPr txBox="1"/>
          <p:nvPr/>
        </p:nvSpPr>
        <p:spPr>
          <a:xfrm>
            <a:off x="4597514" y="1717348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137</a:t>
            </a:r>
            <a:endParaRPr lang="en-US" sz="800"/>
          </a:p>
        </p:txBody>
      </p:sp>
      <p:sp>
        <p:nvSpPr>
          <p:cNvPr id="308" name="TextBox 307"/>
          <p:cNvSpPr txBox="1"/>
          <p:nvPr/>
        </p:nvSpPr>
        <p:spPr>
          <a:xfrm>
            <a:off x="4253252" y="1797462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111</a:t>
            </a:r>
            <a:endParaRPr lang="en-US" sz="800"/>
          </a:p>
        </p:txBody>
      </p:sp>
      <p:sp>
        <p:nvSpPr>
          <p:cNvPr id="309" name="TextBox 308"/>
          <p:cNvSpPr txBox="1"/>
          <p:nvPr/>
        </p:nvSpPr>
        <p:spPr>
          <a:xfrm>
            <a:off x="3728551" y="2159926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154</a:t>
            </a:r>
            <a:endParaRPr lang="en-US" sz="800"/>
          </a:p>
        </p:txBody>
      </p:sp>
      <p:sp>
        <p:nvSpPr>
          <p:cNvPr id="310" name="TextBox 309"/>
          <p:cNvSpPr txBox="1"/>
          <p:nvPr/>
        </p:nvSpPr>
        <p:spPr>
          <a:xfrm>
            <a:off x="6276636" y="3518457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241</a:t>
            </a:r>
            <a:endParaRPr lang="en-US" sz="800"/>
          </a:p>
        </p:txBody>
      </p:sp>
      <p:sp>
        <p:nvSpPr>
          <p:cNvPr id="311" name="TextBox 310"/>
          <p:cNvSpPr txBox="1"/>
          <p:nvPr/>
        </p:nvSpPr>
        <p:spPr>
          <a:xfrm>
            <a:off x="6910081" y="4602276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273</a:t>
            </a:r>
            <a:endParaRPr lang="en-US" sz="800"/>
          </a:p>
        </p:txBody>
      </p:sp>
      <p:sp>
        <p:nvSpPr>
          <p:cNvPr id="312" name="TextBox 311"/>
          <p:cNvSpPr txBox="1"/>
          <p:nvPr/>
        </p:nvSpPr>
        <p:spPr>
          <a:xfrm>
            <a:off x="6722336" y="4344314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272</a:t>
            </a:r>
            <a:endParaRPr lang="en-US" sz="800"/>
          </a:p>
        </p:txBody>
      </p:sp>
      <p:sp>
        <p:nvSpPr>
          <p:cNvPr id="313" name="TextBox 312"/>
          <p:cNvSpPr txBox="1"/>
          <p:nvPr/>
        </p:nvSpPr>
        <p:spPr>
          <a:xfrm>
            <a:off x="6306326" y="4286357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271</a:t>
            </a:r>
            <a:endParaRPr lang="en-US" sz="800"/>
          </a:p>
        </p:txBody>
      </p:sp>
      <p:sp>
        <p:nvSpPr>
          <p:cNvPr id="314" name="TextBox 313"/>
          <p:cNvSpPr txBox="1"/>
          <p:nvPr/>
        </p:nvSpPr>
        <p:spPr>
          <a:xfrm>
            <a:off x="5089752" y="4788045"/>
            <a:ext cx="143629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7</a:t>
            </a:r>
            <a:endParaRPr lang="en-US" sz="800"/>
          </a:p>
        </p:txBody>
      </p:sp>
      <p:sp>
        <p:nvSpPr>
          <p:cNvPr id="315" name="TextBox 314"/>
          <p:cNvSpPr txBox="1"/>
          <p:nvPr/>
        </p:nvSpPr>
        <p:spPr>
          <a:xfrm>
            <a:off x="5089752" y="4570166"/>
            <a:ext cx="143629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5</a:t>
            </a:r>
            <a:endParaRPr lang="en-US" sz="800"/>
          </a:p>
        </p:txBody>
      </p:sp>
      <p:sp>
        <p:nvSpPr>
          <p:cNvPr id="316" name="TextBox 315"/>
          <p:cNvSpPr txBox="1"/>
          <p:nvPr/>
        </p:nvSpPr>
        <p:spPr>
          <a:xfrm>
            <a:off x="5089752" y="4356746"/>
            <a:ext cx="143629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3</a:t>
            </a:r>
            <a:endParaRPr lang="en-US" sz="800"/>
          </a:p>
        </p:txBody>
      </p:sp>
      <p:sp>
        <p:nvSpPr>
          <p:cNvPr id="317" name="TextBox 316"/>
          <p:cNvSpPr txBox="1"/>
          <p:nvPr/>
        </p:nvSpPr>
        <p:spPr>
          <a:xfrm>
            <a:off x="5089752" y="4107254"/>
            <a:ext cx="143629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</a:t>
            </a:r>
            <a:endParaRPr lang="en-US" sz="800"/>
          </a:p>
        </p:txBody>
      </p:sp>
      <p:sp>
        <p:nvSpPr>
          <p:cNvPr id="318" name="TextBox 317"/>
          <p:cNvSpPr txBox="1"/>
          <p:nvPr/>
        </p:nvSpPr>
        <p:spPr>
          <a:xfrm>
            <a:off x="6989388" y="1186729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217</a:t>
            </a:r>
            <a:endParaRPr lang="en-US" sz="800"/>
          </a:p>
        </p:txBody>
      </p:sp>
      <p:sp>
        <p:nvSpPr>
          <p:cNvPr id="319" name="TextBox 318"/>
          <p:cNvSpPr txBox="1"/>
          <p:nvPr/>
        </p:nvSpPr>
        <p:spPr>
          <a:xfrm>
            <a:off x="7443103" y="6459131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282</a:t>
            </a:r>
            <a:endParaRPr lang="en-US" sz="800"/>
          </a:p>
        </p:txBody>
      </p:sp>
      <p:sp>
        <p:nvSpPr>
          <p:cNvPr id="320" name="TextBox 319"/>
          <p:cNvSpPr txBox="1"/>
          <p:nvPr/>
        </p:nvSpPr>
        <p:spPr>
          <a:xfrm>
            <a:off x="7358432" y="5997815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281</a:t>
            </a:r>
            <a:endParaRPr lang="en-US" sz="800"/>
          </a:p>
        </p:txBody>
      </p:sp>
      <p:sp>
        <p:nvSpPr>
          <p:cNvPr id="321" name="TextBox 320"/>
          <p:cNvSpPr txBox="1"/>
          <p:nvPr/>
        </p:nvSpPr>
        <p:spPr>
          <a:xfrm>
            <a:off x="6757178" y="5363944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274</a:t>
            </a:r>
            <a:endParaRPr lang="en-US" sz="800"/>
          </a:p>
        </p:txBody>
      </p:sp>
      <p:sp>
        <p:nvSpPr>
          <p:cNvPr id="322" name="TextBox 321"/>
          <p:cNvSpPr txBox="1"/>
          <p:nvPr/>
        </p:nvSpPr>
        <p:spPr>
          <a:xfrm>
            <a:off x="8028002" y="5199337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283</a:t>
            </a:r>
            <a:endParaRPr lang="en-US" sz="800"/>
          </a:p>
        </p:txBody>
      </p:sp>
      <p:sp>
        <p:nvSpPr>
          <p:cNvPr id="323" name="TextBox 322"/>
          <p:cNvSpPr txBox="1"/>
          <p:nvPr/>
        </p:nvSpPr>
        <p:spPr>
          <a:xfrm>
            <a:off x="7951172" y="4702468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268</a:t>
            </a:r>
            <a:endParaRPr lang="en-US" sz="800"/>
          </a:p>
        </p:txBody>
      </p:sp>
      <p:sp>
        <p:nvSpPr>
          <p:cNvPr id="324" name="TextBox 323"/>
          <p:cNvSpPr txBox="1"/>
          <p:nvPr/>
        </p:nvSpPr>
        <p:spPr>
          <a:xfrm>
            <a:off x="8387808" y="4739632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267</a:t>
            </a:r>
            <a:endParaRPr lang="en-US" sz="800"/>
          </a:p>
        </p:txBody>
      </p:sp>
      <p:sp>
        <p:nvSpPr>
          <p:cNvPr id="325" name="TextBox 324"/>
          <p:cNvSpPr txBox="1"/>
          <p:nvPr/>
        </p:nvSpPr>
        <p:spPr>
          <a:xfrm>
            <a:off x="8504192" y="4541102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266</a:t>
            </a:r>
            <a:endParaRPr lang="en-US" sz="800"/>
          </a:p>
        </p:txBody>
      </p:sp>
      <p:sp>
        <p:nvSpPr>
          <p:cNvPr id="326" name="TextBox 325"/>
          <p:cNvSpPr txBox="1"/>
          <p:nvPr/>
        </p:nvSpPr>
        <p:spPr>
          <a:xfrm>
            <a:off x="8026796" y="3927778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264</a:t>
            </a:r>
            <a:endParaRPr lang="en-US" sz="800"/>
          </a:p>
        </p:txBody>
      </p:sp>
      <p:sp>
        <p:nvSpPr>
          <p:cNvPr id="327" name="TextBox 326"/>
          <p:cNvSpPr txBox="1"/>
          <p:nvPr/>
        </p:nvSpPr>
        <p:spPr>
          <a:xfrm>
            <a:off x="7286002" y="3502265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247</a:t>
            </a:r>
            <a:endParaRPr lang="en-US" sz="800"/>
          </a:p>
        </p:txBody>
      </p:sp>
      <p:sp>
        <p:nvSpPr>
          <p:cNvPr id="328" name="TextBox 327"/>
          <p:cNvSpPr txBox="1"/>
          <p:nvPr/>
        </p:nvSpPr>
        <p:spPr>
          <a:xfrm>
            <a:off x="7158705" y="3290155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246</a:t>
            </a:r>
            <a:endParaRPr lang="en-US" sz="800"/>
          </a:p>
        </p:txBody>
      </p:sp>
      <p:sp>
        <p:nvSpPr>
          <p:cNvPr id="329" name="TextBox 328"/>
          <p:cNvSpPr txBox="1"/>
          <p:nvPr/>
        </p:nvSpPr>
        <p:spPr>
          <a:xfrm>
            <a:off x="7216238" y="2739859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245</a:t>
            </a:r>
            <a:endParaRPr lang="en-US" sz="800"/>
          </a:p>
        </p:txBody>
      </p:sp>
      <p:sp>
        <p:nvSpPr>
          <p:cNvPr id="330" name="TextBox 329"/>
          <p:cNvSpPr txBox="1"/>
          <p:nvPr/>
        </p:nvSpPr>
        <p:spPr>
          <a:xfrm>
            <a:off x="6996468" y="2357294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244</a:t>
            </a:r>
            <a:endParaRPr lang="en-US" sz="800"/>
          </a:p>
        </p:txBody>
      </p:sp>
      <p:sp>
        <p:nvSpPr>
          <p:cNvPr id="101" name="TextBox 100"/>
          <p:cNvSpPr txBox="1"/>
          <p:nvPr/>
        </p:nvSpPr>
        <p:spPr>
          <a:xfrm>
            <a:off x="3639127" y="3398981"/>
            <a:ext cx="17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Sensor Numbers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214</Words>
  <Application>Microsoft Office PowerPoint</Application>
  <PresentationFormat>On-screen Show (4:3)</PresentationFormat>
  <Paragraphs>212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22</cp:revision>
  <dcterms:created xsi:type="dcterms:W3CDTF">2011-11-02T20:32:13Z</dcterms:created>
  <dcterms:modified xsi:type="dcterms:W3CDTF">2012-07-24T19:41:50Z</dcterms:modified>
</cp:coreProperties>
</file>