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973F"/>
    <a:srgbClr val="66FF66"/>
    <a:srgbClr val="2358CF"/>
    <a:srgbClr val="13067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8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3120-0EED-4B2E-B277-FBCB29970201}" type="datetimeFigureOut">
              <a:rPr lang="en-US" smtClean="0"/>
              <a:pPr/>
              <a:t>8/24/2012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3A198-BD53-4862-A6C6-AFC0ADE092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809" y="241357"/>
            <a:ext cx="8282580" cy="6400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120" name="TextBox 119"/>
          <p:cNvSpPr txBox="1"/>
          <p:nvPr/>
        </p:nvSpPr>
        <p:spPr>
          <a:xfrm>
            <a:off x="3528291" y="3417453"/>
            <a:ext cx="186756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Turnout Numbers</a:t>
            </a:r>
            <a:endParaRPr lang="en-US" b="1"/>
          </a:p>
        </p:txBody>
      </p:sp>
      <p:sp>
        <p:nvSpPr>
          <p:cNvPr id="122" name="TextBox 121"/>
          <p:cNvSpPr txBox="1"/>
          <p:nvPr/>
        </p:nvSpPr>
        <p:spPr>
          <a:xfrm>
            <a:off x="6725920" y="5080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7</a:t>
            </a:r>
            <a:endParaRPr lang="en-US" sz="1100"/>
          </a:p>
        </p:txBody>
      </p:sp>
      <p:sp>
        <p:nvSpPr>
          <p:cNvPr id="127" name="TextBox 126"/>
          <p:cNvSpPr txBox="1"/>
          <p:nvPr/>
        </p:nvSpPr>
        <p:spPr>
          <a:xfrm>
            <a:off x="8107680" y="49072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6</a:t>
            </a:r>
            <a:endParaRPr lang="en-US" sz="1100"/>
          </a:p>
        </p:txBody>
      </p:sp>
      <p:sp>
        <p:nvSpPr>
          <p:cNvPr id="128" name="TextBox 127"/>
          <p:cNvSpPr txBox="1"/>
          <p:nvPr/>
        </p:nvSpPr>
        <p:spPr>
          <a:xfrm>
            <a:off x="8117840" y="372872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5</a:t>
            </a:r>
            <a:endParaRPr lang="en-US" sz="1100"/>
          </a:p>
        </p:txBody>
      </p:sp>
      <p:sp>
        <p:nvSpPr>
          <p:cNvPr id="129" name="TextBox 128"/>
          <p:cNvSpPr txBox="1"/>
          <p:nvPr/>
        </p:nvSpPr>
        <p:spPr>
          <a:xfrm>
            <a:off x="6715760" y="31597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4</a:t>
            </a:r>
            <a:endParaRPr lang="en-US" sz="1100"/>
          </a:p>
        </p:txBody>
      </p:sp>
      <p:sp>
        <p:nvSpPr>
          <p:cNvPr id="130" name="TextBox 129"/>
          <p:cNvSpPr txBox="1"/>
          <p:nvPr/>
        </p:nvSpPr>
        <p:spPr>
          <a:xfrm>
            <a:off x="6441440" y="3769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3</a:t>
            </a:r>
            <a:endParaRPr lang="en-US" sz="1100"/>
          </a:p>
        </p:txBody>
      </p:sp>
      <p:sp>
        <p:nvSpPr>
          <p:cNvPr id="131" name="TextBox 130"/>
          <p:cNvSpPr txBox="1"/>
          <p:nvPr/>
        </p:nvSpPr>
        <p:spPr>
          <a:xfrm>
            <a:off x="6278880" y="40233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</a:t>
            </a:r>
            <a:endParaRPr lang="en-US" sz="1100"/>
          </a:p>
        </p:txBody>
      </p:sp>
      <p:sp>
        <p:nvSpPr>
          <p:cNvPr id="132" name="TextBox 131"/>
          <p:cNvSpPr txBox="1"/>
          <p:nvPr/>
        </p:nvSpPr>
        <p:spPr>
          <a:xfrm>
            <a:off x="6167120" y="4318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</a:t>
            </a:r>
            <a:endParaRPr lang="en-US" sz="1100"/>
          </a:p>
        </p:txBody>
      </p:sp>
      <p:sp>
        <p:nvSpPr>
          <p:cNvPr id="133" name="TextBox 132"/>
          <p:cNvSpPr txBox="1"/>
          <p:nvPr/>
        </p:nvSpPr>
        <p:spPr>
          <a:xfrm>
            <a:off x="3362960" y="2702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16</a:t>
            </a:r>
            <a:endParaRPr lang="en-US" sz="1100"/>
          </a:p>
        </p:txBody>
      </p:sp>
      <p:sp>
        <p:nvSpPr>
          <p:cNvPr id="134" name="TextBox 133"/>
          <p:cNvSpPr txBox="1"/>
          <p:nvPr/>
        </p:nvSpPr>
        <p:spPr>
          <a:xfrm>
            <a:off x="3596640" y="4064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35" name="TextBox 134"/>
          <p:cNvSpPr txBox="1"/>
          <p:nvPr/>
        </p:nvSpPr>
        <p:spPr>
          <a:xfrm>
            <a:off x="4947920" y="16256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14</a:t>
            </a:r>
            <a:endParaRPr lang="en-US" sz="1100"/>
          </a:p>
        </p:txBody>
      </p:sp>
      <p:sp>
        <p:nvSpPr>
          <p:cNvPr id="136" name="TextBox 135"/>
          <p:cNvSpPr txBox="1"/>
          <p:nvPr/>
        </p:nvSpPr>
        <p:spPr>
          <a:xfrm>
            <a:off x="470408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13</a:t>
            </a:r>
            <a:endParaRPr lang="en-US" sz="1100"/>
          </a:p>
        </p:txBody>
      </p:sp>
      <p:sp>
        <p:nvSpPr>
          <p:cNvPr id="137" name="TextBox 136"/>
          <p:cNvSpPr txBox="1"/>
          <p:nvPr/>
        </p:nvSpPr>
        <p:spPr>
          <a:xfrm>
            <a:off x="5557520" y="20320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12</a:t>
            </a:r>
            <a:endParaRPr lang="en-US" sz="1100"/>
          </a:p>
        </p:txBody>
      </p:sp>
      <p:sp>
        <p:nvSpPr>
          <p:cNvPr id="138" name="TextBox 137"/>
          <p:cNvSpPr txBox="1"/>
          <p:nvPr/>
        </p:nvSpPr>
        <p:spPr>
          <a:xfrm>
            <a:off x="6471920" y="8839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11</a:t>
            </a:r>
            <a:endParaRPr lang="en-US" sz="1100"/>
          </a:p>
        </p:txBody>
      </p:sp>
      <p:sp>
        <p:nvSpPr>
          <p:cNvPr id="139" name="TextBox 138"/>
          <p:cNvSpPr txBox="1"/>
          <p:nvPr/>
        </p:nvSpPr>
        <p:spPr>
          <a:xfrm>
            <a:off x="6725920" y="11988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10</a:t>
            </a:r>
            <a:endParaRPr lang="en-US" sz="1100"/>
          </a:p>
        </p:txBody>
      </p:sp>
      <p:sp>
        <p:nvSpPr>
          <p:cNvPr id="140" name="TextBox 139"/>
          <p:cNvSpPr txBox="1"/>
          <p:nvPr/>
        </p:nvSpPr>
        <p:spPr>
          <a:xfrm>
            <a:off x="8483600" y="255016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1" name="TextBox 140"/>
          <p:cNvSpPr txBox="1"/>
          <p:nvPr/>
        </p:nvSpPr>
        <p:spPr>
          <a:xfrm>
            <a:off x="6725920" y="399288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8</a:t>
            </a:r>
            <a:endParaRPr lang="en-US" sz="1100"/>
          </a:p>
        </p:txBody>
      </p:sp>
      <p:sp>
        <p:nvSpPr>
          <p:cNvPr id="142" name="TextBox 141"/>
          <p:cNvSpPr txBox="1"/>
          <p:nvPr/>
        </p:nvSpPr>
        <p:spPr>
          <a:xfrm>
            <a:off x="8128000" y="2032000"/>
            <a:ext cx="164469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9</a:t>
            </a:r>
            <a:endParaRPr lang="en-US" sz="1100"/>
          </a:p>
        </p:txBody>
      </p:sp>
      <p:sp>
        <p:nvSpPr>
          <p:cNvPr id="143" name="TextBox 142"/>
          <p:cNvSpPr txBox="1"/>
          <p:nvPr/>
        </p:nvSpPr>
        <p:spPr>
          <a:xfrm>
            <a:off x="4053840" y="8737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15</a:t>
            </a:r>
            <a:endParaRPr lang="en-US" sz="1100"/>
          </a:p>
        </p:txBody>
      </p:sp>
      <p:sp>
        <p:nvSpPr>
          <p:cNvPr id="149" name="TextBox 148"/>
          <p:cNvSpPr txBox="1"/>
          <p:nvPr/>
        </p:nvSpPr>
        <p:spPr>
          <a:xfrm>
            <a:off x="762000" y="20421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23</a:t>
            </a:r>
            <a:endParaRPr lang="en-US" sz="1100"/>
          </a:p>
        </p:txBody>
      </p:sp>
      <p:sp>
        <p:nvSpPr>
          <p:cNvPr id="150" name="TextBox 149"/>
          <p:cNvSpPr txBox="1"/>
          <p:nvPr/>
        </p:nvSpPr>
        <p:spPr>
          <a:xfrm>
            <a:off x="762000" y="295656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1" name="TextBox 150"/>
          <p:cNvSpPr txBox="1"/>
          <p:nvPr/>
        </p:nvSpPr>
        <p:spPr>
          <a:xfrm>
            <a:off x="314960" y="248920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22</a:t>
            </a:r>
            <a:endParaRPr lang="en-US" sz="1100"/>
          </a:p>
        </p:txBody>
      </p:sp>
      <p:sp>
        <p:nvSpPr>
          <p:cNvPr id="152" name="TextBox 151"/>
          <p:cNvSpPr txBox="1"/>
          <p:nvPr/>
        </p:nvSpPr>
        <p:spPr>
          <a:xfrm>
            <a:off x="751840" y="41452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21</a:t>
            </a:r>
            <a:endParaRPr lang="en-US" sz="1100"/>
          </a:p>
        </p:txBody>
      </p:sp>
      <p:sp>
        <p:nvSpPr>
          <p:cNvPr id="153" name="TextBox 152"/>
          <p:cNvSpPr txBox="1"/>
          <p:nvPr/>
        </p:nvSpPr>
        <p:spPr>
          <a:xfrm>
            <a:off x="1981200" y="47142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20</a:t>
            </a:r>
            <a:endParaRPr lang="en-US" sz="1100"/>
          </a:p>
        </p:txBody>
      </p:sp>
      <p:sp>
        <p:nvSpPr>
          <p:cNvPr id="155" name="TextBox 154"/>
          <p:cNvSpPr txBox="1"/>
          <p:nvPr/>
        </p:nvSpPr>
        <p:spPr>
          <a:xfrm>
            <a:off x="2600960" y="282448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18</a:t>
            </a:r>
            <a:endParaRPr lang="en-US" sz="1100"/>
          </a:p>
        </p:txBody>
      </p:sp>
      <p:sp>
        <p:nvSpPr>
          <p:cNvPr id="156" name="TextBox 155"/>
          <p:cNvSpPr txBox="1"/>
          <p:nvPr/>
        </p:nvSpPr>
        <p:spPr>
          <a:xfrm>
            <a:off x="2743200" y="225552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17</a:t>
            </a:r>
            <a:endParaRPr lang="en-US" sz="1100"/>
          </a:p>
        </p:txBody>
      </p:sp>
      <p:sp>
        <p:nvSpPr>
          <p:cNvPr id="157" name="Oval 156"/>
          <p:cNvSpPr/>
          <p:nvPr/>
        </p:nvSpPr>
        <p:spPr>
          <a:xfrm>
            <a:off x="3681454" y="14550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1617556" y="637827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4435452" y="261067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3912195" y="26040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3269260" y="482368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3270585" y="46303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3274026" y="438509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3277262" y="41658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320060" y="41571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319474" y="43890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5320697" y="46329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20009" y="48330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571702" y="433134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644589" y="43705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8413220" y="2137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8289235" y="24648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8426575" y="284136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7419255" y="33044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7555651" y="354628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811771" y="46528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8224299" y="35250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8299098" y="346862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8301902" y="396897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8299837" y="471379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8416405" y="4591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656599" y="541414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8216326" y="473370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8299180" y="52498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7489509" y="618143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7472925" y="63576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7534961" y="6744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2254402" y="31722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96756" y="39243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789779" y="389863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98735" y="451417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78001" y="485063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2078251" y="44686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2165337" y="444292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2388988" y="46546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2354073" y="503810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1589383" y="62479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1820954" y="29110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3942" y="29921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700714" y="326924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6642334" y="29881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640356" y="365123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549313" y="355424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2189087" y="299413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1545843" y="255869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1436984" y="255672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98735" y="266756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845197" y="247557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119327" y="277047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7895181" y="241817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2711602" y="262005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2846189" y="267745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3259846" y="23429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897654" y="23944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3540896" y="575910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680921" y="117126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1884288" y="12524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694777" y="17967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579982" y="229348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604724" y="78532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596807" y="88428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060439" y="79323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1921894" y="66062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872414" y="110991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2052320" y="853440"/>
            <a:ext cx="236603" cy="2616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45720" rIns="45720" rtlCol="0">
            <a:spAutoFit/>
          </a:bodyPr>
          <a:lstStyle/>
          <a:p>
            <a:r>
              <a:rPr lang="en-US" sz="1100" smtClean="0"/>
              <a:t>19</a:t>
            </a:r>
            <a:endParaRPr lang="en-US" sz="1100"/>
          </a:p>
        </p:txBody>
      </p:sp>
      <p:sp>
        <p:nvSpPr>
          <p:cNvPr id="225" name="Oval 224"/>
          <p:cNvSpPr/>
          <p:nvPr/>
        </p:nvSpPr>
        <p:spPr>
          <a:xfrm>
            <a:off x="4314772" y="194910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867468" y="205400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4108932" y="22657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3257866" y="2245985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3857570" y="111189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4663113" y="160273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3942676" y="180857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3982261" y="1515652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4380085" y="78531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4104973" y="664588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3693294" y="79323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3863510" y="101095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3475580" y="67052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6036692" y="202629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5476574" y="17393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5225211" y="1951080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5217295" y="153346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5274692" y="208962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6345452" y="102282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6349409" y="110991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6020859" y="192733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6844214" y="153346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7046094" y="1105953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6794733" y="795216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6139611" y="66854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6173259" y="8921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212843" y="77740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017893" y="997097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294985" y="1636384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7942681" y="1592841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234" name="TextBox 233"/>
          <p:cNvSpPr txBox="1"/>
          <p:nvPr/>
        </p:nvSpPr>
        <p:spPr>
          <a:xfrm>
            <a:off x="423647" y="114321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  <a:endParaRPr lang="en-US" sz="1000"/>
          </a:p>
        </p:txBody>
      </p:sp>
      <p:sp>
        <p:nvSpPr>
          <p:cNvPr id="235" name="TextBox 234"/>
          <p:cNvSpPr txBox="1"/>
          <p:nvPr/>
        </p:nvSpPr>
        <p:spPr>
          <a:xfrm>
            <a:off x="822483" y="175332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236" name="TextBox 235"/>
          <p:cNvSpPr txBox="1"/>
          <p:nvPr/>
        </p:nvSpPr>
        <p:spPr>
          <a:xfrm>
            <a:off x="835295" y="229027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237" name="TextBox 236"/>
          <p:cNvSpPr txBox="1"/>
          <p:nvPr/>
        </p:nvSpPr>
        <p:spPr>
          <a:xfrm>
            <a:off x="329662" y="21903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99</a:t>
            </a:r>
            <a:endParaRPr lang="en-US" sz="1000" dirty="0"/>
          </a:p>
        </p:txBody>
      </p:sp>
      <p:sp>
        <p:nvSpPr>
          <p:cNvPr id="238" name="TextBox 237"/>
          <p:cNvSpPr txBox="1"/>
          <p:nvPr/>
        </p:nvSpPr>
        <p:spPr>
          <a:xfrm>
            <a:off x="809783" y="26161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239" name="TextBox 238"/>
          <p:cNvSpPr txBox="1"/>
          <p:nvPr/>
        </p:nvSpPr>
        <p:spPr>
          <a:xfrm>
            <a:off x="270582" y="3028456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103</a:t>
            </a:r>
            <a:endParaRPr lang="en-US" sz="1000" dirty="0"/>
          </a:p>
        </p:txBody>
      </p:sp>
      <p:sp>
        <p:nvSpPr>
          <p:cNvPr id="240" name="TextBox 239"/>
          <p:cNvSpPr txBox="1"/>
          <p:nvPr/>
        </p:nvSpPr>
        <p:spPr>
          <a:xfrm>
            <a:off x="811330" y="3214505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104</a:t>
            </a:r>
            <a:endParaRPr lang="en-US" sz="1000" dirty="0"/>
          </a:p>
        </p:txBody>
      </p:sp>
      <p:sp>
        <p:nvSpPr>
          <p:cNvPr id="241" name="TextBox 240"/>
          <p:cNvSpPr txBox="1"/>
          <p:nvPr/>
        </p:nvSpPr>
        <p:spPr>
          <a:xfrm>
            <a:off x="948878" y="387053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105</a:t>
            </a:r>
            <a:endParaRPr 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378814" y="3869649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106</a:t>
            </a:r>
            <a:endParaRPr lang="en-US" sz="1000" dirty="0"/>
          </a:p>
        </p:txBody>
      </p:sp>
      <p:sp>
        <p:nvSpPr>
          <p:cNvPr id="243" name="TextBox 242"/>
          <p:cNvSpPr txBox="1"/>
          <p:nvPr/>
        </p:nvSpPr>
        <p:spPr>
          <a:xfrm>
            <a:off x="816133" y="44806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107</a:t>
            </a:r>
            <a:endParaRPr lang="en-US" sz="1000" dirty="0"/>
          </a:p>
        </p:txBody>
      </p:sp>
      <p:sp>
        <p:nvSpPr>
          <p:cNvPr id="244" name="TextBox 243"/>
          <p:cNvSpPr txBox="1"/>
          <p:nvPr/>
        </p:nvSpPr>
        <p:spPr>
          <a:xfrm>
            <a:off x="189797" y="4782827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/>
          </a:p>
        </p:txBody>
      </p:sp>
      <p:sp>
        <p:nvSpPr>
          <p:cNvPr id="245" name="TextBox 244"/>
          <p:cNvSpPr txBox="1"/>
          <p:nvPr/>
        </p:nvSpPr>
        <p:spPr>
          <a:xfrm>
            <a:off x="1530852" y="6047263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117</a:t>
            </a:r>
            <a:endParaRPr lang="en-US" sz="1000" dirty="0"/>
          </a:p>
        </p:txBody>
      </p:sp>
      <p:sp>
        <p:nvSpPr>
          <p:cNvPr id="246" name="TextBox 245"/>
          <p:cNvSpPr txBox="1"/>
          <p:nvPr/>
        </p:nvSpPr>
        <p:spPr>
          <a:xfrm>
            <a:off x="1501849" y="6469781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118</a:t>
            </a:r>
            <a:endParaRPr lang="en-US" sz="10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644160" y="250518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248" name="TextBox 247"/>
          <p:cNvSpPr txBox="1"/>
          <p:nvPr/>
        </p:nvSpPr>
        <p:spPr>
          <a:xfrm>
            <a:off x="4491318" y="73948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249" name="TextBox 248"/>
          <p:cNvSpPr txBox="1"/>
          <p:nvPr/>
        </p:nvSpPr>
        <p:spPr>
          <a:xfrm>
            <a:off x="4068204" y="4898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</a:t>
            </a:r>
            <a:endParaRPr lang="en-US" sz="1000"/>
          </a:p>
        </p:txBody>
      </p:sp>
      <p:sp>
        <p:nvSpPr>
          <p:cNvPr id="250" name="TextBox 249"/>
          <p:cNvSpPr txBox="1"/>
          <p:nvPr/>
        </p:nvSpPr>
        <p:spPr>
          <a:xfrm>
            <a:off x="3967519" y="110697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251" name="TextBox 250"/>
          <p:cNvSpPr txBox="1"/>
          <p:nvPr/>
        </p:nvSpPr>
        <p:spPr>
          <a:xfrm>
            <a:off x="3971193" y="9321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/>
          </a:p>
        </p:txBody>
      </p:sp>
      <p:sp>
        <p:nvSpPr>
          <p:cNvPr id="252" name="TextBox 251"/>
          <p:cNvSpPr txBox="1"/>
          <p:nvPr/>
        </p:nvSpPr>
        <p:spPr>
          <a:xfrm>
            <a:off x="3456989" y="83218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88</a:t>
            </a:r>
            <a:endParaRPr lang="en-US" sz="1000"/>
          </a:p>
        </p:txBody>
      </p:sp>
      <p:sp>
        <p:nvSpPr>
          <p:cNvPr id="253" name="TextBox 252"/>
          <p:cNvSpPr txBox="1"/>
          <p:nvPr/>
        </p:nvSpPr>
        <p:spPr>
          <a:xfrm>
            <a:off x="3401643" y="4760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</a:t>
            </a:r>
            <a:endParaRPr lang="en-US" sz="1000"/>
          </a:p>
        </p:txBody>
      </p:sp>
      <p:sp>
        <p:nvSpPr>
          <p:cNvPr id="254" name="TextBox 253"/>
          <p:cNvSpPr txBox="1"/>
          <p:nvPr/>
        </p:nvSpPr>
        <p:spPr>
          <a:xfrm>
            <a:off x="2522564" y="60624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/>
          </a:p>
        </p:txBody>
      </p:sp>
      <p:sp>
        <p:nvSpPr>
          <p:cNvPr id="255" name="TextBox 254"/>
          <p:cNvSpPr txBox="1"/>
          <p:nvPr/>
        </p:nvSpPr>
        <p:spPr>
          <a:xfrm>
            <a:off x="2533552" y="10047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/>
          </a:p>
        </p:txBody>
      </p:sp>
      <p:sp>
        <p:nvSpPr>
          <p:cNvPr id="256" name="TextBox 255"/>
          <p:cNvSpPr txBox="1"/>
          <p:nvPr/>
        </p:nvSpPr>
        <p:spPr>
          <a:xfrm>
            <a:off x="1987507" y="126469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/>
          </a:p>
        </p:txBody>
      </p:sp>
      <p:sp>
        <p:nvSpPr>
          <p:cNvPr id="257" name="TextBox 256"/>
          <p:cNvSpPr txBox="1"/>
          <p:nvPr/>
        </p:nvSpPr>
        <p:spPr>
          <a:xfrm>
            <a:off x="1644519" y="105830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</a:t>
            </a:r>
            <a:endParaRPr lang="en-US" sz="1000"/>
          </a:p>
        </p:txBody>
      </p:sp>
      <p:sp>
        <p:nvSpPr>
          <p:cNvPr id="258" name="TextBox 257"/>
          <p:cNvSpPr txBox="1"/>
          <p:nvPr/>
        </p:nvSpPr>
        <p:spPr>
          <a:xfrm>
            <a:off x="1834720" y="78581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82</a:t>
            </a:r>
            <a:endParaRPr lang="en-US" sz="1000"/>
          </a:p>
        </p:txBody>
      </p:sp>
      <p:sp>
        <p:nvSpPr>
          <p:cNvPr id="259" name="TextBox 258"/>
          <p:cNvSpPr txBox="1"/>
          <p:nvPr/>
        </p:nvSpPr>
        <p:spPr>
          <a:xfrm>
            <a:off x="1883349" y="46525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81</a:t>
            </a:r>
            <a:endParaRPr 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2162510" y="280034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261" name="TextBox 260"/>
          <p:cNvSpPr txBox="1"/>
          <p:nvPr/>
        </p:nvSpPr>
        <p:spPr>
          <a:xfrm>
            <a:off x="2231864" y="32685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  <p:sp>
        <p:nvSpPr>
          <p:cNvPr id="262" name="TextBox 261"/>
          <p:cNvSpPr txBox="1"/>
          <p:nvPr/>
        </p:nvSpPr>
        <p:spPr>
          <a:xfrm>
            <a:off x="1720403" y="30018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263" name="TextBox 262"/>
          <p:cNvSpPr txBox="1"/>
          <p:nvPr/>
        </p:nvSpPr>
        <p:spPr>
          <a:xfrm>
            <a:off x="1285682" y="265591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264" name="TextBox 263"/>
          <p:cNvSpPr txBox="1"/>
          <p:nvPr/>
        </p:nvSpPr>
        <p:spPr>
          <a:xfrm>
            <a:off x="7782155" y="170213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265" name="TextBox 264"/>
          <p:cNvSpPr txBox="1"/>
          <p:nvPr/>
        </p:nvSpPr>
        <p:spPr>
          <a:xfrm>
            <a:off x="7775066" y="9513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42</a:t>
            </a:r>
            <a:endParaRPr lang="en-US" sz="1000" dirty="0"/>
          </a:p>
        </p:txBody>
      </p:sp>
      <p:sp>
        <p:nvSpPr>
          <p:cNvPr id="266" name="TextBox 265"/>
          <p:cNvSpPr txBox="1"/>
          <p:nvPr/>
        </p:nvSpPr>
        <p:spPr>
          <a:xfrm>
            <a:off x="7460464" y="4613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</a:t>
            </a:r>
            <a:endParaRPr lang="en-US" sz="1000" dirty="0"/>
          </a:p>
        </p:txBody>
      </p:sp>
      <p:sp>
        <p:nvSpPr>
          <p:cNvPr id="267" name="TextBox 266"/>
          <p:cNvSpPr txBox="1"/>
          <p:nvPr/>
        </p:nvSpPr>
        <p:spPr>
          <a:xfrm>
            <a:off x="6890492" y="75080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54</a:t>
            </a:r>
            <a:endParaRPr lang="en-US" sz="1000" dirty="0"/>
          </a:p>
        </p:txBody>
      </p:sp>
      <p:sp>
        <p:nvSpPr>
          <p:cNvPr id="268" name="TextBox 267"/>
          <p:cNvSpPr txBox="1"/>
          <p:nvPr/>
        </p:nvSpPr>
        <p:spPr>
          <a:xfrm>
            <a:off x="6457428" y="115738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269" name="TextBox 268"/>
          <p:cNvSpPr txBox="1"/>
          <p:nvPr/>
        </p:nvSpPr>
        <p:spPr>
          <a:xfrm>
            <a:off x="6454658" y="98531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  <a:endParaRPr lang="en-US" sz="1000"/>
          </a:p>
        </p:txBody>
      </p:sp>
      <p:sp>
        <p:nvSpPr>
          <p:cNvPr id="270" name="TextBox 269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271" name="TextBox 270"/>
          <p:cNvSpPr txBox="1"/>
          <p:nvPr/>
        </p:nvSpPr>
        <p:spPr>
          <a:xfrm>
            <a:off x="6323132" y="74386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</a:t>
            </a:r>
            <a:endParaRPr lang="en-US" sz="1000"/>
          </a:p>
        </p:txBody>
      </p:sp>
      <p:sp>
        <p:nvSpPr>
          <p:cNvPr id="272" name="TextBox 271"/>
          <p:cNvSpPr txBox="1"/>
          <p:nvPr/>
        </p:nvSpPr>
        <p:spPr>
          <a:xfrm>
            <a:off x="6077068" y="48963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49</a:t>
            </a:r>
            <a:endParaRPr lang="en-US" sz="1000" dirty="0"/>
          </a:p>
        </p:txBody>
      </p:sp>
      <p:sp>
        <p:nvSpPr>
          <p:cNvPr id="273" name="TextBox 272"/>
          <p:cNvSpPr txBox="1"/>
          <p:nvPr/>
        </p:nvSpPr>
        <p:spPr>
          <a:xfrm>
            <a:off x="6732744" y="3602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/>
          </a:p>
        </p:txBody>
      </p:sp>
      <p:sp>
        <p:nvSpPr>
          <p:cNvPr id="274" name="TextBox 273"/>
          <p:cNvSpPr txBox="1"/>
          <p:nvPr/>
        </p:nvSpPr>
        <p:spPr>
          <a:xfrm>
            <a:off x="6739591" y="290932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35</a:t>
            </a:r>
            <a:endParaRPr lang="en-US" sz="1000"/>
          </a:p>
        </p:txBody>
      </p:sp>
      <p:sp>
        <p:nvSpPr>
          <p:cNvPr id="275" name="TextBox 274"/>
          <p:cNvSpPr txBox="1"/>
          <p:nvPr/>
        </p:nvSpPr>
        <p:spPr>
          <a:xfrm>
            <a:off x="5791821" y="207463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62</a:t>
            </a:r>
            <a:endParaRPr lang="en-US" sz="1000"/>
          </a:p>
        </p:txBody>
      </p:sp>
      <p:sp>
        <p:nvSpPr>
          <p:cNvPr id="276" name="TextBox 275"/>
          <p:cNvSpPr txBox="1"/>
          <p:nvPr/>
        </p:nvSpPr>
        <p:spPr>
          <a:xfrm>
            <a:off x="6133558" y="184627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</a:t>
            </a:r>
            <a:endParaRPr lang="en-US" sz="1000"/>
          </a:p>
        </p:txBody>
      </p:sp>
      <p:sp>
        <p:nvSpPr>
          <p:cNvPr id="277" name="TextBox 276"/>
          <p:cNvSpPr txBox="1"/>
          <p:nvPr/>
        </p:nvSpPr>
        <p:spPr>
          <a:xfrm>
            <a:off x="5541653" y="164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278" name="TextBox 277"/>
          <p:cNvSpPr txBox="1"/>
          <p:nvPr/>
        </p:nvSpPr>
        <p:spPr>
          <a:xfrm>
            <a:off x="5188361" y="132984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/>
          </a:p>
        </p:txBody>
      </p:sp>
      <p:sp>
        <p:nvSpPr>
          <p:cNvPr id="279" name="TextBox 278"/>
          <p:cNvSpPr txBox="1"/>
          <p:nvPr/>
        </p:nvSpPr>
        <p:spPr>
          <a:xfrm>
            <a:off x="6766871" y="163884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56</a:t>
            </a:r>
            <a:endParaRPr lang="en-US" sz="1000" dirty="0"/>
          </a:p>
        </p:txBody>
      </p:sp>
      <p:sp>
        <p:nvSpPr>
          <p:cNvPr id="280" name="TextBox 279"/>
          <p:cNvSpPr txBox="1"/>
          <p:nvPr/>
        </p:nvSpPr>
        <p:spPr>
          <a:xfrm>
            <a:off x="7675533" y="235238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48</a:t>
            </a:r>
            <a:endParaRPr lang="en-US" sz="1000" dirty="0"/>
          </a:p>
        </p:txBody>
      </p:sp>
      <p:sp>
        <p:nvSpPr>
          <p:cNvPr id="281" name="TextBox 280"/>
          <p:cNvSpPr txBox="1"/>
          <p:nvPr/>
        </p:nvSpPr>
        <p:spPr>
          <a:xfrm>
            <a:off x="7988223" y="34975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26</a:t>
            </a:r>
            <a:endParaRPr lang="en-US" sz="1000"/>
          </a:p>
        </p:txBody>
      </p:sp>
      <p:sp>
        <p:nvSpPr>
          <p:cNvPr id="282" name="TextBox 281"/>
          <p:cNvSpPr txBox="1"/>
          <p:nvPr/>
        </p:nvSpPr>
        <p:spPr>
          <a:xfrm>
            <a:off x="8435448" y="338804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/>
          </a:p>
        </p:txBody>
      </p:sp>
      <p:sp>
        <p:nvSpPr>
          <p:cNvPr id="283" name="TextBox 282"/>
          <p:cNvSpPr txBox="1"/>
          <p:nvPr/>
        </p:nvSpPr>
        <p:spPr>
          <a:xfrm>
            <a:off x="8538246" y="279109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25</a:t>
            </a:r>
            <a:endParaRPr lang="en-US" sz="1000"/>
          </a:p>
        </p:txBody>
      </p:sp>
      <p:sp>
        <p:nvSpPr>
          <p:cNvPr id="284" name="TextBox 283"/>
          <p:cNvSpPr txBox="1"/>
          <p:nvPr/>
        </p:nvSpPr>
        <p:spPr>
          <a:xfrm>
            <a:off x="8047659" y="241989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285" name="TextBox 284"/>
          <p:cNvSpPr txBox="1"/>
          <p:nvPr/>
        </p:nvSpPr>
        <p:spPr>
          <a:xfrm>
            <a:off x="8516854" y="20776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45</a:t>
            </a:r>
            <a:endParaRPr lang="en-US" sz="1000" dirty="0"/>
          </a:p>
        </p:txBody>
      </p:sp>
      <p:sp>
        <p:nvSpPr>
          <p:cNvPr id="286" name="TextBox 285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44</a:t>
            </a:r>
            <a:endParaRPr lang="en-US" sz="1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251165" y="222332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/>
          </a:p>
        </p:txBody>
      </p:sp>
      <p:sp>
        <p:nvSpPr>
          <p:cNvPr id="288" name="TextBox 287"/>
          <p:cNvSpPr txBox="1"/>
          <p:nvPr/>
        </p:nvSpPr>
        <p:spPr>
          <a:xfrm>
            <a:off x="3366700" y="2310020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289" name="TextBox 288"/>
          <p:cNvSpPr txBox="1"/>
          <p:nvPr/>
        </p:nvSpPr>
        <p:spPr>
          <a:xfrm>
            <a:off x="3681850" y="171230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75</a:t>
            </a:r>
            <a:endParaRPr lang="en-US" sz="1000" dirty="0"/>
          </a:p>
        </p:txBody>
      </p:sp>
      <p:sp>
        <p:nvSpPr>
          <p:cNvPr id="290" name="TextBox 289"/>
          <p:cNvSpPr txBox="1"/>
          <p:nvPr/>
        </p:nvSpPr>
        <p:spPr>
          <a:xfrm>
            <a:off x="4131698" y="14306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70</a:t>
            </a:r>
            <a:endParaRPr lang="en-US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3406093" y="141696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292" name="TextBox 291"/>
          <p:cNvSpPr txBox="1"/>
          <p:nvPr/>
        </p:nvSpPr>
        <p:spPr>
          <a:xfrm>
            <a:off x="2997816" y="215733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/>
          </a:p>
        </p:txBody>
      </p:sp>
      <p:sp>
        <p:nvSpPr>
          <p:cNvPr id="293" name="TextBox 292"/>
          <p:cNvSpPr txBox="1"/>
          <p:nvPr/>
        </p:nvSpPr>
        <p:spPr>
          <a:xfrm>
            <a:off x="2966382" y="26463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294" name="TextBox 293"/>
          <p:cNvSpPr txBox="1"/>
          <p:nvPr/>
        </p:nvSpPr>
        <p:spPr>
          <a:xfrm>
            <a:off x="2450435" y="2520991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295" name="TextBox 294"/>
          <p:cNvSpPr txBox="1"/>
          <p:nvPr/>
        </p:nvSpPr>
        <p:spPr>
          <a:xfrm>
            <a:off x="3383744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296" name="TextBox 295"/>
          <p:cNvSpPr txBox="1"/>
          <p:nvPr/>
        </p:nvSpPr>
        <p:spPr>
          <a:xfrm>
            <a:off x="3383744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297" name="TextBox 296"/>
          <p:cNvSpPr txBox="1"/>
          <p:nvPr/>
        </p:nvSpPr>
        <p:spPr>
          <a:xfrm>
            <a:off x="3383744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298" name="TextBox 297"/>
          <p:cNvSpPr txBox="1"/>
          <p:nvPr/>
        </p:nvSpPr>
        <p:spPr>
          <a:xfrm>
            <a:off x="3383744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299" name="TextBox 298"/>
          <p:cNvSpPr txBox="1"/>
          <p:nvPr/>
        </p:nvSpPr>
        <p:spPr>
          <a:xfrm>
            <a:off x="2044428" y="4992008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116</a:t>
            </a:r>
            <a:endParaRPr lang="en-US" sz="1000"/>
          </a:p>
        </p:txBody>
      </p:sp>
      <p:sp>
        <p:nvSpPr>
          <p:cNvPr id="300" name="TextBox 299"/>
          <p:cNvSpPr txBox="1"/>
          <p:nvPr/>
        </p:nvSpPr>
        <p:spPr>
          <a:xfrm>
            <a:off x="2510180" y="461376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115</a:t>
            </a:r>
            <a:endParaRPr lang="en-US" sz="1000"/>
          </a:p>
        </p:txBody>
      </p:sp>
      <p:sp>
        <p:nvSpPr>
          <p:cNvPr id="301" name="TextBox 300"/>
          <p:cNvSpPr txBox="1"/>
          <p:nvPr/>
        </p:nvSpPr>
        <p:spPr>
          <a:xfrm>
            <a:off x="2173679" y="4250644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114</a:t>
            </a:r>
            <a:endParaRPr lang="en-US" sz="1000"/>
          </a:p>
        </p:txBody>
      </p:sp>
      <p:sp>
        <p:nvSpPr>
          <p:cNvPr id="302" name="TextBox 301"/>
          <p:cNvSpPr txBox="1"/>
          <p:nvPr/>
        </p:nvSpPr>
        <p:spPr>
          <a:xfrm>
            <a:off x="1776921" y="4419570"/>
            <a:ext cx="289503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113</a:t>
            </a:r>
            <a:endParaRPr lang="en-US" sz="1000"/>
          </a:p>
        </p:txBody>
      </p:sp>
      <p:sp>
        <p:nvSpPr>
          <p:cNvPr id="303" name="TextBox 302"/>
          <p:cNvSpPr txBox="1"/>
          <p:nvPr/>
        </p:nvSpPr>
        <p:spPr>
          <a:xfrm>
            <a:off x="3843930" y="27015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/>
          </a:p>
        </p:txBody>
      </p:sp>
      <p:sp>
        <p:nvSpPr>
          <p:cNvPr id="304" name="TextBox 303"/>
          <p:cNvSpPr txBox="1"/>
          <p:nvPr/>
        </p:nvSpPr>
        <p:spPr>
          <a:xfrm>
            <a:off x="4382367" y="269533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305" name="TextBox 304"/>
          <p:cNvSpPr txBox="1"/>
          <p:nvPr/>
        </p:nvSpPr>
        <p:spPr>
          <a:xfrm>
            <a:off x="5365673" y="204948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60</a:t>
            </a:r>
            <a:endParaRPr lang="en-US" sz="1000"/>
          </a:p>
        </p:txBody>
      </p:sp>
      <p:sp>
        <p:nvSpPr>
          <p:cNvPr id="306" name="TextBox 305"/>
          <p:cNvSpPr txBox="1"/>
          <p:nvPr/>
        </p:nvSpPr>
        <p:spPr>
          <a:xfrm>
            <a:off x="5145683" y="176647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/>
          </a:p>
        </p:txBody>
      </p:sp>
      <p:sp>
        <p:nvSpPr>
          <p:cNvPr id="307" name="TextBox 306"/>
          <p:cNvSpPr txBox="1"/>
          <p:nvPr/>
        </p:nvSpPr>
        <p:spPr>
          <a:xfrm>
            <a:off x="4621367" y="169889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71</a:t>
            </a:r>
            <a:endParaRPr lang="en-US" sz="1000" dirty="0"/>
          </a:p>
        </p:txBody>
      </p:sp>
      <p:sp>
        <p:nvSpPr>
          <p:cNvPr id="308" name="TextBox 307"/>
          <p:cNvSpPr txBox="1"/>
          <p:nvPr/>
        </p:nvSpPr>
        <p:spPr>
          <a:xfrm>
            <a:off x="4253252" y="179746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80</a:t>
            </a:r>
            <a:endParaRPr lang="en-US" sz="1000" dirty="0"/>
          </a:p>
        </p:txBody>
      </p:sp>
      <p:sp>
        <p:nvSpPr>
          <p:cNvPr id="309" name="TextBox 308"/>
          <p:cNvSpPr txBox="1"/>
          <p:nvPr/>
        </p:nvSpPr>
        <p:spPr>
          <a:xfrm>
            <a:off x="3616413" y="201140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  <a:endParaRPr lang="en-US" sz="1000"/>
          </a:p>
        </p:txBody>
      </p:sp>
      <p:sp>
        <p:nvSpPr>
          <p:cNvPr id="310" name="TextBox 309"/>
          <p:cNvSpPr txBox="1"/>
          <p:nvPr/>
        </p:nvSpPr>
        <p:spPr>
          <a:xfrm>
            <a:off x="6290323" y="347870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/>
          </a:p>
        </p:txBody>
      </p:sp>
      <p:sp>
        <p:nvSpPr>
          <p:cNvPr id="311" name="TextBox 310"/>
          <p:cNvSpPr txBox="1"/>
          <p:nvPr/>
        </p:nvSpPr>
        <p:spPr>
          <a:xfrm>
            <a:off x="6929475" y="46022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312" name="TextBox 311"/>
          <p:cNvSpPr txBox="1"/>
          <p:nvPr/>
        </p:nvSpPr>
        <p:spPr>
          <a:xfrm>
            <a:off x="6759774" y="420119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</a:t>
            </a:r>
            <a:endParaRPr lang="en-US" sz="1000"/>
          </a:p>
        </p:txBody>
      </p:sp>
      <p:sp>
        <p:nvSpPr>
          <p:cNvPr id="313" name="TextBox 312"/>
          <p:cNvSpPr txBox="1"/>
          <p:nvPr/>
        </p:nvSpPr>
        <p:spPr>
          <a:xfrm>
            <a:off x="6330078" y="4286357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</a:t>
            </a:r>
            <a:endParaRPr lang="en-US" sz="1000"/>
          </a:p>
        </p:txBody>
      </p:sp>
      <p:sp>
        <p:nvSpPr>
          <p:cNvPr id="316" name="TextBox 315"/>
          <p:cNvSpPr txBox="1"/>
          <p:nvPr/>
        </p:nvSpPr>
        <p:spPr>
          <a:xfrm>
            <a:off x="5459932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317" name="TextBox 316"/>
          <p:cNvSpPr txBox="1"/>
          <p:nvPr/>
        </p:nvSpPr>
        <p:spPr>
          <a:xfrm>
            <a:off x="5460847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318" name="TextBox 317"/>
          <p:cNvSpPr txBox="1"/>
          <p:nvPr/>
        </p:nvSpPr>
        <p:spPr>
          <a:xfrm>
            <a:off x="6989388" y="1162876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  <a:endParaRPr lang="en-US" sz="1000"/>
          </a:p>
        </p:txBody>
      </p:sp>
      <p:sp>
        <p:nvSpPr>
          <p:cNvPr id="319" name="TextBox 318"/>
          <p:cNvSpPr txBox="1"/>
          <p:nvPr/>
        </p:nvSpPr>
        <p:spPr>
          <a:xfrm>
            <a:off x="7418937" y="6484579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18</a:t>
            </a:r>
            <a:endParaRPr lang="en-US" sz="1000"/>
          </a:p>
        </p:txBody>
      </p:sp>
      <p:sp>
        <p:nvSpPr>
          <p:cNvPr id="320" name="TextBox 319"/>
          <p:cNvSpPr txBox="1"/>
          <p:nvPr/>
        </p:nvSpPr>
        <p:spPr>
          <a:xfrm>
            <a:off x="7358432" y="5997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321" name="TextBox 320"/>
          <p:cNvSpPr txBox="1"/>
          <p:nvPr/>
        </p:nvSpPr>
        <p:spPr>
          <a:xfrm>
            <a:off x="6768223" y="535908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322" name="TextBox 321"/>
          <p:cNvSpPr txBox="1"/>
          <p:nvPr/>
        </p:nvSpPr>
        <p:spPr>
          <a:xfrm>
            <a:off x="8057262" y="5202337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19</a:t>
            </a:r>
            <a:endParaRPr lang="en-US" sz="1000" dirty="0"/>
          </a:p>
        </p:txBody>
      </p:sp>
      <p:sp>
        <p:nvSpPr>
          <p:cNvPr id="323" name="TextBox 322"/>
          <p:cNvSpPr txBox="1"/>
          <p:nvPr/>
        </p:nvSpPr>
        <p:spPr>
          <a:xfrm>
            <a:off x="7856623" y="449461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31</a:t>
            </a:r>
            <a:endParaRPr lang="en-US" sz="1000" dirty="0"/>
          </a:p>
        </p:txBody>
      </p:sp>
      <p:sp>
        <p:nvSpPr>
          <p:cNvPr id="324" name="TextBox 323"/>
          <p:cNvSpPr txBox="1"/>
          <p:nvPr/>
        </p:nvSpPr>
        <p:spPr>
          <a:xfrm>
            <a:off x="8518229" y="4733195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30</a:t>
            </a:r>
            <a:endParaRPr lang="en-US" sz="10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518632" y="4503058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29</a:t>
            </a:r>
            <a:endParaRPr lang="en-US" sz="10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165942" y="433362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28</a:t>
            </a:r>
            <a:endParaRPr 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495144" y="3651744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39</a:t>
            </a:r>
            <a:endParaRPr lang="en-US" sz="1000"/>
          </a:p>
        </p:txBody>
      </p:sp>
      <p:sp>
        <p:nvSpPr>
          <p:cNvPr id="328" name="TextBox 327"/>
          <p:cNvSpPr txBox="1"/>
          <p:nvPr/>
        </p:nvSpPr>
        <p:spPr>
          <a:xfrm>
            <a:off x="7182558" y="3274253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329" name="TextBox 328"/>
          <p:cNvSpPr txBox="1"/>
          <p:nvPr/>
        </p:nvSpPr>
        <p:spPr>
          <a:xfrm>
            <a:off x="7241817" y="2735815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</a:t>
            </a:r>
            <a:endParaRPr lang="en-US" sz="1000"/>
          </a:p>
        </p:txBody>
      </p:sp>
      <p:sp>
        <p:nvSpPr>
          <p:cNvPr id="330" name="TextBox 329"/>
          <p:cNvSpPr txBox="1"/>
          <p:nvPr/>
        </p:nvSpPr>
        <p:spPr>
          <a:xfrm>
            <a:off x="7006273" y="2341392"/>
            <a:ext cx="223779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36</a:t>
            </a:r>
            <a:endParaRPr lang="en-US" sz="1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639127" y="3398981"/>
            <a:ext cx="175439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/>
              <a:t>Sensor Numbers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535168" y="230162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</a:t>
            </a:r>
            <a:endParaRPr lang="en-US" sz="1000"/>
          </a:p>
        </p:txBody>
      </p:sp>
      <p:sp>
        <p:nvSpPr>
          <p:cNvPr id="103" name="TextBox 102"/>
          <p:cNvSpPr txBox="1"/>
          <p:nvPr/>
        </p:nvSpPr>
        <p:spPr>
          <a:xfrm>
            <a:off x="4034551" y="754819"/>
            <a:ext cx="223779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66</a:t>
            </a:r>
            <a:endParaRPr lang="en-US" sz="1000"/>
          </a:p>
        </p:txBody>
      </p:sp>
      <p:sp>
        <p:nvSpPr>
          <p:cNvPr id="104" name="TextBox 103"/>
          <p:cNvSpPr txBox="1"/>
          <p:nvPr/>
        </p:nvSpPr>
        <p:spPr>
          <a:xfrm>
            <a:off x="276383" y="2743105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105" name="TextBox 104"/>
          <p:cNvSpPr txBox="1"/>
          <p:nvPr/>
        </p:nvSpPr>
        <p:spPr>
          <a:xfrm>
            <a:off x="189797" y="5031442"/>
            <a:ext cx="289503" cy="1538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106" name="Oval 105"/>
          <p:cNvSpPr/>
          <p:nvPr/>
        </p:nvSpPr>
        <p:spPr>
          <a:xfrm>
            <a:off x="8384330" y="2369758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665574" y="2807451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19245" y="5080040"/>
            <a:ext cx="47708" cy="7156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8329303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8432649" y="4783361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3" name="Oval 212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5473032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314" name="TextBox 313"/>
          <p:cNvSpPr txBox="1"/>
          <p:nvPr/>
        </p:nvSpPr>
        <p:spPr>
          <a:xfrm>
            <a:off x="5463282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338" name="Oval 337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1" name="Oval 340"/>
          <p:cNvSpPr/>
          <p:nvPr/>
        </p:nvSpPr>
        <p:spPr>
          <a:xfrm>
            <a:off x="607497" y="507381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596521" y="5075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5" name="Oval 354"/>
          <p:cNvSpPr/>
          <p:nvPr/>
        </p:nvSpPr>
        <p:spPr>
          <a:xfrm>
            <a:off x="664307" y="281418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3944717" y="737739"/>
            <a:ext cx="64008" cy="64008"/>
          </a:xfrm>
          <a:prstGeom prst="ellipse">
            <a:avLst/>
          </a:prstGeom>
          <a:gradFill flip="none" rotWithShape="1">
            <a:gsLst>
              <a:gs pos="0">
                <a:srgbClr val="2358CF">
                  <a:tint val="66000"/>
                  <a:satMod val="160000"/>
                </a:srgbClr>
              </a:gs>
              <a:gs pos="50000">
                <a:srgbClr val="2358CF">
                  <a:tint val="44500"/>
                  <a:satMod val="160000"/>
                </a:srgbClr>
              </a:gs>
              <a:gs pos="100000">
                <a:srgbClr val="2358C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2920754" y="6232124"/>
            <a:ext cx="333373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mtClean="0"/>
              <a:t>Ignore sensor numbers in orange.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72" y="235555"/>
            <a:ext cx="8282580" cy="6400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350" name="TextBox 349"/>
          <p:cNvSpPr txBox="1"/>
          <p:nvPr/>
        </p:nvSpPr>
        <p:spPr>
          <a:xfrm>
            <a:off x="889473" y="694639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105</a:t>
            </a:r>
            <a:endParaRPr lang="en-US" sz="1000"/>
          </a:p>
        </p:txBody>
      </p:sp>
      <p:sp>
        <p:nvSpPr>
          <p:cNvPr id="351" name="TextBox 350"/>
          <p:cNvSpPr txBox="1"/>
          <p:nvPr/>
        </p:nvSpPr>
        <p:spPr>
          <a:xfrm>
            <a:off x="882868" y="115810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52" name="TextBox 351"/>
          <p:cNvSpPr txBox="1"/>
          <p:nvPr/>
        </p:nvSpPr>
        <p:spPr>
          <a:xfrm>
            <a:off x="697279" y="2273024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50/49</a:t>
            </a:r>
            <a:endParaRPr lang="en-US" sz="1000"/>
          </a:p>
        </p:txBody>
      </p:sp>
      <p:sp>
        <p:nvSpPr>
          <p:cNvPr id="362" name="TextBox 361"/>
          <p:cNvSpPr txBox="1"/>
          <p:nvPr/>
        </p:nvSpPr>
        <p:spPr>
          <a:xfrm>
            <a:off x="424552" y="157792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27</a:t>
            </a:r>
            <a:endParaRPr lang="en-US" sz="1000" dirty="0"/>
          </a:p>
        </p:txBody>
      </p:sp>
      <p:sp>
        <p:nvSpPr>
          <p:cNvPr id="363" name="TextBox 362"/>
          <p:cNvSpPr txBox="1"/>
          <p:nvPr/>
        </p:nvSpPr>
        <p:spPr>
          <a:xfrm>
            <a:off x="1085828" y="277138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48</a:t>
            </a:r>
            <a:endParaRPr lang="en-US" sz="1000"/>
          </a:p>
        </p:txBody>
      </p:sp>
      <p:sp>
        <p:nvSpPr>
          <p:cNvPr id="364" name="TextBox 363"/>
          <p:cNvSpPr txBox="1"/>
          <p:nvPr/>
        </p:nvSpPr>
        <p:spPr>
          <a:xfrm>
            <a:off x="417224" y="35977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23</a:t>
            </a:r>
            <a:endParaRPr lang="en-US" sz="1000" dirty="0"/>
          </a:p>
        </p:txBody>
      </p:sp>
      <p:sp>
        <p:nvSpPr>
          <p:cNvPr id="365" name="TextBox 364"/>
          <p:cNvSpPr txBox="1"/>
          <p:nvPr/>
        </p:nvSpPr>
        <p:spPr>
          <a:xfrm>
            <a:off x="716439" y="349917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84</a:t>
            </a:r>
            <a:endParaRPr lang="en-US" sz="1000" dirty="0"/>
          </a:p>
        </p:txBody>
      </p:sp>
      <p:sp>
        <p:nvSpPr>
          <p:cNvPr id="367" name="TextBox 366"/>
          <p:cNvSpPr txBox="1"/>
          <p:nvPr/>
        </p:nvSpPr>
        <p:spPr>
          <a:xfrm>
            <a:off x="672112" y="400767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83/82</a:t>
            </a:r>
            <a:endParaRPr lang="en-US" sz="1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911023" y="591261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85</a:t>
            </a:r>
            <a:endParaRPr lang="en-US" sz="1000" dirty="0"/>
          </a:p>
        </p:txBody>
      </p:sp>
      <p:sp>
        <p:nvSpPr>
          <p:cNvPr id="369" name="TextBox 368"/>
          <p:cNvSpPr txBox="1"/>
          <p:nvPr/>
        </p:nvSpPr>
        <p:spPr>
          <a:xfrm>
            <a:off x="569357" y="594739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21</a:t>
            </a:r>
            <a:endParaRPr lang="en-US" sz="1000"/>
          </a:p>
        </p:txBody>
      </p:sp>
      <p:sp>
        <p:nvSpPr>
          <p:cNvPr id="370" name="TextBox 369"/>
          <p:cNvSpPr txBox="1"/>
          <p:nvPr/>
        </p:nvSpPr>
        <p:spPr>
          <a:xfrm>
            <a:off x="2013931" y="595237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86</a:t>
            </a:r>
            <a:endParaRPr lang="en-US" sz="1000" dirty="0"/>
          </a:p>
        </p:txBody>
      </p:sp>
      <p:sp>
        <p:nvSpPr>
          <p:cNvPr id="371" name="TextBox 370"/>
          <p:cNvSpPr txBox="1"/>
          <p:nvPr/>
        </p:nvSpPr>
        <p:spPr>
          <a:xfrm>
            <a:off x="2036686" y="624549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20</a:t>
            </a:r>
            <a:endParaRPr lang="en-US" sz="1000" dirty="0"/>
          </a:p>
        </p:txBody>
      </p:sp>
      <p:sp>
        <p:nvSpPr>
          <p:cNvPr id="372" name="TextBox 371"/>
          <p:cNvSpPr txBox="1"/>
          <p:nvPr/>
        </p:nvSpPr>
        <p:spPr>
          <a:xfrm>
            <a:off x="3585103" y="214287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44</a:t>
            </a:r>
            <a:endParaRPr lang="en-US" sz="1000"/>
          </a:p>
        </p:txBody>
      </p:sp>
      <p:sp>
        <p:nvSpPr>
          <p:cNvPr id="373" name="TextBox 372"/>
          <p:cNvSpPr txBox="1"/>
          <p:nvPr/>
        </p:nvSpPr>
        <p:spPr>
          <a:xfrm>
            <a:off x="4870862" y="76536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54</a:t>
            </a:r>
            <a:endParaRPr lang="en-US" sz="1000"/>
          </a:p>
        </p:txBody>
      </p:sp>
      <p:sp>
        <p:nvSpPr>
          <p:cNvPr id="374" name="TextBox 373"/>
          <p:cNvSpPr txBox="1"/>
          <p:nvPr/>
        </p:nvSpPr>
        <p:spPr>
          <a:xfrm>
            <a:off x="3809412" y="455326"/>
            <a:ext cx="223779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29</a:t>
            </a:r>
            <a:br>
              <a:rPr lang="en-US" sz="1000" smtClean="0"/>
            </a:br>
            <a:r>
              <a:rPr lang="en-US" sz="1000" smtClean="0"/>
              <a:t>30</a:t>
            </a:r>
            <a:br>
              <a:rPr lang="en-US" sz="1000" smtClean="0"/>
            </a:br>
            <a:r>
              <a:rPr lang="en-US" sz="1000" smtClean="0"/>
              <a:t>31</a:t>
            </a:r>
            <a:endParaRPr lang="en-US" sz="1000"/>
          </a:p>
        </p:txBody>
      </p:sp>
      <p:sp>
        <p:nvSpPr>
          <p:cNvPr id="375" name="TextBox 374"/>
          <p:cNvSpPr txBox="1"/>
          <p:nvPr/>
        </p:nvSpPr>
        <p:spPr>
          <a:xfrm>
            <a:off x="4303950" y="108109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96</a:t>
            </a:r>
            <a:endParaRPr lang="en-US" sz="1000"/>
          </a:p>
        </p:txBody>
      </p:sp>
      <p:sp>
        <p:nvSpPr>
          <p:cNvPr id="376" name="TextBox 375"/>
          <p:cNvSpPr txBox="1"/>
          <p:nvPr/>
        </p:nvSpPr>
        <p:spPr>
          <a:xfrm>
            <a:off x="4531910" y="9148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95</a:t>
            </a:r>
            <a:endParaRPr lang="en-US" sz="1000"/>
          </a:p>
        </p:txBody>
      </p:sp>
      <p:sp>
        <p:nvSpPr>
          <p:cNvPr id="377" name="TextBox 376"/>
          <p:cNvSpPr txBox="1"/>
          <p:nvPr/>
        </p:nvSpPr>
        <p:spPr>
          <a:xfrm>
            <a:off x="3094697" y="76317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109</a:t>
            </a:r>
            <a:endParaRPr lang="en-US" sz="1000"/>
          </a:p>
        </p:txBody>
      </p:sp>
      <p:sp>
        <p:nvSpPr>
          <p:cNvPr id="379" name="TextBox 378"/>
          <p:cNvSpPr txBox="1"/>
          <p:nvPr/>
        </p:nvSpPr>
        <p:spPr>
          <a:xfrm>
            <a:off x="2375922" y="60624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52</a:t>
            </a:r>
          </a:p>
          <a:p>
            <a:r>
              <a:rPr lang="en-US" sz="1000" smtClean="0"/>
              <a:t>53</a:t>
            </a:r>
            <a:endParaRPr lang="en-US" sz="1000"/>
          </a:p>
        </p:txBody>
      </p:sp>
      <p:sp>
        <p:nvSpPr>
          <p:cNvPr id="381" name="TextBox 380"/>
          <p:cNvSpPr txBox="1"/>
          <p:nvPr/>
        </p:nvSpPr>
        <p:spPr>
          <a:xfrm>
            <a:off x="1478548" y="182541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92</a:t>
            </a:r>
            <a:endParaRPr lang="en-US" sz="1000"/>
          </a:p>
        </p:txBody>
      </p:sp>
      <p:sp>
        <p:nvSpPr>
          <p:cNvPr id="382" name="TextBox 381"/>
          <p:cNvSpPr txBox="1"/>
          <p:nvPr/>
        </p:nvSpPr>
        <p:spPr>
          <a:xfrm>
            <a:off x="1247704" y="15586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91</a:t>
            </a:r>
            <a:endParaRPr lang="en-US" sz="1000"/>
          </a:p>
        </p:txBody>
      </p:sp>
      <p:sp>
        <p:nvSpPr>
          <p:cNvPr id="384" name="TextBox 383"/>
          <p:cNvSpPr txBox="1"/>
          <p:nvPr/>
        </p:nvSpPr>
        <p:spPr>
          <a:xfrm>
            <a:off x="2098999" y="56014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28</a:t>
            </a:r>
            <a:endParaRPr lang="en-US" sz="1000" dirty="0"/>
          </a:p>
        </p:txBody>
      </p:sp>
      <p:sp>
        <p:nvSpPr>
          <p:cNvPr id="385" name="TextBox 384"/>
          <p:cNvSpPr txBox="1"/>
          <p:nvPr/>
        </p:nvSpPr>
        <p:spPr>
          <a:xfrm>
            <a:off x="2067624" y="276583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47</a:t>
            </a:r>
            <a:endParaRPr lang="en-US" sz="1000"/>
          </a:p>
        </p:txBody>
      </p:sp>
      <p:sp>
        <p:nvSpPr>
          <p:cNvPr id="387" name="TextBox 386"/>
          <p:cNvSpPr txBox="1"/>
          <p:nvPr/>
        </p:nvSpPr>
        <p:spPr>
          <a:xfrm>
            <a:off x="1202818" y="33814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81</a:t>
            </a:r>
            <a:endParaRPr lang="en-US" sz="1000"/>
          </a:p>
        </p:txBody>
      </p:sp>
      <p:sp>
        <p:nvSpPr>
          <p:cNvPr id="390" name="TextBox 389"/>
          <p:cNvSpPr txBox="1"/>
          <p:nvPr/>
        </p:nvSpPr>
        <p:spPr>
          <a:xfrm>
            <a:off x="8232266" y="304756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59</a:t>
            </a:r>
            <a:endParaRPr lang="en-US" sz="1000" dirty="0"/>
          </a:p>
        </p:txBody>
      </p:sp>
      <p:sp>
        <p:nvSpPr>
          <p:cNvPr id="391" name="TextBox 390"/>
          <p:cNvSpPr txBox="1"/>
          <p:nvPr/>
        </p:nvSpPr>
        <p:spPr>
          <a:xfrm>
            <a:off x="7098154" y="57345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33</a:t>
            </a:r>
            <a:endParaRPr lang="en-US" sz="1000" dirty="0"/>
          </a:p>
        </p:txBody>
      </p:sp>
      <p:sp>
        <p:nvSpPr>
          <p:cNvPr id="392" name="TextBox 391"/>
          <p:cNvSpPr txBox="1"/>
          <p:nvPr/>
        </p:nvSpPr>
        <p:spPr>
          <a:xfrm>
            <a:off x="7364922" y="79393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57</a:t>
            </a:r>
            <a:endParaRPr lang="en-US" sz="10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558170" y="985318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97</a:t>
            </a:r>
          </a:p>
          <a:p>
            <a:r>
              <a:rPr lang="en-US" sz="1000" smtClean="0"/>
              <a:t>98</a:t>
            </a:r>
            <a:endParaRPr lang="en-US" sz="1000"/>
          </a:p>
        </p:txBody>
      </p:sp>
      <p:sp>
        <p:nvSpPr>
          <p:cNvPr id="395" name="TextBox 394"/>
          <p:cNvSpPr txBox="1"/>
          <p:nvPr/>
        </p:nvSpPr>
        <p:spPr>
          <a:xfrm>
            <a:off x="5911510" y="865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51</a:t>
            </a:r>
            <a:endParaRPr lang="en-US" sz="1000"/>
          </a:p>
        </p:txBody>
      </p:sp>
      <p:sp>
        <p:nvSpPr>
          <p:cNvPr id="396" name="TextBox 395"/>
          <p:cNvSpPr txBox="1"/>
          <p:nvPr/>
        </p:nvSpPr>
        <p:spPr>
          <a:xfrm>
            <a:off x="6323132" y="69210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55</a:t>
            </a:r>
          </a:p>
          <a:p>
            <a:r>
              <a:rPr lang="en-US" sz="1000" smtClean="0"/>
              <a:t>56</a:t>
            </a:r>
            <a:endParaRPr lang="en-US" sz="1000"/>
          </a:p>
        </p:txBody>
      </p:sp>
      <p:sp>
        <p:nvSpPr>
          <p:cNvPr id="397" name="TextBox 396"/>
          <p:cNvSpPr txBox="1"/>
          <p:nvPr/>
        </p:nvSpPr>
        <p:spPr>
          <a:xfrm>
            <a:off x="5136818" y="55002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32</a:t>
            </a:r>
            <a:endParaRPr lang="en-US" sz="1000" dirty="0"/>
          </a:p>
        </p:txBody>
      </p:sp>
      <p:sp>
        <p:nvSpPr>
          <p:cNvPr id="399" name="TextBox 398"/>
          <p:cNvSpPr txBox="1"/>
          <p:nvPr/>
        </p:nvSpPr>
        <p:spPr>
          <a:xfrm>
            <a:off x="6506689" y="254703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11</a:t>
            </a:r>
            <a:endParaRPr lang="en-US" sz="1000"/>
          </a:p>
        </p:txBody>
      </p:sp>
      <p:sp>
        <p:nvSpPr>
          <p:cNvPr id="400" name="TextBox 399"/>
          <p:cNvSpPr txBox="1"/>
          <p:nvPr/>
        </p:nvSpPr>
        <p:spPr>
          <a:xfrm>
            <a:off x="5791821" y="2048753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13</a:t>
            </a:r>
          </a:p>
          <a:p>
            <a:r>
              <a:rPr lang="en-US" sz="1000" smtClean="0"/>
              <a:t>12</a:t>
            </a:r>
            <a:endParaRPr lang="en-US" sz="1000"/>
          </a:p>
        </p:txBody>
      </p:sp>
      <p:sp>
        <p:nvSpPr>
          <p:cNvPr id="401" name="TextBox 400"/>
          <p:cNvSpPr txBox="1"/>
          <p:nvPr/>
        </p:nvSpPr>
        <p:spPr>
          <a:xfrm>
            <a:off x="6608011" y="207056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72</a:t>
            </a:r>
            <a:endParaRPr lang="en-US" sz="1000"/>
          </a:p>
        </p:txBody>
      </p:sp>
      <p:sp>
        <p:nvSpPr>
          <p:cNvPr id="402" name="TextBox 401"/>
          <p:cNvSpPr txBox="1"/>
          <p:nvPr/>
        </p:nvSpPr>
        <p:spPr>
          <a:xfrm>
            <a:off x="5627913" y="125545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101</a:t>
            </a:r>
            <a:endParaRPr lang="en-US" sz="1000"/>
          </a:p>
        </p:txBody>
      </p:sp>
      <p:sp>
        <p:nvSpPr>
          <p:cNvPr id="403" name="TextBox 402"/>
          <p:cNvSpPr txBox="1"/>
          <p:nvPr/>
        </p:nvSpPr>
        <p:spPr>
          <a:xfrm>
            <a:off x="4808800" y="1303965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76</a:t>
            </a:r>
          </a:p>
          <a:p>
            <a:r>
              <a:rPr lang="en-US" sz="1000" smtClean="0"/>
              <a:t>75</a:t>
            </a:r>
            <a:endParaRPr lang="en-US" sz="1000"/>
          </a:p>
        </p:txBody>
      </p:sp>
      <p:sp>
        <p:nvSpPr>
          <p:cNvPr id="404" name="TextBox 403"/>
          <p:cNvSpPr txBox="1"/>
          <p:nvPr/>
        </p:nvSpPr>
        <p:spPr>
          <a:xfrm>
            <a:off x="7698524" y="196664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73</a:t>
            </a:r>
            <a:endParaRPr lang="en-US" sz="1000" dirty="0"/>
          </a:p>
        </p:txBody>
      </p:sp>
      <p:sp>
        <p:nvSpPr>
          <p:cNvPr id="405" name="TextBox 404"/>
          <p:cNvSpPr txBox="1"/>
          <p:nvPr/>
        </p:nvSpPr>
        <p:spPr>
          <a:xfrm>
            <a:off x="7270092" y="370672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67</a:t>
            </a:r>
            <a:endParaRPr lang="en-US" sz="1000" dirty="0"/>
          </a:p>
        </p:txBody>
      </p:sp>
      <p:sp>
        <p:nvSpPr>
          <p:cNvPr id="406" name="TextBox 405"/>
          <p:cNvSpPr txBox="1"/>
          <p:nvPr/>
        </p:nvSpPr>
        <p:spPr>
          <a:xfrm>
            <a:off x="7953723" y="3626966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61/60</a:t>
            </a:r>
            <a:endParaRPr lang="en-US" sz="1000"/>
          </a:p>
        </p:txBody>
      </p:sp>
      <p:sp>
        <p:nvSpPr>
          <p:cNvPr id="408" name="TextBox 407"/>
          <p:cNvSpPr txBox="1"/>
          <p:nvPr/>
        </p:nvSpPr>
        <p:spPr>
          <a:xfrm>
            <a:off x="8451981" y="36537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38</a:t>
            </a:r>
            <a:endParaRPr lang="en-US" sz="1000"/>
          </a:p>
        </p:txBody>
      </p:sp>
      <p:sp>
        <p:nvSpPr>
          <p:cNvPr id="409" name="TextBox 408"/>
          <p:cNvSpPr txBox="1"/>
          <p:nvPr/>
        </p:nvSpPr>
        <p:spPr>
          <a:xfrm>
            <a:off x="8039033" y="2764960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100</a:t>
            </a:r>
            <a:endParaRPr lang="en-US" sz="1000"/>
          </a:p>
        </p:txBody>
      </p:sp>
      <p:sp>
        <p:nvSpPr>
          <p:cNvPr id="411" name="TextBox 410"/>
          <p:cNvSpPr txBox="1"/>
          <p:nvPr/>
        </p:nvSpPr>
        <p:spPr>
          <a:xfrm>
            <a:off x="8430190" y="157769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34</a:t>
            </a:r>
            <a:endParaRPr lang="en-US" sz="1000" dirty="0"/>
          </a:p>
        </p:txBody>
      </p:sp>
      <p:sp>
        <p:nvSpPr>
          <p:cNvPr id="412" name="TextBox 411"/>
          <p:cNvSpPr txBox="1"/>
          <p:nvPr/>
        </p:nvSpPr>
        <p:spPr>
          <a:xfrm>
            <a:off x="6356009" y="148144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45720" tIns="0" rIns="45720" bIns="0" rtlCol="0">
            <a:spAutoFit/>
          </a:bodyPr>
          <a:lstStyle/>
          <a:p>
            <a:r>
              <a:rPr lang="en-US" sz="1000" smtClean="0"/>
              <a:t>74</a:t>
            </a:r>
            <a:endParaRPr lang="en-US" sz="1000"/>
          </a:p>
        </p:txBody>
      </p:sp>
      <p:sp>
        <p:nvSpPr>
          <p:cNvPr id="413" name="TextBox 412"/>
          <p:cNvSpPr txBox="1"/>
          <p:nvPr/>
        </p:nvSpPr>
        <p:spPr>
          <a:xfrm>
            <a:off x="2495432" y="109369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94</a:t>
            </a:r>
            <a:endParaRPr lang="en-US" sz="1000"/>
          </a:p>
        </p:txBody>
      </p:sp>
      <p:sp>
        <p:nvSpPr>
          <p:cNvPr id="414" name="TextBox 413"/>
          <p:cNvSpPr txBox="1"/>
          <p:nvPr/>
        </p:nvSpPr>
        <p:spPr>
          <a:xfrm>
            <a:off x="3543827" y="187620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78</a:t>
            </a:r>
            <a:endParaRPr lang="en-US" sz="1000" dirty="0"/>
          </a:p>
        </p:txBody>
      </p:sp>
      <p:sp>
        <p:nvSpPr>
          <p:cNvPr id="415" name="TextBox 414"/>
          <p:cNvSpPr txBox="1"/>
          <p:nvPr/>
        </p:nvSpPr>
        <p:spPr>
          <a:xfrm>
            <a:off x="3182792" y="1206409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r>
              <a:rPr lang="en-US" sz="1000" smtClean="0"/>
              <a:t>0</a:t>
            </a:r>
            <a:endParaRPr lang="en-US" sz="10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802889" y="13393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79</a:t>
            </a:r>
            <a:endParaRPr lang="en-US" sz="1000"/>
          </a:p>
        </p:txBody>
      </p:sp>
      <p:sp>
        <p:nvSpPr>
          <p:cNvPr id="418" name="TextBox 417"/>
          <p:cNvSpPr txBox="1"/>
          <p:nvPr/>
        </p:nvSpPr>
        <p:spPr>
          <a:xfrm>
            <a:off x="4096442" y="2551433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104</a:t>
            </a:r>
            <a:endParaRPr lang="en-US" sz="1000"/>
          </a:p>
        </p:txBody>
      </p:sp>
      <p:sp>
        <p:nvSpPr>
          <p:cNvPr id="420" name="TextBox 419"/>
          <p:cNvSpPr txBox="1"/>
          <p:nvPr/>
        </p:nvSpPr>
        <p:spPr>
          <a:xfrm>
            <a:off x="4220466" y="47616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</a:t>
            </a:r>
            <a:endParaRPr lang="en-US" sz="1000"/>
          </a:p>
        </p:txBody>
      </p:sp>
      <p:sp>
        <p:nvSpPr>
          <p:cNvPr id="421" name="TextBox 420"/>
          <p:cNvSpPr txBox="1"/>
          <p:nvPr/>
        </p:nvSpPr>
        <p:spPr>
          <a:xfrm>
            <a:off x="4220466" y="457480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</a:t>
            </a:r>
            <a:endParaRPr lang="en-US" sz="1000"/>
          </a:p>
        </p:txBody>
      </p:sp>
      <p:sp>
        <p:nvSpPr>
          <p:cNvPr id="422" name="TextBox 421"/>
          <p:cNvSpPr txBox="1"/>
          <p:nvPr/>
        </p:nvSpPr>
        <p:spPr>
          <a:xfrm>
            <a:off x="4220466" y="432206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</a:t>
            </a:r>
            <a:endParaRPr lang="en-US" sz="1000"/>
          </a:p>
        </p:txBody>
      </p:sp>
      <p:sp>
        <p:nvSpPr>
          <p:cNvPr id="423" name="TextBox 422"/>
          <p:cNvSpPr txBox="1"/>
          <p:nvPr/>
        </p:nvSpPr>
        <p:spPr>
          <a:xfrm>
            <a:off x="4220466" y="407757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</a:t>
            </a:r>
            <a:endParaRPr lang="en-US" sz="1000"/>
          </a:p>
        </p:txBody>
      </p:sp>
      <p:sp>
        <p:nvSpPr>
          <p:cNvPr id="424" name="TextBox 423"/>
          <p:cNvSpPr txBox="1"/>
          <p:nvPr/>
        </p:nvSpPr>
        <p:spPr>
          <a:xfrm>
            <a:off x="1690741" y="3836068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89</a:t>
            </a:r>
            <a:endParaRPr lang="en-US" sz="1000"/>
          </a:p>
        </p:txBody>
      </p:sp>
      <p:sp>
        <p:nvSpPr>
          <p:cNvPr id="425" name="TextBox 424"/>
          <p:cNvSpPr txBox="1"/>
          <p:nvPr/>
        </p:nvSpPr>
        <p:spPr>
          <a:xfrm>
            <a:off x="2182375" y="388051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107</a:t>
            </a:r>
            <a:endParaRPr lang="en-US" sz="1000"/>
          </a:p>
        </p:txBody>
      </p:sp>
      <p:sp>
        <p:nvSpPr>
          <p:cNvPr id="426" name="TextBox 425"/>
          <p:cNvSpPr txBox="1"/>
          <p:nvPr/>
        </p:nvSpPr>
        <p:spPr>
          <a:xfrm>
            <a:off x="1863128" y="359503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90</a:t>
            </a:r>
            <a:endParaRPr lang="en-US" sz="1000"/>
          </a:p>
        </p:txBody>
      </p:sp>
      <p:sp>
        <p:nvSpPr>
          <p:cNvPr id="427" name="TextBox 426"/>
          <p:cNvSpPr txBox="1"/>
          <p:nvPr/>
        </p:nvSpPr>
        <p:spPr>
          <a:xfrm>
            <a:off x="1854558" y="4583472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87/88</a:t>
            </a:r>
            <a:endParaRPr lang="en-US" sz="1000"/>
          </a:p>
        </p:txBody>
      </p:sp>
      <p:sp>
        <p:nvSpPr>
          <p:cNvPr id="428" name="TextBox 427"/>
          <p:cNvSpPr txBox="1"/>
          <p:nvPr/>
        </p:nvSpPr>
        <p:spPr>
          <a:xfrm>
            <a:off x="3636885" y="2416931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16</a:t>
            </a:r>
          </a:p>
          <a:p>
            <a:r>
              <a:rPr lang="en-US" sz="1000" smtClean="0"/>
              <a:t>17</a:t>
            </a:r>
            <a:endParaRPr lang="en-US" sz="1000"/>
          </a:p>
        </p:txBody>
      </p:sp>
      <p:sp>
        <p:nvSpPr>
          <p:cNvPr id="429" name="TextBox 428"/>
          <p:cNvSpPr txBox="1"/>
          <p:nvPr/>
        </p:nvSpPr>
        <p:spPr>
          <a:xfrm>
            <a:off x="4951710" y="2393407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103</a:t>
            </a:r>
            <a:endParaRPr lang="en-US" sz="1000"/>
          </a:p>
        </p:txBody>
      </p:sp>
      <p:sp>
        <p:nvSpPr>
          <p:cNvPr id="430" name="TextBox 429"/>
          <p:cNvSpPr txBox="1"/>
          <p:nvPr/>
        </p:nvSpPr>
        <p:spPr>
          <a:xfrm>
            <a:off x="8065742" y="121272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58</a:t>
            </a:r>
            <a:endParaRPr lang="en-US" sz="1000"/>
          </a:p>
        </p:txBody>
      </p:sp>
      <p:sp>
        <p:nvSpPr>
          <p:cNvPr id="431" name="TextBox 430"/>
          <p:cNvSpPr txBox="1"/>
          <p:nvPr/>
        </p:nvSpPr>
        <p:spPr>
          <a:xfrm>
            <a:off x="5223317" y="1766474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102</a:t>
            </a:r>
            <a:endParaRPr lang="en-US" sz="1000"/>
          </a:p>
        </p:txBody>
      </p:sp>
      <p:sp>
        <p:nvSpPr>
          <p:cNvPr id="432" name="TextBox 431"/>
          <p:cNvSpPr txBox="1"/>
          <p:nvPr/>
        </p:nvSpPr>
        <p:spPr>
          <a:xfrm>
            <a:off x="4198673" y="1664390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77</a:t>
            </a:r>
            <a:endParaRPr lang="en-US" sz="1000" dirty="0"/>
          </a:p>
        </p:txBody>
      </p:sp>
      <p:sp>
        <p:nvSpPr>
          <p:cNvPr id="433" name="TextBox 432"/>
          <p:cNvSpPr txBox="1"/>
          <p:nvPr/>
        </p:nvSpPr>
        <p:spPr>
          <a:xfrm>
            <a:off x="4503406" y="1875096"/>
            <a:ext cx="223779" cy="30777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15</a:t>
            </a:r>
          </a:p>
          <a:p>
            <a:r>
              <a:rPr lang="en-US" sz="1000" smtClean="0"/>
              <a:t>14</a:t>
            </a:r>
            <a:endParaRPr lang="en-US" sz="1000" dirty="0"/>
          </a:p>
        </p:txBody>
      </p:sp>
      <p:sp>
        <p:nvSpPr>
          <p:cNvPr id="434" name="TextBox 433"/>
          <p:cNvSpPr txBox="1"/>
          <p:nvPr/>
        </p:nvSpPr>
        <p:spPr>
          <a:xfrm>
            <a:off x="4004583" y="19510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43</a:t>
            </a:r>
            <a:endParaRPr lang="en-US" sz="1000"/>
          </a:p>
        </p:txBody>
      </p:sp>
      <p:sp>
        <p:nvSpPr>
          <p:cNvPr id="439" name="TextBox 438"/>
          <p:cNvSpPr txBox="1"/>
          <p:nvPr/>
        </p:nvSpPr>
        <p:spPr>
          <a:xfrm>
            <a:off x="5623826" y="434404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</a:t>
            </a:r>
            <a:endParaRPr lang="en-US" sz="1000"/>
          </a:p>
        </p:txBody>
      </p:sp>
      <p:sp>
        <p:nvSpPr>
          <p:cNvPr id="440" name="TextBox 439"/>
          <p:cNvSpPr txBox="1"/>
          <p:nvPr/>
        </p:nvSpPr>
        <p:spPr>
          <a:xfrm>
            <a:off x="5624741" y="4101309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</a:t>
            </a:r>
            <a:endParaRPr lang="en-US" sz="1000"/>
          </a:p>
        </p:txBody>
      </p:sp>
      <p:sp>
        <p:nvSpPr>
          <p:cNvPr id="441" name="TextBox 440"/>
          <p:cNvSpPr txBox="1"/>
          <p:nvPr/>
        </p:nvSpPr>
        <p:spPr>
          <a:xfrm>
            <a:off x="7541479" y="1240513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99</a:t>
            </a:r>
            <a:endParaRPr lang="en-US" sz="1000"/>
          </a:p>
        </p:txBody>
      </p:sp>
      <p:sp>
        <p:nvSpPr>
          <p:cNvPr id="442" name="TextBox 441"/>
          <p:cNvSpPr txBox="1"/>
          <p:nvPr/>
        </p:nvSpPr>
        <p:spPr>
          <a:xfrm>
            <a:off x="6418312" y="5768601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40</a:t>
            </a:r>
            <a:endParaRPr lang="en-US" sz="1000"/>
          </a:p>
        </p:txBody>
      </p:sp>
      <p:sp>
        <p:nvSpPr>
          <p:cNvPr id="443" name="TextBox 442"/>
          <p:cNvSpPr txBox="1"/>
          <p:nvPr/>
        </p:nvSpPr>
        <p:spPr>
          <a:xfrm>
            <a:off x="8057172" y="6109958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106</a:t>
            </a:r>
            <a:endParaRPr lang="en-US" sz="1000"/>
          </a:p>
        </p:txBody>
      </p:sp>
      <p:sp>
        <p:nvSpPr>
          <p:cNvPr id="444" name="TextBox 443"/>
          <p:cNvSpPr txBox="1"/>
          <p:nvPr/>
        </p:nvSpPr>
        <p:spPr>
          <a:xfrm>
            <a:off x="6871740" y="5876672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64</a:t>
            </a:r>
            <a:endParaRPr lang="en-US" sz="1000"/>
          </a:p>
        </p:txBody>
      </p:sp>
      <p:sp>
        <p:nvSpPr>
          <p:cNvPr id="445" name="TextBox 444"/>
          <p:cNvSpPr txBox="1"/>
          <p:nvPr/>
        </p:nvSpPr>
        <p:spPr>
          <a:xfrm>
            <a:off x="8040009" y="5737175"/>
            <a:ext cx="289503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108</a:t>
            </a:r>
            <a:endParaRPr lang="en-US" sz="1000" dirty="0"/>
          </a:p>
        </p:txBody>
      </p:sp>
      <p:sp>
        <p:nvSpPr>
          <p:cNvPr id="450" name="TextBox 449"/>
          <p:cNvSpPr txBox="1"/>
          <p:nvPr/>
        </p:nvSpPr>
        <p:spPr>
          <a:xfrm>
            <a:off x="7693552" y="396229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68</a:t>
            </a:r>
            <a:endParaRPr lang="en-US" sz="1000"/>
          </a:p>
        </p:txBody>
      </p:sp>
      <p:sp>
        <p:nvSpPr>
          <p:cNvPr id="451" name="TextBox 450"/>
          <p:cNvSpPr txBox="1"/>
          <p:nvPr/>
        </p:nvSpPr>
        <p:spPr>
          <a:xfrm>
            <a:off x="7501735" y="3343265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69</a:t>
            </a:r>
            <a:endParaRPr lang="en-US" sz="1000"/>
          </a:p>
        </p:txBody>
      </p:sp>
      <p:sp>
        <p:nvSpPr>
          <p:cNvPr id="452" name="TextBox 451"/>
          <p:cNvSpPr txBox="1"/>
          <p:nvPr/>
        </p:nvSpPr>
        <p:spPr>
          <a:xfrm>
            <a:off x="7224564" y="3003234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70</a:t>
            </a:r>
            <a:endParaRPr lang="en-US" sz="1000"/>
          </a:p>
        </p:txBody>
      </p:sp>
      <p:sp>
        <p:nvSpPr>
          <p:cNvPr id="453" name="TextBox 452"/>
          <p:cNvSpPr txBox="1"/>
          <p:nvPr/>
        </p:nvSpPr>
        <p:spPr>
          <a:xfrm>
            <a:off x="6980393" y="2548426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71</a:t>
            </a:r>
            <a:endParaRPr lang="en-US" sz="1000" dirty="0"/>
          </a:p>
        </p:txBody>
      </p:sp>
      <p:sp>
        <p:nvSpPr>
          <p:cNvPr id="454" name="TextBox 453"/>
          <p:cNvSpPr txBox="1"/>
          <p:nvPr/>
        </p:nvSpPr>
        <p:spPr>
          <a:xfrm>
            <a:off x="3639127" y="3398981"/>
            <a:ext cx="181370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smtClean="0"/>
              <a:t>Section Numbers</a:t>
            </a:r>
            <a:endParaRPr lang="en-US" b="1" dirty="0"/>
          </a:p>
        </p:txBody>
      </p:sp>
      <p:sp>
        <p:nvSpPr>
          <p:cNvPr id="462" name="Rectangle 461"/>
          <p:cNvSpPr/>
          <p:nvPr/>
        </p:nvSpPr>
        <p:spPr>
          <a:xfrm>
            <a:off x="2182761" y="897544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/>
          <p:cNvSpPr/>
          <p:nvPr/>
        </p:nvSpPr>
        <p:spPr>
          <a:xfrm>
            <a:off x="4994786" y="166165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/>
          <p:cNvSpPr/>
          <p:nvPr/>
        </p:nvSpPr>
        <p:spPr>
          <a:xfrm>
            <a:off x="486696" y="2593608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/>
          <p:cNvSpPr/>
          <p:nvPr/>
        </p:nvSpPr>
        <p:spPr>
          <a:xfrm>
            <a:off x="807648" y="2105507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/>
          <p:cNvSpPr/>
          <p:nvPr/>
        </p:nvSpPr>
        <p:spPr>
          <a:xfrm>
            <a:off x="3673753" y="585019"/>
            <a:ext cx="105346" cy="6320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/>
          <p:cNvSpPr/>
          <p:nvPr/>
        </p:nvSpPr>
        <p:spPr>
          <a:xfrm>
            <a:off x="806947" y="29992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/>
          <p:cNvSpPr/>
          <p:nvPr/>
        </p:nvSpPr>
        <p:spPr>
          <a:xfrm>
            <a:off x="5607196" y="205494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>
            <a:off x="4760919" y="20724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>
            <a:off x="2616785" y="292438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>
            <a:off x="6740425" y="329859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2842926" y="2413116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3425136" y="2721428"/>
            <a:ext cx="162935" cy="660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>
            <a:off x="6535180" y="89110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>
            <a:off x="6785249" y="121147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>
            <a:off x="8161803" y="206854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>
            <a:off x="8515437" y="264417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>
            <a:off x="8112025" y="3841344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/>
          <p:cNvSpPr/>
          <p:nvPr/>
        </p:nvSpPr>
        <p:spPr>
          <a:xfrm>
            <a:off x="6301155" y="415237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/>
          <p:cNvSpPr/>
          <p:nvPr/>
        </p:nvSpPr>
        <p:spPr>
          <a:xfrm>
            <a:off x="6749390" y="40516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/>
          <p:cNvSpPr/>
          <p:nvPr/>
        </p:nvSpPr>
        <p:spPr>
          <a:xfrm>
            <a:off x="6478323" y="3899233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/>
          <p:cNvSpPr/>
          <p:nvPr/>
        </p:nvSpPr>
        <p:spPr>
          <a:xfrm>
            <a:off x="6156536" y="4371058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/>
          <p:cNvSpPr/>
          <p:nvPr/>
        </p:nvSpPr>
        <p:spPr>
          <a:xfrm>
            <a:off x="2069814" y="4797249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/>
          <p:cNvSpPr/>
          <p:nvPr/>
        </p:nvSpPr>
        <p:spPr>
          <a:xfrm>
            <a:off x="6751276" y="5205251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/>
          <p:cNvSpPr/>
          <p:nvPr/>
        </p:nvSpPr>
        <p:spPr>
          <a:xfrm>
            <a:off x="8094095" y="504338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/>
          <p:cNvSpPr/>
          <p:nvPr/>
        </p:nvSpPr>
        <p:spPr>
          <a:xfrm>
            <a:off x="805790" y="4242960"/>
            <a:ext cx="162935" cy="66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/>
          <p:cNvSpPr/>
          <p:nvPr/>
        </p:nvSpPr>
        <p:spPr>
          <a:xfrm>
            <a:off x="8320677" y="3975859"/>
            <a:ext cx="47708" cy="7156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/>
          <p:cNvSpPr/>
          <p:nvPr/>
        </p:nvSpPr>
        <p:spPr>
          <a:xfrm>
            <a:off x="8319887" y="4546522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89" name="Oval 488"/>
          <p:cNvSpPr/>
          <p:nvPr/>
        </p:nvSpPr>
        <p:spPr>
          <a:xfrm>
            <a:off x="8317960" y="4699317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/>
          <p:cNvSpPr/>
          <p:nvPr/>
        </p:nvSpPr>
        <p:spPr>
          <a:xfrm>
            <a:off x="8236637" y="472460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/>
          <p:cNvSpPr/>
          <p:nvPr/>
        </p:nvSpPr>
        <p:spPr>
          <a:xfrm>
            <a:off x="8149034" y="4568391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5636926" y="4563816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</a:t>
            </a:r>
            <a:endParaRPr lang="en-US" sz="1000"/>
          </a:p>
        </p:txBody>
      </p:sp>
      <p:sp>
        <p:nvSpPr>
          <p:cNvPr id="494" name="TextBox 493"/>
          <p:cNvSpPr txBox="1"/>
          <p:nvPr/>
        </p:nvSpPr>
        <p:spPr>
          <a:xfrm>
            <a:off x="5627176" y="4775345"/>
            <a:ext cx="158057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dirty="0" smtClean="0"/>
              <a:t>8</a:t>
            </a:r>
            <a:endParaRPr lang="en-US" sz="1000" dirty="0"/>
          </a:p>
        </p:txBody>
      </p:sp>
      <p:sp>
        <p:nvSpPr>
          <p:cNvPr id="495" name="Oval 494"/>
          <p:cNvSpPr/>
          <p:nvPr/>
        </p:nvSpPr>
        <p:spPr>
          <a:xfrm>
            <a:off x="2748717" y="2616362"/>
            <a:ext cx="54864" cy="640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/>
          <p:cNvSpPr/>
          <p:nvPr/>
        </p:nvSpPr>
        <p:spPr>
          <a:xfrm>
            <a:off x="2515394" y="2724014"/>
            <a:ext cx="64008" cy="64008"/>
          </a:xfrm>
          <a:prstGeom prst="ellipse">
            <a:avLst/>
          </a:prstGeom>
          <a:solidFill>
            <a:srgbClr val="2358CF"/>
          </a:solidFill>
          <a:ln>
            <a:solidFill>
              <a:srgbClr val="2358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5" name="TextBox 434"/>
          <p:cNvSpPr txBox="1"/>
          <p:nvPr/>
        </p:nvSpPr>
        <p:spPr>
          <a:xfrm>
            <a:off x="6566355" y="3271678"/>
            <a:ext cx="339195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9/10</a:t>
            </a:r>
            <a:endParaRPr lang="en-US" sz="1000"/>
          </a:p>
        </p:txBody>
      </p:sp>
      <p:sp>
        <p:nvSpPr>
          <p:cNvPr id="438" name="TextBox 437"/>
          <p:cNvSpPr txBox="1"/>
          <p:nvPr/>
        </p:nvSpPr>
        <p:spPr>
          <a:xfrm>
            <a:off x="6493974" y="414834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41/42</a:t>
            </a:r>
            <a:endParaRPr lang="en-US" sz="1000"/>
          </a:p>
        </p:txBody>
      </p:sp>
      <p:sp>
        <p:nvSpPr>
          <p:cNvPr id="502" name="TextBox 501"/>
          <p:cNvSpPr txBox="1"/>
          <p:nvPr/>
        </p:nvSpPr>
        <p:spPr>
          <a:xfrm>
            <a:off x="6564290" y="4832314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65/66</a:t>
            </a:r>
            <a:endParaRPr lang="en-US" sz="1000"/>
          </a:p>
        </p:txBody>
      </p:sp>
      <p:sp>
        <p:nvSpPr>
          <p:cNvPr id="446" name="TextBox 445"/>
          <p:cNvSpPr txBox="1"/>
          <p:nvPr/>
        </p:nvSpPr>
        <p:spPr>
          <a:xfrm>
            <a:off x="7986020" y="4736153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63/62</a:t>
            </a:r>
            <a:endParaRPr lang="en-US" sz="1000" dirty="0"/>
          </a:p>
        </p:txBody>
      </p:sp>
      <p:sp>
        <p:nvSpPr>
          <p:cNvPr id="503" name="TextBox 502"/>
          <p:cNvSpPr txBox="1"/>
          <p:nvPr/>
        </p:nvSpPr>
        <p:spPr>
          <a:xfrm>
            <a:off x="8150232" y="2294491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37/36/35</a:t>
            </a:r>
            <a:endParaRPr lang="en-US" sz="1000"/>
          </a:p>
        </p:txBody>
      </p:sp>
      <p:sp>
        <p:nvSpPr>
          <p:cNvPr id="504" name="TextBox 503"/>
          <p:cNvSpPr txBox="1"/>
          <p:nvPr/>
        </p:nvSpPr>
        <p:spPr>
          <a:xfrm>
            <a:off x="400836" y="2748816"/>
            <a:ext cx="586058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24/25/26</a:t>
            </a:r>
            <a:endParaRPr lang="en-US" sz="1000"/>
          </a:p>
        </p:txBody>
      </p:sp>
      <p:sp>
        <p:nvSpPr>
          <p:cNvPr id="417" name="TextBox 416"/>
          <p:cNvSpPr txBox="1"/>
          <p:nvPr/>
        </p:nvSpPr>
        <p:spPr>
          <a:xfrm>
            <a:off x="2790786" y="2286735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46/45</a:t>
            </a:r>
            <a:endParaRPr lang="en-US" sz="1000"/>
          </a:p>
        </p:txBody>
      </p:sp>
      <p:sp>
        <p:nvSpPr>
          <p:cNvPr id="388" name="TextBox 387"/>
          <p:cNvSpPr txBox="1"/>
          <p:nvPr/>
        </p:nvSpPr>
        <p:spPr>
          <a:xfrm>
            <a:off x="2346734" y="2914711"/>
            <a:ext cx="40491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19/18</a:t>
            </a:r>
            <a:endParaRPr lang="en-US" sz="1000"/>
          </a:p>
        </p:txBody>
      </p:sp>
      <p:sp>
        <p:nvSpPr>
          <p:cNvPr id="419" name="TextBox 418"/>
          <p:cNvSpPr txBox="1"/>
          <p:nvPr/>
        </p:nvSpPr>
        <p:spPr>
          <a:xfrm>
            <a:off x="2088126" y="942357"/>
            <a:ext cx="223779" cy="15388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45720" tIns="0" rIns="45720" bIns="0" rtlCol="0">
            <a:spAutoFit/>
          </a:bodyPr>
          <a:lstStyle/>
          <a:p>
            <a:r>
              <a:rPr lang="en-US" sz="1000" smtClean="0"/>
              <a:t>93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231</Words>
  <Application>Microsoft Office PowerPoint</Application>
  <PresentationFormat>On-screen Show (4:3)</PresentationFormat>
  <Paragraphs>223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</dc:creator>
  <cp:lastModifiedBy>Martin</cp:lastModifiedBy>
  <cp:revision>46</cp:revision>
  <dcterms:created xsi:type="dcterms:W3CDTF">2011-11-02T20:32:13Z</dcterms:created>
  <dcterms:modified xsi:type="dcterms:W3CDTF">2012-08-24T19:56:27Z</dcterms:modified>
</cp:coreProperties>
</file>