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4" r:id="rId5"/>
    <p:sldId id="266" r:id="rId6"/>
    <p:sldId id="267" r:id="rId7"/>
    <p:sldId id="260" r:id="rId8"/>
    <p:sldId id="265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EA4F-E096-48CD-A1C4-A4124DB919D8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C38A-1A0A-458A-8AC1-FB08A465F4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Scripting Design Diagrams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8290" y="1732909"/>
            <a:ext cx="64633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4738" y="2638746"/>
            <a:ext cx="954107" cy="861774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methods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----------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7848" y="1797980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065" y="796249"/>
            <a:ext cx="723275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process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2491014" y="1042470"/>
            <a:ext cx="608689" cy="75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00419" y="2474362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object</a:t>
            </a:r>
          </a:p>
        </p:txBody>
      </p:sp>
      <p:cxnSp>
        <p:nvCxnSpPr>
          <p:cNvPr id="11" name="Straight Arrow Connector 10"/>
          <p:cNvCxnSpPr>
            <a:stCxn id="2" idx="2"/>
            <a:endCxn id="9" idx="0"/>
          </p:cNvCxnSpPr>
          <p:nvPr/>
        </p:nvCxnSpPr>
        <p:spPr>
          <a:xfrm>
            <a:off x="4131456" y="1979130"/>
            <a:ext cx="392129" cy="495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" idx="0"/>
          </p:cNvCxnSpPr>
          <p:nvPr/>
        </p:nvCxnSpPr>
        <p:spPr>
          <a:xfrm>
            <a:off x="3099703" y="1042470"/>
            <a:ext cx="1031753" cy="690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8692" y="113700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27097" y="120721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5007" y="21096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93889" y="3962404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function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46634" y="3308279"/>
            <a:ext cx="390418" cy="657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59995" y="34161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call(args)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72702" y="1023993"/>
            <a:ext cx="1415772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protected object</a:t>
            </a:r>
          </a:p>
        </p:txBody>
      </p:sp>
      <p:cxnSp>
        <p:nvCxnSpPr>
          <p:cNvPr id="29" name="Straight Arrow Connector 28"/>
          <p:cNvCxnSpPr>
            <a:stCxn id="6" idx="3"/>
            <a:endCxn id="27" idx="1"/>
          </p:cNvCxnSpPr>
          <p:nvPr/>
        </p:nvCxnSpPr>
        <p:spPr>
          <a:xfrm>
            <a:off x="3461340" y="919360"/>
            <a:ext cx="2011362" cy="2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28838" y="2323350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7990" y="2157251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3652" y="137470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10" name="Straight Arrow Connector 9"/>
          <p:cNvCxnSpPr>
            <a:stCxn id="7" idx="1"/>
            <a:endCxn id="5" idx="0"/>
          </p:cNvCxnSpPr>
          <p:nvPr/>
        </p:nvCxnSpPr>
        <p:spPr>
          <a:xfrm flipH="1">
            <a:off x="3036587" y="1497813"/>
            <a:ext cx="847065" cy="825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8582" y="25219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9350" y="151340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2807" y="1285659"/>
            <a:ext cx="800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openLog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printLog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flushLog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closeLog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91549" y="2307939"/>
            <a:ext cx="1800493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manyLinesToLog thread</a:t>
            </a:r>
          </a:p>
        </p:txBody>
      </p: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4376095" y="1497813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5" idx="3"/>
          </p:cNvCxnSpPr>
          <p:nvPr/>
        </p:nvCxnSpPr>
        <p:spPr>
          <a:xfrm flipH="1">
            <a:off x="3244336" y="2431050"/>
            <a:ext cx="1747213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73715" y="746266"/>
            <a:ext cx="1282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Log_Test.py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83980" y="5034015"/>
            <a:ext cx="646331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screen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63132" y="4867916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 thread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8794" y="4085367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3724" y="52326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myPrint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4492" y="42240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46691" y="5018604"/>
            <a:ext cx="203132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manyLinesToScreenthread</a:t>
            </a:r>
          </a:p>
        </p:txBody>
      </p:sp>
      <p:cxnSp>
        <p:nvCxnSpPr>
          <p:cNvPr id="29" name="Straight Arrow Connector 28"/>
          <p:cNvCxnSpPr>
            <a:stCxn id="21" idx="3"/>
          </p:cNvCxnSpPr>
          <p:nvPr/>
        </p:nvCxnSpPr>
        <p:spPr>
          <a:xfrm>
            <a:off x="4631237" y="4208478"/>
            <a:ext cx="646275" cy="656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1"/>
            <a:endCxn id="17" idx="3"/>
          </p:cNvCxnSpPr>
          <p:nvPr/>
        </p:nvCxnSpPr>
        <p:spPr>
          <a:xfrm flipH="1">
            <a:off x="3730311" y="5141715"/>
            <a:ext cx="1516380" cy="15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28857" y="3456931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MyPrint_Test.py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3735" y="209188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967" y="1376113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StartAndKill_Test.py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283" y="200112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 flipV="1">
            <a:off x="4426178" y="2124233"/>
            <a:ext cx="290105" cy="90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1397" y="2934358"/>
            <a:ext cx="1107996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startAndKill</a:t>
            </a:r>
          </a:p>
        </p:txBody>
      </p:sp>
      <p:cxnSp>
        <p:nvCxnSpPr>
          <p:cNvPr id="20" name="Straight Arrow Connector 19"/>
          <p:cNvCxnSpPr>
            <a:stCxn id="4" idx="2"/>
            <a:endCxn id="16" idx="0"/>
          </p:cNvCxnSpPr>
          <p:nvPr/>
        </p:nvCxnSpPr>
        <p:spPr>
          <a:xfrm flipH="1">
            <a:off x="4025395" y="2338102"/>
            <a:ext cx="154562" cy="59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02573" y="2391541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setPath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2127" y="5469279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32" y="524348"/>
            <a:ext cx="310854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getBlocking/getNonblocking/waitFor:msg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489" y="4435015"/>
            <a:ext cx="95410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726" y="18945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961" y="4892215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8958" y="648848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4784" y="2807874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40338" y="1914485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RemoveAllInterests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RemoveInterestMsg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,msgType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7341" y="3707366"/>
            <a:ext cx="149271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msgInternalQuPump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5382" y="3809110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27" name="Straight Arrow Connector 26"/>
          <p:cNvCxnSpPr>
            <a:stCxn id="2" idx="2"/>
            <a:endCxn id="15" idx="0"/>
          </p:cNvCxnSpPr>
          <p:nvPr/>
        </p:nvCxnSpPr>
        <p:spPr>
          <a:xfrm flipH="1">
            <a:off x="3147540" y="5715500"/>
            <a:ext cx="1108585" cy="772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2"/>
          </p:cNvCxnSpPr>
          <p:nvPr/>
        </p:nvCxnSpPr>
        <p:spPr>
          <a:xfrm flipV="1">
            <a:off x="4520725" y="4055331"/>
            <a:ext cx="699351" cy="1413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0"/>
            <a:endCxn id="6" idx="2"/>
          </p:cNvCxnSpPr>
          <p:nvPr/>
        </p:nvCxnSpPr>
        <p:spPr>
          <a:xfrm flipH="1" flipV="1">
            <a:off x="2456543" y="4681236"/>
            <a:ext cx="1799582" cy="7880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  <a:endCxn id="6" idx="0"/>
          </p:cNvCxnSpPr>
          <p:nvPr/>
        </p:nvCxnSpPr>
        <p:spPr>
          <a:xfrm>
            <a:off x="2283699" y="3953587"/>
            <a:ext cx="172844" cy="481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0"/>
            <a:endCxn id="16" idx="2"/>
          </p:cNvCxnSpPr>
          <p:nvPr/>
        </p:nvCxnSpPr>
        <p:spPr>
          <a:xfrm flipH="1" flipV="1">
            <a:off x="1394894" y="3054095"/>
            <a:ext cx="888805" cy="653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5" idx="2"/>
            <a:endCxn id="25" idx="0"/>
          </p:cNvCxnSpPr>
          <p:nvPr/>
        </p:nvCxnSpPr>
        <p:spPr>
          <a:xfrm flipH="1">
            <a:off x="5220076" y="2306194"/>
            <a:ext cx="440294" cy="15029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604" y="14148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3316" y="2059973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cxnSp>
        <p:nvCxnSpPr>
          <p:cNvPr id="49" name="Straight Arrow Connector 48"/>
          <p:cNvCxnSpPr>
            <a:stCxn id="12" idx="0"/>
            <a:endCxn id="167" idx="2"/>
          </p:cNvCxnSpPr>
          <p:nvPr/>
        </p:nvCxnSpPr>
        <p:spPr>
          <a:xfrm flipH="1" flipV="1">
            <a:off x="461981" y="2609801"/>
            <a:ext cx="476506" cy="22824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5" idx="0"/>
          </p:cNvCxnSpPr>
          <p:nvPr/>
        </p:nvCxnSpPr>
        <p:spPr>
          <a:xfrm>
            <a:off x="938487" y="5138436"/>
            <a:ext cx="2209053" cy="135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64407" y="195209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 thread/process</a:t>
            </a:r>
          </a:p>
        </p:txBody>
      </p:sp>
      <p:cxnSp>
        <p:nvCxnSpPr>
          <p:cNvPr id="56" name="Straight Arrow Connector 55"/>
          <p:cNvCxnSpPr>
            <a:stCxn id="61" idx="2"/>
            <a:endCxn id="45" idx="0"/>
          </p:cNvCxnSpPr>
          <p:nvPr/>
        </p:nvCxnSpPr>
        <p:spPr>
          <a:xfrm flipH="1">
            <a:off x="5660370" y="1106715"/>
            <a:ext cx="2094020" cy="95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2"/>
            <a:endCxn id="42" idx="0"/>
          </p:cNvCxnSpPr>
          <p:nvPr/>
        </p:nvCxnSpPr>
        <p:spPr>
          <a:xfrm flipH="1">
            <a:off x="714658" y="441430"/>
            <a:ext cx="1426940" cy="973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2" idx="2"/>
            <a:endCxn id="25" idx="0"/>
          </p:cNvCxnSpPr>
          <p:nvPr/>
        </p:nvCxnSpPr>
        <p:spPr>
          <a:xfrm>
            <a:off x="714658" y="1661099"/>
            <a:ext cx="4505418" cy="2148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766223" y="409025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9332" y="484478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93217" y="58357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63669" y="49679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72476" y="3155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add/remove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10416" y="320793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18277" y="1273355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</a:t>
            </a:r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0981" y="283691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cxnSp>
        <p:nvCxnSpPr>
          <p:cNvPr id="44" name="Straight Arrow Connector 43"/>
          <p:cNvCxnSpPr>
            <a:stCxn id="75" idx="1"/>
            <a:endCxn id="12" idx="3"/>
          </p:cNvCxnSpPr>
          <p:nvPr/>
        </p:nvCxnSpPr>
        <p:spPr>
          <a:xfrm flipH="1" flipV="1">
            <a:off x="1454012" y="5015326"/>
            <a:ext cx="5595773" cy="3082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5" idx="1"/>
            <a:endCxn id="2" idx="3"/>
          </p:cNvCxnSpPr>
          <p:nvPr/>
        </p:nvCxnSpPr>
        <p:spPr>
          <a:xfrm flipH="1">
            <a:off x="4810123" y="5323550"/>
            <a:ext cx="2239662" cy="2688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1"/>
            <a:endCxn id="25" idx="3"/>
          </p:cNvCxnSpPr>
          <p:nvPr/>
        </p:nvCxnSpPr>
        <p:spPr>
          <a:xfrm flipH="1">
            <a:off x="5504769" y="2960030"/>
            <a:ext cx="2216212" cy="9721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777199" y="860494"/>
            <a:ext cx="1954381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 thread/process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63337" y="5520907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create/start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49785" y="520043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cxnSp>
        <p:nvCxnSpPr>
          <p:cNvPr id="80" name="Straight Arrow Connector 79"/>
          <p:cNvCxnSpPr>
            <a:stCxn id="41" idx="2"/>
            <a:endCxn id="75" idx="0"/>
          </p:cNvCxnSpPr>
          <p:nvPr/>
        </p:nvCxnSpPr>
        <p:spPr>
          <a:xfrm flipH="1">
            <a:off x="7680727" y="3083140"/>
            <a:ext cx="286476" cy="21172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6289" y="369168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init(name,host,port,</a:t>
            </a:r>
            <a:r>
              <a:rPr lang="en-US" sz="10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9" name="Straight Arrow Connector 88"/>
          <p:cNvCxnSpPr>
            <a:stCxn id="75" idx="1"/>
            <a:endCxn id="24" idx="3"/>
          </p:cNvCxnSpPr>
          <p:nvPr/>
        </p:nvCxnSpPr>
        <p:spPr>
          <a:xfrm flipH="1" flipV="1">
            <a:off x="3030057" y="3830477"/>
            <a:ext cx="4019728" cy="149307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5" idx="1"/>
            <a:endCxn id="6" idx="3"/>
          </p:cNvCxnSpPr>
          <p:nvPr/>
        </p:nvCxnSpPr>
        <p:spPr>
          <a:xfrm flipH="1" flipV="1">
            <a:off x="2933596" y="4558126"/>
            <a:ext cx="4116189" cy="7654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5" idx="1"/>
            <a:endCxn id="15" idx="3"/>
          </p:cNvCxnSpPr>
          <p:nvPr/>
        </p:nvCxnSpPr>
        <p:spPr>
          <a:xfrm flipH="1">
            <a:off x="3586121" y="5323550"/>
            <a:ext cx="3463664" cy="12880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1" idx="1"/>
            <a:endCxn id="16" idx="3"/>
          </p:cNvCxnSpPr>
          <p:nvPr/>
        </p:nvCxnSpPr>
        <p:spPr>
          <a:xfrm flipH="1" flipV="1">
            <a:off x="1795003" y="2930985"/>
            <a:ext cx="5925978" cy="290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62013" y="554633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54883" y="425033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 msgs to qus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based on interests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41" idx="0"/>
            <a:endCxn id="53" idx="2"/>
          </p:cNvCxnSpPr>
          <p:nvPr/>
        </p:nvCxnSpPr>
        <p:spPr>
          <a:xfrm flipH="1" flipV="1">
            <a:off x="2141598" y="441430"/>
            <a:ext cx="5825605" cy="23954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1" idx="0"/>
            <a:endCxn id="61" idx="2"/>
          </p:cNvCxnSpPr>
          <p:nvPr/>
        </p:nvCxnSpPr>
        <p:spPr>
          <a:xfrm flipH="1" flipV="1">
            <a:off x="7754390" y="1106715"/>
            <a:ext cx="212813" cy="173020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27762" y="2381813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b="1" err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15759" y="2363580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</a:t>
            </a:r>
          </a:p>
        </p:txBody>
      </p:sp>
      <p:cxnSp>
        <p:nvCxnSpPr>
          <p:cNvPr id="169" name="Straight Arrow Connector 168"/>
          <p:cNvCxnSpPr>
            <a:stCxn id="42" idx="2"/>
            <a:endCxn id="167" idx="0"/>
          </p:cNvCxnSpPr>
          <p:nvPr/>
        </p:nvCxnSpPr>
        <p:spPr>
          <a:xfrm flipH="1">
            <a:off x="461981" y="1661099"/>
            <a:ext cx="252677" cy="702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" idx="2"/>
            <a:endCxn id="12" idx="0"/>
          </p:cNvCxnSpPr>
          <p:nvPr/>
        </p:nvCxnSpPr>
        <p:spPr>
          <a:xfrm flipH="1">
            <a:off x="938487" y="3054095"/>
            <a:ext cx="456407" cy="1838120"/>
          </a:xfrm>
          <a:prstGeom prst="straightConnector1">
            <a:avLst/>
          </a:prstGeom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Freeform 177"/>
          <p:cNvSpPr/>
          <p:nvPr/>
        </p:nvSpPr>
        <p:spPr>
          <a:xfrm>
            <a:off x="27709" y="1754909"/>
            <a:ext cx="6886799" cy="4933567"/>
          </a:xfrm>
          <a:custGeom>
            <a:avLst/>
            <a:gdLst>
              <a:gd name="connsiteX0" fmla="*/ 0 w 6871855"/>
              <a:gd name="connsiteY0" fmla="*/ 101600 h 5098473"/>
              <a:gd name="connsiteX1" fmla="*/ 4202546 w 6871855"/>
              <a:gd name="connsiteY1" fmla="*/ 0 h 5098473"/>
              <a:gd name="connsiteX2" fmla="*/ 5329382 w 6871855"/>
              <a:gd name="connsiteY2" fmla="*/ 858982 h 5098473"/>
              <a:gd name="connsiteX3" fmla="*/ 6604000 w 6871855"/>
              <a:gd name="connsiteY3" fmla="*/ 2595418 h 5098473"/>
              <a:gd name="connsiteX4" fmla="*/ 6871855 w 6871855"/>
              <a:gd name="connsiteY4" fmla="*/ 5098473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1855" h="5098473">
                <a:moveTo>
                  <a:pt x="0" y="101600"/>
                </a:moveTo>
                <a:lnTo>
                  <a:pt x="4202546" y="0"/>
                </a:lnTo>
                <a:lnTo>
                  <a:pt x="5329382" y="858982"/>
                </a:lnTo>
                <a:lnTo>
                  <a:pt x="6604000" y="2595418"/>
                </a:lnTo>
                <a:lnTo>
                  <a:pt x="6871855" y="5098473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43000" y="0"/>
            <a:ext cx="158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it all fits together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75351" y="5981252"/>
            <a:ext cx="1775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should </a:t>
            </a:r>
            <a:r>
              <a:rPr lang="en-US" sz="1200" err="1" smtClean="0">
                <a:solidFill>
                  <a:srgbClr val="FF0000"/>
                </a:solidFill>
              </a:rPr>
              <a:t>inQuList</a:t>
            </a:r>
            <a:r>
              <a:rPr lang="en-US" sz="1200" smtClean="0">
                <a:solidFill>
                  <a:srgbClr val="FF0000"/>
                </a:solidFill>
              </a:rPr>
              <a:t> be a protected object rather than shared data???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74" name="Straight Arrow Connector 73"/>
          <p:cNvCxnSpPr>
            <a:stCxn id="41" idx="1"/>
            <a:endCxn id="167" idx="3"/>
          </p:cNvCxnSpPr>
          <p:nvPr/>
        </p:nvCxnSpPr>
        <p:spPr>
          <a:xfrm flipH="1" flipV="1">
            <a:off x="708202" y="2486691"/>
            <a:ext cx="7012779" cy="47333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42959" y="1843798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383993" y="4059253"/>
            <a:ext cx="675117" cy="1392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42578" y="3461822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uses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98539" y="19291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inQu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,inQuNum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outQu</a:t>
            </a:r>
            <a:endParaRPr lang="en-US" sz="1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smtClean="0">
                <a:latin typeface="Courier New" pitchFamily="49" charset="0"/>
                <a:cs typeface="Courier New" pitchFamily="49" charset="0"/>
              </a:rPr>
              <a:t>are bundled in the named tuple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CommunicationsPackage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6682" y="1732342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091" y="1750751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939" y="2959221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12766" y="2724270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4226" y="4454275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msgHandler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128" y="3334289"/>
            <a:ext cx="33393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addInterest(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removeInterest(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inQuNum,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PutInitOutcomeMsg)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getBlocking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52272" y="191826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1" name="Straight Arrow Connector 50"/>
          <p:cNvCxnSpPr>
            <a:stCxn id="2" idx="1"/>
            <a:endCxn id="10" idx="3"/>
          </p:cNvCxnSpPr>
          <p:nvPr/>
        </p:nvCxnSpPr>
        <p:spPr>
          <a:xfrm flipH="1">
            <a:off x="846478" y="1855453"/>
            <a:ext cx="740204" cy="18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2"/>
            <a:endCxn id="41" idx="0"/>
          </p:cNvCxnSpPr>
          <p:nvPr/>
        </p:nvCxnSpPr>
        <p:spPr>
          <a:xfrm>
            <a:off x="1832904" y="1978563"/>
            <a:ext cx="610804" cy="745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" idx="2"/>
            <a:endCxn id="13" idx="0"/>
          </p:cNvCxnSpPr>
          <p:nvPr/>
        </p:nvCxnSpPr>
        <p:spPr>
          <a:xfrm flipH="1">
            <a:off x="662049" y="1978563"/>
            <a:ext cx="1170855" cy="98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3" idx="2"/>
            <a:endCxn id="42" idx="0"/>
          </p:cNvCxnSpPr>
          <p:nvPr/>
        </p:nvCxnSpPr>
        <p:spPr>
          <a:xfrm>
            <a:off x="662049" y="3205442"/>
            <a:ext cx="149231" cy="1248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17308" y="167666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2300043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 commands</a:t>
            </a:r>
          </a:p>
        </p:txBody>
      </p:sp>
      <p:cxnSp>
        <p:nvCxnSpPr>
          <p:cNvPr id="76" name="Straight Arrow Connector 75"/>
          <p:cNvCxnSpPr>
            <a:stCxn id="39" idx="0"/>
            <a:endCxn id="42" idx="2"/>
          </p:cNvCxnSpPr>
          <p:nvPr/>
        </p:nvCxnSpPr>
        <p:spPr>
          <a:xfrm flipH="1" flipV="1">
            <a:off x="811280" y="4700496"/>
            <a:ext cx="20109" cy="553481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953011" y="4808051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93483" y="4821906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82" name="Straight Arrow Connector 81"/>
          <p:cNvCxnSpPr>
            <a:stCxn id="81" idx="3"/>
            <a:endCxn id="80" idx="1"/>
          </p:cNvCxnSpPr>
          <p:nvPr/>
        </p:nvCxnSpPr>
        <p:spPr>
          <a:xfrm flipV="1">
            <a:off x="6147590" y="5008106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37229" y="1268188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570668" y="1297354"/>
            <a:ext cx="569387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99493" y="4041857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throttle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69675" y="2701179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msgPumpHandler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27680" y="1755329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init(name,’localhost’,1235,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inQuList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,outQu)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startPumps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8103" y="2655978"/>
            <a:ext cx="1569660" cy="4001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guiThrottleProcess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guiThrottle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1" name="Straight Arrow Connector 90"/>
          <p:cNvCxnSpPr>
            <a:stCxn id="85" idx="1"/>
            <a:endCxn id="86" idx="3"/>
          </p:cNvCxnSpPr>
          <p:nvPr/>
        </p:nvCxnSpPr>
        <p:spPr>
          <a:xfrm flipH="1">
            <a:off x="6140055" y="1391299"/>
            <a:ext cx="697174" cy="29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2"/>
            <a:endCxn id="88" idx="0"/>
          </p:cNvCxnSpPr>
          <p:nvPr/>
        </p:nvCxnSpPr>
        <p:spPr>
          <a:xfrm>
            <a:off x="7083451" y="1514409"/>
            <a:ext cx="417166" cy="1186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90" idx="0"/>
          </p:cNvCxnSpPr>
          <p:nvPr/>
        </p:nvCxnSpPr>
        <p:spPr>
          <a:xfrm flipH="1">
            <a:off x="5842933" y="1514409"/>
            <a:ext cx="1240518" cy="11415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2"/>
            <a:endCxn id="87" idx="0"/>
          </p:cNvCxnSpPr>
          <p:nvPr/>
        </p:nvCxnSpPr>
        <p:spPr>
          <a:xfrm flipH="1">
            <a:off x="5599603" y="3056088"/>
            <a:ext cx="243330" cy="985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46339" y="112645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7371" y="230513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15593" y="3180808"/>
            <a:ext cx="2646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name,</a:t>
            </a:r>
            <a:r>
              <a:rPr lang="en-US" sz="100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inQu,inQuNum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,outQu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PutTrainStateMsg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addInterest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PutTrainPositionMsg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getNonblocking:msg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etc…</a:t>
            </a:r>
          </a:p>
        </p:txBody>
      </p:sp>
      <p:cxnSp>
        <p:nvCxnSpPr>
          <p:cNvPr id="100" name="Straight Arrow Connector 99"/>
          <p:cNvCxnSpPr>
            <a:stCxn id="81" idx="0"/>
            <a:endCxn id="87" idx="2"/>
          </p:cNvCxnSpPr>
          <p:nvPr/>
        </p:nvCxnSpPr>
        <p:spPr>
          <a:xfrm flipH="1" flipV="1">
            <a:off x="5599603" y="4288078"/>
            <a:ext cx="70934" cy="53382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0664" y="172122"/>
            <a:ext cx="242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How use a Throttle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GuiThrottle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13863" y="5240122"/>
            <a:ext cx="877163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4335" y="5253977"/>
            <a:ext cx="954107" cy="4001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at 1235</a:t>
            </a:r>
          </a:p>
        </p:txBody>
      </p:sp>
      <p:cxnSp>
        <p:nvCxnSpPr>
          <p:cNvPr id="40" name="Straight Arrow Connector 39"/>
          <p:cNvCxnSpPr>
            <a:stCxn id="39" idx="3"/>
            <a:endCxn id="38" idx="1"/>
          </p:cNvCxnSpPr>
          <p:nvPr/>
        </p:nvCxnSpPr>
        <p:spPr>
          <a:xfrm flipV="1">
            <a:off x="1308442" y="5440177"/>
            <a:ext cx="805421" cy="13855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1812" y="1077558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53788" y="3227294"/>
            <a:ext cx="3485478" cy="3560781"/>
          </a:xfrm>
          <a:custGeom>
            <a:avLst/>
            <a:gdLst>
              <a:gd name="connsiteX0" fmla="*/ 0 w 3485478"/>
              <a:gd name="connsiteY0" fmla="*/ 96819 h 3560781"/>
              <a:gd name="connsiteX1" fmla="*/ 2538805 w 3485478"/>
              <a:gd name="connsiteY1" fmla="*/ 0 h 3560781"/>
              <a:gd name="connsiteX2" fmla="*/ 3485478 w 3485478"/>
              <a:gd name="connsiteY2" fmla="*/ 1538344 h 3560781"/>
              <a:gd name="connsiteX3" fmla="*/ 2786231 w 3485478"/>
              <a:gd name="connsiteY3" fmla="*/ 3560781 h 356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478" h="3560781">
                <a:moveTo>
                  <a:pt x="0" y="96819"/>
                </a:moveTo>
                <a:lnTo>
                  <a:pt x="2538805" y="0"/>
                </a:lnTo>
                <a:lnTo>
                  <a:pt x="3485478" y="1538344"/>
                </a:lnTo>
                <a:lnTo>
                  <a:pt x="2786231" y="3560781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344351" y="1160874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410" y="135573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58" name="Straight Arrow Connector 57"/>
          <p:cNvCxnSpPr>
            <a:stCxn id="2" idx="0"/>
            <a:endCxn id="54" idx="1"/>
          </p:cNvCxnSpPr>
          <p:nvPr/>
        </p:nvCxnSpPr>
        <p:spPr>
          <a:xfrm flipV="1">
            <a:off x="1832904" y="1283985"/>
            <a:ext cx="511447" cy="448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126992" y="1467419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0" name="Straight Arrow Connector 69"/>
          <p:cNvCxnSpPr>
            <a:stCxn id="2" idx="3"/>
            <a:endCxn id="63" idx="1"/>
          </p:cNvCxnSpPr>
          <p:nvPr/>
        </p:nvCxnSpPr>
        <p:spPr>
          <a:xfrm flipV="1">
            <a:off x="2079125" y="1590530"/>
            <a:ext cx="1047867" cy="264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33338" y="159419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69965" y="431147"/>
            <a:ext cx="492443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3" name="Straight Arrow Connector 82"/>
          <p:cNvCxnSpPr>
            <a:stCxn id="85" idx="0"/>
            <a:endCxn id="79" idx="2"/>
          </p:cNvCxnSpPr>
          <p:nvPr/>
        </p:nvCxnSpPr>
        <p:spPr>
          <a:xfrm flipV="1">
            <a:off x="7083451" y="677368"/>
            <a:ext cx="532736" cy="59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52606" y="737692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err="1" smtClean="0">
                <a:latin typeface="Courier New" pitchFamily="49" charset="0"/>
                <a:cs typeface="Courier New" pitchFamily="49" charset="0"/>
              </a:rPr>
              <a:t>inQuList</a:t>
            </a:r>
            <a:endParaRPr lang="en-US" sz="100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345013" y="103658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848358" y="7550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</p:txBody>
      </p:sp>
      <p:cxnSp>
        <p:nvCxnSpPr>
          <p:cNvPr id="101" name="Straight Arrow Connector 100"/>
          <p:cNvCxnSpPr>
            <a:stCxn id="85" idx="3"/>
            <a:endCxn id="84" idx="1"/>
          </p:cNvCxnSpPr>
          <p:nvPr/>
        </p:nvCxnSpPr>
        <p:spPr>
          <a:xfrm flipV="1">
            <a:off x="7329672" y="860803"/>
            <a:ext cx="822934" cy="530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610069" y="326316"/>
            <a:ext cx="1410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GuiThrottle_Test.py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>
            <a:off x="4346089" y="3151991"/>
            <a:ext cx="4485939" cy="2151529"/>
          </a:xfrm>
          <a:custGeom>
            <a:avLst/>
            <a:gdLst>
              <a:gd name="connsiteX0" fmla="*/ 0 w 4485939"/>
              <a:gd name="connsiteY0" fmla="*/ 0 h 2151529"/>
              <a:gd name="connsiteX1" fmla="*/ 3797450 w 4485939"/>
              <a:gd name="connsiteY1" fmla="*/ 0 h 2151529"/>
              <a:gd name="connsiteX2" fmla="*/ 4485939 w 4485939"/>
              <a:gd name="connsiteY2" fmla="*/ 2151529 h 2151529"/>
              <a:gd name="connsiteX3" fmla="*/ 4485939 w 4485939"/>
              <a:gd name="connsiteY3" fmla="*/ 2151529 h 2151529"/>
              <a:gd name="connsiteX4" fmla="*/ 4485939 w 4485939"/>
              <a:gd name="connsiteY4" fmla="*/ 2151529 h 215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5939" h="2151529">
                <a:moveTo>
                  <a:pt x="0" y="0"/>
                </a:moveTo>
                <a:lnTo>
                  <a:pt x="3797450" y="0"/>
                </a:lnTo>
                <a:lnTo>
                  <a:pt x="4485939" y="2151529"/>
                </a:lnTo>
                <a:lnTo>
                  <a:pt x="4485939" y="2151529"/>
                </a:lnTo>
                <a:lnTo>
                  <a:pt x="4485939" y="2151529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82216" y="4893926"/>
            <a:ext cx="1646605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3516" y="39058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4342" y="3496641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0420" y="34195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connect_ex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4216" y="251374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6927" y="2840804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Straight Arrow Connector 19"/>
          <p:cNvCxnSpPr>
            <a:stCxn id="69" idx="2"/>
            <a:endCxn id="8" idx="0"/>
          </p:cNvCxnSpPr>
          <p:nvPr/>
        </p:nvCxnSpPr>
        <p:spPr>
          <a:xfrm>
            <a:off x="1769215" y="2165778"/>
            <a:ext cx="93715" cy="1740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1862930" y="4152115"/>
            <a:ext cx="42589" cy="741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0" idx="2"/>
            <a:endCxn id="9" idx="0"/>
          </p:cNvCxnSpPr>
          <p:nvPr/>
        </p:nvCxnSpPr>
        <p:spPr>
          <a:xfrm flipH="1">
            <a:off x="5722924" y="2410646"/>
            <a:ext cx="102871" cy="1085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1"/>
            <a:endCxn id="44" idx="3"/>
          </p:cNvCxnSpPr>
          <p:nvPr/>
        </p:nvCxnSpPr>
        <p:spPr>
          <a:xfrm flipH="1" flipV="1">
            <a:off x="4098450" y="3338926"/>
            <a:ext cx="1185892" cy="28082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644" y="4438436"/>
            <a:ext cx="23391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start(clientHandlerFunction)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Straight Arrow Connector 24"/>
          <p:cNvCxnSpPr>
            <a:stCxn id="9" idx="2"/>
            <a:endCxn id="37" idx="3"/>
          </p:cNvCxnSpPr>
          <p:nvPr/>
        </p:nvCxnSpPr>
        <p:spPr>
          <a:xfrm flipH="1">
            <a:off x="3994505" y="3742862"/>
            <a:ext cx="1728419" cy="2433443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65498" y="4570288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2974" y="205483"/>
            <a:ext cx="22654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MsgHandler.py</a:t>
            </a:r>
          </a:p>
          <a:p>
            <a:pPr algn="ctr"/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usage</a:t>
            </a:r>
          </a:p>
          <a:p>
            <a:pPr algn="ctr"/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MsgServerThread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1200" err="1" smtClean="0">
                <a:solidFill>
                  <a:schemeClr val="accent6">
                    <a:lumMod val="75000"/>
                  </a:schemeClr>
                </a:solidFill>
              </a:rPr>
              <a:t>MsgSocket</a:t>
            </a:r>
            <a:endParaRPr 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1831" y="3369925"/>
            <a:ext cx="646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bind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listen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47627" y="6053194"/>
            <a:ext cx="2646878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clientHandlerFunction(MsgSocket)</a:t>
            </a:r>
          </a:p>
        </p:txBody>
      </p:sp>
      <p:cxnSp>
        <p:nvCxnSpPr>
          <p:cNvPr id="39" name="Straight Arrow Connector 38"/>
          <p:cNvCxnSpPr>
            <a:stCxn id="7" idx="2"/>
            <a:endCxn id="37" idx="0"/>
          </p:cNvCxnSpPr>
          <p:nvPr/>
        </p:nvCxnSpPr>
        <p:spPr>
          <a:xfrm>
            <a:off x="1905519" y="5140147"/>
            <a:ext cx="765547" cy="913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52119" y="3215815"/>
            <a:ext cx="646331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socket</a:t>
            </a:r>
          </a:p>
        </p:txBody>
      </p:sp>
      <p:cxnSp>
        <p:nvCxnSpPr>
          <p:cNvPr id="46" name="Straight Arrow Connector 45"/>
          <p:cNvCxnSpPr>
            <a:stCxn id="8" idx="3"/>
            <a:endCxn id="44" idx="1"/>
          </p:cNvCxnSpPr>
          <p:nvPr/>
        </p:nvCxnSpPr>
        <p:spPr>
          <a:xfrm flipV="1">
            <a:off x="2532344" y="3338926"/>
            <a:ext cx="919775" cy="690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0496" y="1919557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87076" y="2164425"/>
            <a:ext cx="187743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some process or thread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84279" y="554462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8873" y="4489617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67895" y="1595921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7571" y="146406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5160338" y="1587177"/>
            <a:ext cx="557233" cy="131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39" idx="0"/>
          </p:cNvCxnSpPr>
          <p:nvPr/>
        </p:nvCxnSpPr>
        <p:spPr>
          <a:xfrm>
            <a:off x="4914117" y="1842142"/>
            <a:ext cx="2230996" cy="750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1290" y="386993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MsgSocket_Test.py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1390" y="3181570"/>
            <a:ext cx="800219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testSend</a:t>
            </a:r>
          </a:p>
        </p:txBody>
      </p:sp>
      <p:cxnSp>
        <p:nvCxnSpPr>
          <p:cNvPr id="34" name="Straight Arrow Connector 33"/>
          <p:cNvCxnSpPr>
            <a:stCxn id="24" idx="2"/>
            <a:endCxn id="33" idx="0"/>
          </p:cNvCxnSpPr>
          <p:nvPr/>
        </p:nvCxnSpPr>
        <p:spPr>
          <a:xfrm flipH="1">
            <a:off x="1451500" y="1842142"/>
            <a:ext cx="3462617" cy="13394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55851" y="268669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655878" y="4320270"/>
            <a:ext cx="103105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testReceive</a:t>
            </a:r>
          </a:p>
        </p:txBody>
      </p:sp>
      <p:cxnSp>
        <p:nvCxnSpPr>
          <p:cNvPr id="37" name="Straight Arrow Connector 36"/>
          <p:cNvCxnSpPr>
            <a:stCxn id="24" idx="2"/>
          </p:cNvCxnSpPr>
          <p:nvPr/>
        </p:nvCxnSpPr>
        <p:spPr>
          <a:xfrm flipH="1">
            <a:off x="3142188" y="1842142"/>
            <a:ext cx="1771929" cy="2430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19934" y="2767155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7922" y="2592516"/>
            <a:ext cx="1954381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testTalkingToController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01821" y="202572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17834" y="423637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44" name="Straight Arrow Connector 43"/>
          <p:cNvCxnSpPr>
            <a:stCxn id="33" idx="2"/>
            <a:endCxn id="42" idx="0"/>
          </p:cNvCxnSpPr>
          <p:nvPr/>
        </p:nvCxnSpPr>
        <p:spPr>
          <a:xfrm>
            <a:off x="1451500" y="3427791"/>
            <a:ext cx="443388" cy="808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614752" y="349835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918" y="4246651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51" name="Straight Arrow Connector 50"/>
          <p:cNvCxnSpPr>
            <a:stCxn id="33" idx="2"/>
            <a:endCxn id="49" idx="0"/>
          </p:cNvCxnSpPr>
          <p:nvPr/>
        </p:nvCxnSpPr>
        <p:spPr>
          <a:xfrm flipH="1">
            <a:off x="510500" y="3427791"/>
            <a:ext cx="941000" cy="81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92547" y="5089118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4" name="Straight Arrow Connector 53"/>
          <p:cNvCxnSpPr>
            <a:stCxn id="42" idx="1"/>
            <a:endCxn id="49" idx="3"/>
          </p:cNvCxnSpPr>
          <p:nvPr/>
        </p:nvCxnSpPr>
        <p:spPr>
          <a:xfrm flipH="1">
            <a:off x="949081" y="4359489"/>
            <a:ext cx="468753" cy="102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933262" y="629975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60" name="Straight Arrow Connector 59"/>
          <p:cNvCxnSpPr>
            <a:stCxn id="36" idx="2"/>
            <a:endCxn id="59" idx="0"/>
          </p:cNvCxnSpPr>
          <p:nvPr/>
        </p:nvCxnSpPr>
        <p:spPr>
          <a:xfrm flipH="1">
            <a:off x="2371844" y="4566491"/>
            <a:ext cx="799560" cy="1733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17532" y="5662758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cxnSp>
        <p:nvCxnSpPr>
          <p:cNvPr id="65" name="Straight Arrow Connector 64"/>
          <p:cNvCxnSpPr>
            <a:stCxn id="64" idx="0"/>
            <a:endCxn id="36" idx="2"/>
          </p:cNvCxnSpPr>
          <p:nvPr/>
        </p:nvCxnSpPr>
        <p:spPr>
          <a:xfrm flipH="1" flipV="1">
            <a:off x="3171404" y="4566491"/>
            <a:ext cx="523182" cy="109626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311710" y="4852811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05572" y="5568577"/>
            <a:ext cx="877163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Directly</a:t>
            </a:r>
          </a:p>
        </p:txBody>
      </p:sp>
      <p:cxnSp>
        <p:nvCxnSpPr>
          <p:cNvPr id="71" name="Straight Arrow Connector 70"/>
          <p:cNvCxnSpPr>
            <a:stCxn id="36" idx="2"/>
            <a:endCxn id="69" idx="0"/>
          </p:cNvCxnSpPr>
          <p:nvPr/>
        </p:nvCxnSpPr>
        <p:spPr>
          <a:xfrm>
            <a:off x="3171404" y="4566491"/>
            <a:ext cx="1972750" cy="1002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2810425" y="5785869"/>
            <a:ext cx="407107" cy="63699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9" idx="1"/>
            <a:endCxn id="64" idx="3"/>
          </p:cNvCxnSpPr>
          <p:nvPr/>
        </p:nvCxnSpPr>
        <p:spPr>
          <a:xfrm flipH="1" flipV="1">
            <a:off x="4171639" y="5785869"/>
            <a:ext cx="533933" cy="59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214123" y="556001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313405" y="479972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914" y="359766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6" name="Straight Arrow Connector 105"/>
          <p:cNvCxnSpPr>
            <a:stCxn id="69" idx="1"/>
            <a:endCxn id="59" idx="3"/>
          </p:cNvCxnSpPr>
          <p:nvPr/>
        </p:nvCxnSpPr>
        <p:spPr>
          <a:xfrm flipH="1">
            <a:off x="2810425" y="5845576"/>
            <a:ext cx="1895147" cy="57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93221" y="633913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12076" y="4111375"/>
            <a:ext cx="954107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80898" y="3441842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1905" y="3616487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railSocket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922296" y="4046290"/>
            <a:ext cx="954108" cy="55399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testBlink</a:t>
            </a:r>
            <a:br>
              <a:rPr lang="en-US" sz="1000" smtClean="0">
                <a:latin typeface="Courier New" pitchFamily="49" charset="0"/>
                <a:cs typeface="Courier New" pitchFamily="49" charset="0"/>
              </a:rPr>
            </a:br>
            <a:r>
              <a:rPr lang="en-US" sz="1000" smtClean="0">
                <a:latin typeface="Courier New" pitchFamily="49" charset="0"/>
                <a:cs typeface="Courier New" pitchFamily="49" charset="0"/>
              </a:rPr>
              <a:t>LightsVia</a:t>
            </a:r>
          </a:p>
          <a:p>
            <a:pPr algn="ctr"/>
            <a:r>
              <a:rPr lang="en-US" sz="1000" smtClean="0">
                <a:latin typeface="Courier New" pitchFamily="49" charset="0"/>
                <a:cs typeface="Courier New" pitchFamily="49" charset="0"/>
              </a:rPr>
              <a:t>Controller</a:t>
            </a:r>
          </a:p>
        </p:txBody>
      </p:sp>
      <p:cxnSp>
        <p:nvCxnSpPr>
          <p:cNvPr id="120" name="Straight Arrow Connector 119"/>
          <p:cNvCxnSpPr>
            <a:stCxn id="116" idx="3"/>
            <a:endCxn id="118" idx="1"/>
          </p:cNvCxnSpPr>
          <p:nvPr/>
        </p:nvCxnSpPr>
        <p:spPr>
          <a:xfrm flipV="1">
            <a:off x="5966183" y="3739598"/>
            <a:ext cx="475722" cy="494888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9" idx="1"/>
            <a:endCxn id="117" idx="0"/>
          </p:cNvCxnSpPr>
          <p:nvPr/>
        </p:nvCxnSpPr>
        <p:spPr>
          <a:xfrm flipH="1">
            <a:off x="4719480" y="2715627"/>
            <a:ext cx="1448442" cy="726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39" idx="1"/>
            <a:endCxn id="116" idx="0"/>
          </p:cNvCxnSpPr>
          <p:nvPr/>
        </p:nvCxnSpPr>
        <p:spPr>
          <a:xfrm flipH="1">
            <a:off x="5489130" y="2715627"/>
            <a:ext cx="678792" cy="1395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0"/>
            <a:endCxn id="117" idx="2"/>
          </p:cNvCxnSpPr>
          <p:nvPr/>
        </p:nvCxnSpPr>
        <p:spPr>
          <a:xfrm flipH="1" flipV="1">
            <a:off x="4719480" y="3688063"/>
            <a:ext cx="769650" cy="423312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39" idx="2"/>
            <a:endCxn id="118" idx="0"/>
          </p:cNvCxnSpPr>
          <p:nvPr/>
        </p:nvCxnSpPr>
        <p:spPr>
          <a:xfrm flipH="1">
            <a:off x="6918959" y="2838737"/>
            <a:ext cx="226154" cy="77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39" idx="2"/>
            <a:endCxn id="119" idx="0"/>
          </p:cNvCxnSpPr>
          <p:nvPr/>
        </p:nvCxnSpPr>
        <p:spPr>
          <a:xfrm>
            <a:off x="7145113" y="2838737"/>
            <a:ext cx="1254237" cy="1207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9" idx="1"/>
            <a:endCxn id="118" idx="3"/>
          </p:cNvCxnSpPr>
          <p:nvPr/>
        </p:nvCxnSpPr>
        <p:spPr>
          <a:xfrm flipH="1" flipV="1">
            <a:off x="7396012" y="3739598"/>
            <a:ext cx="526284" cy="583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19" idx="2"/>
            <a:endCxn id="117" idx="2"/>
          </p:cNvCxnSpPr>
          <p:nvPr/>
        </p:nvCxnSpPr>
        <p:spPr>
          <a:xfrm rot="5400000" flipH="1">
            <a:off x="6103302" y="2304241"/>
            <a:ext cx="912225" cy="3679870"/>
          </a:xfrm>
          <a:prstGeom prst="bentConnector3">
            <a:avLst>
              <a:gd name="adj1" fmla="val -2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1"/>
            <a:endCxn id="116" idx="3"/>
          </p:cNvCxnSpPr>
          <p:nvPr/>
        </p:nvCxnSpPr>
        <p:spPr>
          <a:xfrm flipH="1" flipV="1">
            <a:off x="5966183" y="4234486"/>
            <a:ext cx="1956113" cy="88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460740" y="424149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346012" y="483568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337468" y="312504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start(railSocket)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371697" y="286818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47360" y="292811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443598" y="339901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315206" y="3832246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8022406" y="3039439"/>
            <a:ext cx="95410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internalQu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18582" y="1910994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03116" y="477749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35322" y="1371599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client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0280" y="1554823"/>
            <a:ext cx="1261884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 process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2344" y="6167920"/>
            <a:ext cx="1800493" cy="2462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0" y="3032594"/>
            <a:ext cx="1338828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msgServerThread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991284" y="2642637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74" name="Straight Arrow Connector 73"/>
          <p:cNvCxnSpPr>
            <a:stCxn id="66" idx="2"/>
            <a:endCxn id="68" idx="0"/>
          </p:cNvCxnSpPr>
          <p:nvPr/>
        </p:nvCxnSpPr>
        <p:spPr>
          <a:xfrm flipH="1">
            <a:off x="891222" y="723970"/>
            <a:ext cx="1158116" cy="830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2"/>
            <a:endCxn id="67" idx="0"/>
          </p:cNvCxnSpPr>
          <p:nvPr/>
        </p:nvCxnSpPr>
        <p:spPr>
          <a:xfrm>
            <a:off x="2049338" y="723970"/>
            <a:ext cx="1216926" cy="6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304854" y="1722633"/>
            <a:ext cx="723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0" y="196750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47720" y="974205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54305" y="683375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host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port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1" name="Straight Arrow Connector 80"/>
          <p:cNvCxnSpPr>
            <a:stCxn id="68" idx="2"/>
            <a:endCxn id="71" idx="0"/>
          </p:cNvCxnSpPr>
          <p:nvPr/>
        </p:nvCxnSpPr>
        <p:spPr>
          <a:xfrm flipH="1">
            <a:off x="669414" y="1801044"/>
            <a:ext cx="221808" cy="1231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43" idx="2"/>
            <a:endCxn id="70" idx="0"/>
          </p:cNvCxnSpPr>
          <p:nvPr/>
        </p:nvCxnSpPr>
        <p:spPr>
          <a:xfrm>
            <a:off x="938719" y="4931238"/>
            <a:ext cx="673872" cy="1236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7" idx="2"/>
            <a:endCxn id="72" idx="0"/>
          </p:cNvCxnSpPr>
          <p:nvPr/>
        </p:nvCxnSpPr>
        <p:spPr>
          <a:xfrm>
            <a:off x="3266264" y="1617820"/>
            <a:ext cx="163602" cy="102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662" y="560969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call(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27088" y="5279206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76765" y="277402"/>
            <a:ext cx="214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MsgHandler_Test.py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0" y="1172696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10694" y="1118172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91" name="Straight Arrow Connector 90"/>
          <p:cNvCxnSpPr>
            <a:stCxn id="68" idx="0"/>
            <a:endCxn id="89" idx="3"/>
          </p:cNvCxnSpPr>
          <p:nvPr/>
        </p:nvCxnSpPr>
        <p:spPr>
          <a:xfrm flipH="1" flipV="1">
            <a:off x="415498" y="1295807"/>
            <a:ext cx="475724" cy="259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67" idx="3"/>
            <a:endCxn id="90" idx="1"/>
          </p:cNvCxnSpPr>
          <p:nvPr/>
        </p:nvCxnSpPr>
        <p:spPr>
          <a:xfrm flipV="1">
            <a:off x="3897206" y="1241283"/>
            <a:ext cx="313488" cy="253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298060" y="164385"/>
            <a:ext cx="120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2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message pumps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517242" y="1462355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137116" y="910975"/>
            <a:ext cx="415498" cy="24622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log</a:t>
            </a:r>
          </a:p>
        </p:txBody>
      </p:sp>
      <p:cxnSp>
        <p:nvCxnSpPr>
          <p:cNvPr id="120" name="Straight Arrow Connector 119"/>
          <p:cNvCxnSpPr>
            <a:stCxn id="117" idx="0"/>
            <a:endCxn id="118" idx="1"/>
          </p:cNvCxnSpPr>
          <p:nvPr/>
        </p:nvCxnSpPr>
        <p:spPr>
          <a:xfrm flipV="1">
            <a:off x="6763464" y="1034086"/>
            <a:ext cx="373652" cy="428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31951" y="3546296"/>
            <a:ext cx="87716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simulator</a:t>
            </a:r>
          </a:p>
        </p:txBody>
      </p:sp>
      <p:cxnSp>
        <p:nvCxnSpPr>
          <p:cNvPr id="125" name="Straight Arrow Connector 124"/>
          <p:cNvCxnSpPr>
            <a:stCxn id="117" idx="2"/>
            <a:endCxn id="121" idx="0"/>
          </p:cNvCxnSpPr>
          <p:nvPr/>
        </p:nvCxnSpPr>
        <p:spPr>
          <a:xfrm flipH="1">
            <a:off x="6070533" y="1708576"/>
            <a:ext cx="692931" cy="1837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05931" y="272093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kill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98086" y="2856216"/>
            <a:ext cx="569387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outQu</a:t>
            </a:r>
          </a:p>
        </p:txBody>
      </p:sp>
      <p:cxnSp>
        <p:nvCxnSpPr>
          <p:cNvPr id="130" name="Straight Arrow Connector 129"/>
          <p:cNvCxnSpPr>
            <a:stCxn id="250" idx="2"/>
            <a:endCxn id="128" idx="0"/>
          </p:cNvCxnSpPr>
          <p:nvPr/>
        </p:nvCxnSpPr>
        <p:spPr>
          <a:xfrm flipH="1">
            <a:off x="8082780" y="2342149"/>
            <a:ext cx="310626" cy="51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56997" y="24623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323745" y="4916183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136" name="Straight Arrow Connector 135"/>
          <p:cNvCxnSpPr>
            <a:stCxn id="117" idx="2"/>
            <a:endCxn id="134" idx="0"/>
          </p:cNvCxnSpPr>
          <p:nvPr/>
        </p:nvCxnSpPr>
        <p:spPr>
          <a:xfrm flipH="1">
            <a:off x="6762327" y="1708576"/>
            <a:ext cx="1137" cy="3207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467584" y="308738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connect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2" name="Straight Arrow Connector 141"/>
          <p:cNvCxnSpPr>
            <a:stCxn id="134" idx="0"/>
            <a:endCxn id="121" idx="2"/>
          </p:cNvCxnSpPr>
          <p:nvPr/>
        </p:nvCxnSpPr>
        <p:spPr>
          <a:xfrm flipH="1" flipV="1">
            <a:off x="6070533" y="3792517"/>
            <a:ext cx="691794" cy="1123666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88832" y="4296313"/>
            <a:ext cx="1107996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msgOutQuPump</a:t>
            </a:r>
          </a:p>
        </p:txBody>
      </p:sp>
      <p:cxnSp>
        <p:nvCxnSpPr>
          <p:cNvPr id="145" name="Straight Arrow Connector 144"/>
          <p:cNvCxnSpPr>
            <a:stCxn id="117" idx="2"/>
            <a:endCxn id="143" idx="0"/>
          </p:cNvCxnSpPr>
          <p:nvPr/>
        </p:nvCxnSpPr>
        <p:spPr>
          <a:xfrm>
            <a:off x="6763464" y="1708576"/>
            <a:ext cx="1179366" cy="2587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197048" y="307710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9" name="Straight Arrow Connector 148"/>
          <p:cNvCxnSpPr>
            <a:stCxn id="143" idx="2"/>
            <a:endCxn id="134" idx="3"/>
          </p:cNvCxnSpPr>
          <p:nvPr/>
        </p:nvCxnSpPr>
        <p:spPr>
          <a:xfrm flipH="1">
            <a:off x="7200908" y="4542534"/>
            <a:ext cx="741922" cy="496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596029" y="4780907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send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2" name="Straight Arrow Connector 151"/>
          <p:cNvCxnSpPr>
            <a:stCxn id="143" idx="0"/>
            <a:endCxn id="128" idx="2"/>
          </p:cNvCxnSpPr>
          <p:nvPr/>
        </p:nvCxnSpPr>
        <p:spPr>
          <a:xfrm flipV="1">
            <a:off x="7942830" y="3102437"/>
            <a:ext cx="139950" cy="119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048088" y="35377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4438436" y="4181584"/>
            <a:ext cx="1031051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msgInQuPump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4707279" y="1994899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consumer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7993296" y="2095928"/>
            <a:ext cx="800219" cy="2462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producer</a:t>
            </a:r>
          </a:p>
        </p:txBody>
      </p:sp>
      <p:cxnSp>
        <p:nvCxnSpPr>
          <p:cNvPr id="254" name="Straight Arrow Connector 253"/>
          <p:cNvCxnSpPr>
            <a:stCxn id="117" idx="2"/>
            <a:endCxn id="250" idx="0"/>
          </p:cNvCxnSpPr>
          <p:nvPr/>
        </p:nvCxnSpPr>
        <p:spPr>
          <a:xfrm>
            <a:off x="6763464" y="1708576"/>
            <a:ext cx="1629942" cy="38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17" idx="2"/>
            <a:endCxn id="249" idx="0"/>
          </p:cNvCxnSpPr>
          <p:nvPr/>
        </p:nvCxnSpPr>
        <p:spPr>
          <a:xfrm flipH="1">
            <a:off x="5107389" y="1708576"/>
            <a:ext cx="1656075" cy="28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6" idx="2"/>
            <a:endCxn id="134" idx="1"/>
          </p:cNvCxnSpPr>
          <p:nvPr/>
        </p:nvCxnSpPr>
        <p:spPr>
          <a:xfrm>
            <a:off x="4953962" y="4427805"/>
            <a:ext cx="1369783" cy="61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5056599" y="460453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receive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7267251" y="1595922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start(outQu)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190162" y="137845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6" name="Straight Arrow Connector 265"/>
          <p:cNvCxnSpPr>
            <a:stCxn id="249" idx="2"/>
            <a:endCxn id="96" idx="0"/>
          </p:cNvCxnSpPr>
          <p:nvPr/>
        </p:nvCxnSpPr>
        <p:spPr>
          <a:xfrm flipH="1">
            <a:off x="4619366" y="2241120"/>
            <a:ext cx="488023" cy="642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4582274" y="251716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0" name="Straight Arrow Connector 269"/>
          <p:cNvCxnSpPr>
            <a:stCxn id="117" idx="2"/>
            <a:endCxn id="236" idx="0"/>
          </p:cNvCxnSpPr>
          <p:nvPr/>
        </p:nvCxnSpPr>
        <p:spPr>
          <a:xfrm flipH="1">
            <a:off x="4953962" y="1708576"/>
            <a:ext cx="1809502" cy="247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4893924" y="36404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3" name="Straight Arrow Connector 272"/>
          <p:cNvCxnSpPr>
            <a:stCxn id="236" idx="0"/>
            <a:endCxn id="96" idx="2"/>
          </p:cNvCxnSpPr>
          <p:nvPr/>
        </p:nvCxnSpPr>
        <p:spPr>
          <a:xfrm flipH="1" flipV="1">
            <a:off x="4619366" y="3129836"/>
            <a:ext cx="334596" cy="1051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/>
          <p:cNvSpPr txBox="1"/>
          <p:nvPr/>
        </p:nvSpPr>
        <p:spPr>
          <a:xfrm>
            <a:off x="4388777" y="3309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8" name="Straight Arrow Connector 277"/>
          <p:cNvCxnSpPr>
            <a:stCxn id="66" idx="2"/>
            <a:endCxn id="70" idx="0"/>
          </p:cNvCxnSpPr>
          <p:nvPr/>
        </p:nvCxnSpPr>
        <p:spPr>
          <a:xfrm flipH="1">
            <a:off x="1612591" y="723970"/>
            <a:ext cx="436747" cy="54439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1643866" y="109933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define</a:t>
            </a:r>
            <a:endParaRPr lang="en-US" sz="1000">
              <a:solidFill>
                <a:schemeClr val="bg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10" name="Straight Connector 309"/>
          <p:cNvCxnSpPr/>
          <p:nvPr/>
        </p:nvCxnSpPr>
        <p:spPr>
          <a:xfrm flipH="1">
            <a:off x="2815119" y="452063"/>
            <a:ext cx="2856216" cy="399664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804846" y="4448710"/>
            <a:ext cx="1304817" cy="24092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794571" y="4448710"/>
            <a:ext cx="5599416" cy="136646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3438420" y="4866527"/>
            <a:ext cx="18048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3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waiting for a message</a:t>
            </a:r>
          </a:p>
          <a:p>
            <a:r>
              <a:rPr lang="en-US" sz="1200" i="1" smtClean="0">
                <a:solidFill>
                  <a:schemeClr val="accent6">
                    <a:lumMod val="75000"/>
                  </a:schemeClr>
                </a:solidFill>
              </a:rPr>
              <a:t>overly simplified diagram</a:t>
            </a:r>
            <a:endParaRPr lang="en-US" sz="1200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0" y="150688"/>
            <a:ext cx="1180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Test 1</a:t>
            </a:r>
          </a:p>
          <a:p>
            <a:r>
              <a:rPr lang="en-US" sz="1200" b="1" smtClean="0">
                <a:solidFill>
                  <a:schemeClr val="accent6">
                    <a:lumMod val="75000"/>
                  </a:schemeClr>
                </a:solidFill>
              </a:rPr>
              <a:t>sever capability</a:t>
            </a:r>
            <a:endParaRPr 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3" name="Straight Arrow Connector 322"/>
          <p:cNvCxnSpPr>
            <a:stCxn id="324" idx="2"/>
            <a:endCxn id="98" idx="0"/>
          </p:cNvCxnSpPr>
          <p:nvPr/>
        </p:nvCxnSpPr>
        <p:spPr>
          <a:xfrm>
            <a:off x="5847345" y="5693237"/>
            <a:ext cx="180381" cy="656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5601123" y="5447016"/>
            <a:ext cx="492443" cy="24622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main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03846" y="6152509"/>
            <a:ext cx="33855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qu</a:t>
            </a:r>
          </a:p>
        </p:txBody>
      </p:sp>
      <p:cxnSp>
        <p:nvCxnSpPr>
          <p:cNvPr id="331" name="Straight Arrow Connector 330"/>
          <p:cNvCxnSpPr>
            <a:stCxn id="324" idx="1"/>
            <a:endCxn id="329" idx="0"/>
          </p:cNvCxnSpPr>
          <p:nvPr/>
        </p:nvCxnSpPr>
        <p:spPr>
          <a:xfrm flipH="1">
            <a:off x="4873123" y="5570127"/>
            <a:ext cx="728000" cy="582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4775763" y="5556604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put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5659340" y="580318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waitFor</a:t>
            </a:r>
          </a:p>
        </p:txBody>
      </p:sp>
      <p:cxnSp>
        <p:nvCxnSpPr>
          <p:cNvPr id="338" name="Straight Arrow Connector 337"/>
          <p:cNvCxnSpPr>
            <a:stCxn id="98" idx="1"/>
            <a:endCxn id="329" idx="3"/>
          </p:cNvCxnSpPr>
          <p:nvPr/>
        </p:nvCxnSpPr>
        <p:spPr>
          <a:xfrm flipH="1" flipV="1">
            <a:off x="5042400" y="6275620"/>
            <a:ext cx="546744" cy="1969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/>
          <p:cNvSpPr txBox="1"/>
          <p:nvPr/>
        </p:nvSpPr>
        <p:spPr>
          <a:xfrm>
            <a:off x="5030904" y="647956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get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0" y="4685017"/>
            <a:ext cx="1877437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msgClientHandlerThread</a:t>
            </a:r>
          </a:p>
        </p:txBody>
      </p:sp>
      <p:cxnSp>
        <p:nvCxnSpPr>
          <p:cNvPr id="346" name="Straight Arrow Connector 345"/>
          <p:cNvCxnSpPr>
            <a:stCxn id="71" idx="2"/>
            <a:endCxn id="343" idx="0"/>
          </p:cNvCxnSpPr>
          <p:nvPr/>
        </p:nvCxnSpPr>
        <p:spPr>
          <a:xfrm>
            <a:off x="669414" y="3278815"/>
            <a:ext cx="269305" cy="1406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0" y="391274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00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clientHandlerFunction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715769" y="2575248"/>
            <a:ext cx="1107996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serverSocket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660765" y="3020413"/>
            <a:ext cx="1261884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socketToClient</a:t>
            </a:r>
          </a:p>
        </p:txBody>
      </p:sp>
      <p:cxnSp>
        <p:nvCxnSpPr>
          <p:cNvPr id="363" name="Straight Arrow Connector 362"/>
          <p:cNvCxnSpPr>
            <a:stCxn id="71" idx="3"/>
            <a:endCxn id="355" idx="1"/>
          </p:cNvCxnSpPr>
          <p:nvPr/>
        </p:nvCxnSpPr>
        <p:spPr>
          <a:xfrm flipV="1">
            <a:off x="1338828" y="2698359"/>
            <a:ext cx="376941" cy="457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/>
          <p:cNvSpPr txBox="1"/>
          <p:nvPr/>
        </p:nvSpPr>
        <p:spPr>
          <a:xfrm>
            <a:off x="964060" y="2279148"/>
            <a:ext cx="7232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accept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returns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0" name="Straight Arrow Connector 369"/>
          <p:cNvCxnSpPr>
            <a:stCxn id="359" idx="1"/>
            <a:endCxn id="71" idx="3"/>
          </p:cNvCxnSpPr>
          <p:nvPr/>
        </p:nvCxnSpPr>
        <p:spPr>
          <a:xfrm flipH="1">
            <a:off x="1338828" y="3143524"/>
            <a:ext cx="321937" cy="12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984627" y="3792879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  <p:cxnSp>
        <p:nvCxnSpPr>
          <p:cNvPr id="401" name="Straight Arrow Connector 400"/>
          <p:cNvCxnSpPr>
            <a:stCxn id="343" idx="0"/>
            <a:endCxn id="378" idx="2"/>
          </p:cNvCxnSpPr>
          <p:nvPr/>
        </p:nvCxnSpPr>
        <p:spPr>
          <a:xfrm flipV="1">
            <a:off x="938719" y="4039100"/>
            <a:ext cx="1484490" cy="645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78" idx="0"/>
            <a:endCxn id="72" idx="2"/>
          </p:cNvCxnSpPr>
          <p:nvPr/>
        </p:nvCxnSpPr>
        <p:spPr>
          <a:xfrm flipV="1">
            <a:off x="2423209" y="2888858"/>
            <a:ext cx="1006657" cy="90402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1214880" y="42857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16" name="Straight Arrow Connector 415"/>
          <p:cNvCxnSpPr>
            <a:stCxn id="70" idx="0"/>
            <a:endCxn id="378" idx="2"/>
          </p:cNvCxnSpPr>
          <p:nvPr/>
        </p:nvCxnSpPr>
        <p:spPr>
          <a:xfrm flipV="1">
            <a:off x="1612591" y="4039100"/>
            <a:ext cx="810618" cy="212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219256" y="2883615"/>
            <a:ext cx="800219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inQuList</a:t>
            </a:r>
          </a:p>
        </p:txBody>
      </p:sp>
      <p:cxnSp>
        <p:nvCxnSpPr>
          <p:cNvPr id="107" name="Straight Arrow Connector 106"/>
          <p:cNvCxnSpPr>
            <a:stCxn id="117" idx="2"/>
            <a:endCxn id="128" idx="0"/>
          </p:cNvCxnSpPr>
          <p:nvPr/>
        </p:nvCxnSpPr>
        <p:spPr>
          <a:xfrm>
            <a:off x="6763464" y="1708576"/>
            <a:ext cx="1319316" cy="114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84031" y="201886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4" name="Straight Arrow Connector 143"/>
          <p:cNvCxnSpPr>
            <a:stCxn id="117" idx="2"/>
            <a:endCxn id="96" idx="0"/>
          </p:cNvCxnSpPr>
          <p:nvPr/>
        </p:nvCxnSpPr>
        <p:spPr>
          <a:xfrm flipH="1">
            <a:off x="4619366" y="1708576"/>
            <a:ext cx="2144098" cy="117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284341" y="238702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create</a:t>
            </a:r>
            <a:endParaRPr lang="en-US" sz="10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4183" y="2392822"/>
            <a:ext cx="3555051" cy="1136591"/>
          </a:xfrm>
          <a:custGeom>
            <a:avLst/>
            <a:gdLst>
              <a:gd name="connsiteX0" fmla="*/ 0 w 3555051"/>
              <a:gd name="connsiteY0" fmla="*/ 1136591 h 1136591"/>
              <a:gd name="connsiteX1" fmla="*/ 1478423 w 3555051"/>
              <a:gd name="connsiteY1" fmla="*/ 1093862 h 1136591"/>
              <a:gd name="connsiteX2" fmla="*/ 1649338 w 3555051"/>
              <a:gd name="connsiteY2" fmla="*/ 0 h 1136591"/>
              <a:gd name="connsiteX3" fmla="*/ 3016666 w 3555051"/>
              <a:gd name="connsiteY3" fmla="*/ 68367 h 1136591"/>
              <a:gd name="connsiteX4" fmla="*/ 2820112 w 3555051"/>
              <a:gd name="connsiteY4" fmla="*/ 495657 h 1136591"/>
              <a:gd name="connsiteX5" fmla="*/ 3555051 w 3555051"/>
              <a:gd name="connsiteY5" fmla="*/ 888763 h 113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5051" h="1136591">
                <a:moveTo>
                  <a:pt x="0" y="1136591"/>
                </a:moveTo>
                <a:lnTo>
                  <a:pt x="1478423" y="1093862"/>
                </a:lnTo>
                <a:lnTo>
                  <a:pt x="1649338" y="0"/>
                </a:lnTo>
                <a:lnTo>
                  <a:pt x="3016666" y="68367"/>
                </a:lnTo>
                <a:lnTo>
                  <a:pt x="2820112" y="495657"/>
                </a:lnTo>
                <a:lnTo>
                  <a:pt x="3555051" y="888763"/>
                </a:ln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589144" y="6349432"/>
            <a:ext cx="877163" cy="24622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msgSocket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13506</TotalTime>
  <Words>401</Words>
  <Application>Microsoft Office PowerPoint</Application>
  <PresentationFormat>On-screen Show (4:3)</PresentationFormat>
  <Paragraphs>285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Scripting Design Diagrams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46</cp:revision>
  <dcterms:created xsi:type="dcterms:W3CDTF">2012-12-23T20:38:39Z</dcterms:created>
  <dcterms:modified xsi:type="dcterms:W3CDTF">2013-04-11T18:27:09Z</dcterms:modified>
</cp:coreProperties>
</file>