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723275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objFile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87" y="174661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127" y="655834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layoutFile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3678" y="89899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910" y="183224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6226" y="808233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3066121" y="931344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1340" y="1741469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2665338" y="1145213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2516" y="1198652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0405" y="481174"/>
            <a:ext cx="1723549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2809" y="0"/>
            <a:ext cx="7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TCP.py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50769" y="797959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TCP_Test.py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31631" y="348292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606034"/>
            <a:ext cx="465448" cy="62845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08685" y="2838737"/>
            <a:ext cx="236428" cy="64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85738" y="3606034"/>
            <a:ext cx="536558" cy="71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3811712" y="287676"/>
            <a:ext cx="780836" cy="157194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1582220" y="1880171"/>
            <a:ext cx="2229492" cy="719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08226" y="2599362"/>
            <a:ext cx="128426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355814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sgServerThread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lient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828" y="1462356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erver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0700" y="3907606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921" y="262162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sgServerThread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74706" y="2695256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911770" y="723970"/>
            <a:ext cx="1137568" cy="738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121613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endCxn id="71" idx="0"/>
          </p:cNvCxnSpPr>
          <p:nvPr/>
        </p:nvCxnSpPr>
        <p:spPr>
          <a:xfrm flipH="1">
            <a:off x="866335" y="1441449"/>
            <a:ext cx="45436" cy="118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866335" y="2867845"/>
            <a:ext cx="684612" cy="1039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113288" y="1617820"/>
            <a:ext cx="152976" cy="1077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5210" y="308224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451193" y="2941477"/>
            <a:ext cx="662095" cy="108924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7376" y="32449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31884" cy="31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80945" y="47261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89179" y="109591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7009685" y="121902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435084" y="31233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393406" y="2342149"/>
            <a:ext cx="326372" cy="781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359738" y="25034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542944" y="408055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8096942" y="223940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51852" y="336478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32677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8096942" y="3369566"/>
            <a:ext cx="622836" cy="710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489877" y="36096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284324" y="406856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994936" y="2998343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046326" y="2077093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</p:cNvCxnSpPr>
          <p:nvPr/>
        </p:nvCxnSpPr>
        <p:spPr>
          <a:xfrm flipH="1">
            <a:off x="5446436" y="170857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799850" y="431479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08350" y="160619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539483" y="16764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4241158" y="2323314"/>
            <a:ext cx="1205278" cy="67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799850" y="2323314"/>
            <a:ext cx="646586" cy="174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70634" y="329115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4241158" y="3244564"/>
            <a:ext cx="558692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101100" y="35051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550947" y="723970"/>
            <a:ext cx="498391" cy="31836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715785" y="15924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184936" y="4397340"/>
            <a:ext cx="2619909" cy="513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04801" y="451720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35623" y="345897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1943172" y="5302819"/>
            <a:ext cx="300352" cy="925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1696950" y="505659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1881886" y="6227854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09255" y="572099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578532" y="5179709"/>
            <a:ext cx="1118418" cy="5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748300" y="515591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073667" y="565934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747809" y="5844105"/>
            <a:ext cx="1134077" cy="50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126731" y="608915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640649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H="1" flipV="1">
            <a:off x="7047717" y="3061693"/>
            <a:ext cx="84365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21701" y="3454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60056" y="42658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og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1495" y="2815472"/>
            <a:ext cx="49244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407068" y="2482919"/>
            <a:ext cx="640649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H="1" flipV="1">
            <a:off x="7047717" y="3061693"/>
            <a:ext cx="84365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21701" y="3454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60056" y="426584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509</Words>
  <Application>Microsoft Office PowerPoint</Application>
  <PresentationFormat>On-screen Show (4:3)</PresentationFormat>
  <Paragraphs>395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21</cp:revision>
  <dcterms:created xsi:type="dcterms:W3CDTF">2012-12-23T20:38:39Z</dcterms:created>
  <dcterms:modified xsi:type="dcterms:W3CDTF">2012-12-28T01:39:14Z</dcterms:modified>
</cp:coreProperties>
</file>