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53"/>
  </p:notesMasterIdLst>
  <p:sldIdLst>
    <p:sldId id="338" r:id="rId2"/>
    <p:sldId id="339" r:id="rId3"/>
    <p:sldId id="340" r:id="rId4"/>
    <p:sldId id="262" r:id="rId5"/>
    <p:sldId id="278" r:id="rId6"/>
    <p:sldId id="279" r:id="rId7"/>
    <p:sldId id="277" r:id="rId8"/>
    <p:sldId id="280" r:id="rId9"/>
    <p:sldId id="304" r:id="rId10"/>
    <p:sldId id="256" r:id="rId11"/>
    <p:sldId id="282" r:id="rId12"/>
    <p:sldId id="298" r:id="rId13"/>
    <p:sldId id="29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1" r:id="rId23"/>
    <p:sldId id="302" r:id="rId24"/>
    <p:sldId id="305" r:id="rId25"/>
    <p:sldId id="306" r:id="rId26"/>
    <p:sldId id="307" r:id="rId27"/>
    <p:sldId id="303" r:id="rId28"/>
    <p:sldId id="30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29" r:id="rId37"/>
    <p:sldId id="325" r:id="rId38"/>
    <p:sldId id="326" r:id="rId39"/>
    <p:sldId id="314" r:id="rId40"/>
    <p:sldId id="324" r:id="rId41"/>
    <p:sldId id="327" r:id="rId42"/>
    <p:sldId id="330" r:id="rId43"/>
    <p:sldId id="331" r:id="rId44"/>
    <p:sldId id="328" r:id="rId45"/>
    <p:sldId id="332" r:id="rId46"/>
    <p:sldId id="333" r:id="rId47"/>
    <p:sldId id="337" r:id="rId48"/>
    <p:sldId id="334" r:id="rId49"/>
    <p:sldId id="335" r:id="rId50"/>
    <p:sldId id="336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86" d="100"/>
          <a:sy n="86" d="100"/>
        </p:scale>
        <p:origin x="-7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4337" y="5284269"/>
            <a:ext cx="52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shown on the slides that follow.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9384" y="2662733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97</a:t>
            </a:r>
            <a:endParaRPr 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4066029" y="2990698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98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3852672" y="3443021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99</a:t>
            </a:r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267454" y="5001159"/>
            <a:ext cx="311559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1000" smtClean="0"/>
              <a:t>97, 98, 99 are virtual sensors that mark the end of a siding</a:t>
            </a:r>
            <a:endParaRPr 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&lt;railroad&gt;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id="97"&gt;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id="98"&gt;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id="99"&gt;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 id="27"&gt;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&lt;switch-list&gt;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"1" state=“read"&gt; &lt;!–- controller will read actual value from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&lt;!–- railroad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 id = 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 id = 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"2" type = "crossover"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"15"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"4" state="thrown"&gt; &lt;!–- controller will set switch to this value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                              &lt;!–- at run time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"5"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"6"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"25" /&gt;                &lt;!-- Not a mistake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"7"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&lt;/switch-list&gt;  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&lt;/railroad&gt;</a:t>
            </a: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</a:t>
            </a:r>
            <a:r>
              <a:rPr lang="en-US" smtClean="0"/>
              <a:t>(SPD speed </a:t>
            </a:r>
            <a:r>
              <a:rPr lang="en-US" dirty="0" smtClean="0"/>
              <a:t>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9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</a:t>
            </a:r>
            <a:r>
              <a:rPr lang="en-US" smtClean="0"/>
              <a:t>event </a:t>
            </a:r>
            <a:r>
              <a:rPr lang="en-US" smtClean="0"/>
              <a:t>(SPD speed </a:t>
            </a:r>
            <a:r>
              <a:rPr lang="en-US" dirty="0" smtClean="0"/>
              <a:t>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9363" y="6199434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3844887" y="5641454"/>
            <a:ext cx="4065224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913123" y="4875572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27" name="Freeform 26"/>
          <p:cNvSpPr/>
          <p:nvPr/>
        </p:nvSpPr>
        <p:spPr>
          <a:xfrm>
            <a:off x="6951643" y="4350643"/>
            <a:ext cx="1916936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1019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</a:t>
            </a:r>
            <a:r>
              <a:rPr lang="en-US" sz="1100" smtClean="0"/>
              <a:t>states           enter/putSwitchState</a:t>
            </a:r>
          </a:p>
          <a:p>
            <a:r>
              <a:rPr lang="en-US" sz="1100" smtClean="0"/>
              <a:t>If switch Closed/Begin Close, then close swithch is a nop.</a:t>
            </a:r>
          </a:p>
          <a:p>
            <a:r>
              <a:rPr lang="en-US" sz="1100" smtClean="0"/>
              <a:t>If switch Thrown/Begin Throw, then throw swithch is a nop.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6"/>
            <a:ext cx="1777999" cy="677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</a:t>
            </a:r>
            <a:r>
              <a:rPr lang="en-US" sz="1100" smtClean="0"/>
              <a:t>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5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flipH="1">
            <a:off x="2311400" y="1343718"/>
            <a:ext cx="1481694" cy="170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019503"/>
            <a:ext cx="1777999" cy="6484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</a:t>
            </a:r>
            <a:r>
              <a:rPr lang="en-US" sz="1100" smtClean="0"/>
              <a:t>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>
            <a:off x="2357996" y="4622789"/>
            <a:ext cx="1421641" cy="102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flipH="1" flipV="1">
            <a:off x="5571093" y="1343718"/>
            <a:ext cx="1299636" cy="53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4559</Words>
  <Application>Microsoft Office PowerPoint</Application>
  <PresentationFormat>On-screen Show (4:3)</PresentationFormat>
  <Paragraphs>1149</Paragraphs>
  <Slides>51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238</cp:revision>
  <dcterms:created xsi:type="dcterms:W3CDTF">2011-04-01T19:19:22Z</dcterms:created>
  <dcterms:modified xsi:type="dcterms:W3CDTF">2012-09-04T18:11:23Z</dcterms:modified>
</cp:coreProperties>
</file>