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54095"/>
            <a:ext cx="456407" cy="183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name,host,port,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11673" cy="311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1129442" y="2373676"/>
            <a:ext cx="6591539" cy="5863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36945" y="174920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12835</TotalTime>
  <Words>388</Words>
  <Application>Microsoft Office PowerPoint</Application>
  <PresentationFormat>On-screen Show (4:3)</PresentationFormat>
  <Paragraphs>281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43</cp:revision>
  <dcterms:created xsi:type="dcterms:W3CDTF">2012-12-23T20:38:39Z</dcterms:created>
  <dcterms:modified xsi:type="dcterms:W3CDTF">2013-04-07T19:22:58Z</dcterms:modified>
</cp:coreProperties>
</file>